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85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738.xml"/><Relationship Id="rId117" Type="http://schemas.openxmlformats.org/officeDocument/2006/relationships/tags" Target="../tags/tag1829.xml"/><Relationship Id="rId21" Type="http://schemas.openxmlformats.org/officeDocument/2006/relationships/tags" Target="../tags/tag1733.xml"/><Relationship Id="rId42" Type="http://schemas.openxmlformats.org/officeDocument/2006/relationships/tags" Target="../tags/tag1754.xml"/><Relationship Id="rId47" Type="http://schemas.openxmlformats.org/officeDocument/2006/relationships/tags" Target="../tags/tag1759.xml"/><Relationship Id="rId63" Type="http://schemas.openxmlformats.org/officeDocument/2006/relationships/tags" Target="../tags/tag1775.xml"/><Relationship Id="rId68" Type="http://schemas.openxmlformats.org/officeDocument/2006/relationships/tags" Target="../tags/tag1780.xml"/><Relationship Id="rId84" Type="http://schemas.openxmlformats.org/officeDocument/2006/relationships/tags" Target="../tags/tag1796.xml"/><Relationship Id="rId89" Type="http://schemas.openxmlformats.org/officeDocument/2006/relationships/tags" Target="../tags/tag1801.xml"/><Relationship Id="rId112" Type="http://schemas.openxmlformats.org/officeDocument/2006/relationships/tags" Target="../tags/tag1824.xml"/><Relationship Id="rId133" Type="http://schemas.openxmlformats.org/officeDocument/2006/relationships/tags" Target="../tags/tag1845.xml"/><Relationship Id="rId138" Type="http://schemas.openxmlformats.org/officeDocument/2006/relationships/tags" Target="../tags/tag1850.xml"/><Relationship Id="rId154" Type="http://schemas.openxmlformats.org/officeDocument/2006/relationships/tags" Target="../tags/tag1866.xml"/><Relationship Id="rId159" Type="http://schemas.openxmlformats.org/officeDocument/2006/relationships/tags" Target="../tags/tag1871.xml"/><Relationship Id="rId175" Type="http://schemas.openxmlformats.org/officeDocument/2006/relationships/tags" Target="../tags/tag1887.xml"/><Relationship Id="rId170" Type="http://schemas.openxmlformats.org/officeDocument/2006/relationships/tags" Target="../tags/tag1882.xml"/><Relationship Id="rId16" Type="http://schemas.openxmlformats.org/officeDocument/2006/relationships/tags" Target="../tags/tag1728.xml"/><Relationship Id="rId107" Type="http://schemas.openxmlformats.org/officeDocument/2006/relationships/tags" Target="../tags/tag1819.xml"/><Relationship Id="rId11" Type="http://schemas.openxmlformats.org/officeDocument/2006/relationships/tags" Target="../tags/tag1723.xml"/><Relationship Id="rId32" Type="http://schemas.openxmlformats.org/officeDocument/2006/relationships/tags" Target="../tags/tag1744.xml"/><Relationship Id="rId37" Type="http://schemas.openxmlformats.org/officeDocument/2006/relationships/tags" Target="../tags/tag1749.xml"/><Relationship Id="rId53" Type="http://schemas.openxmlformats.org/officeDocument/2006/relationships/tags" Target="../tags/tag1765.xml"/><Relationship Id="rId58" Type="http://schemas.openxmlformats.org/officeDocument/2006/relationships/tags" Target="../tags/tag1770.xml"/><Relationship Id="rId74" Type="http://schemas.openxmlformats.org/officeDocument/2006/relationships/tags" Target="../tags/tag1786.xml"/><Relationship Id="rId79" Type="http://schemas.openxmlformats.org/officeDocument/2006/relationships/tags" Target="../tags/tag1791.xml"/><Relationship Id="rId102" Type="http://schemas.openxmlformats.org/officeDocument/2006/relationships/tags" Target="../tags/tag1814.xml"/><Relationship Id="rId123" Type="http://schemas.openxmlformats.org/officeDocument/2006/relationships/tags" Target="../tags/tag1835.xml"/><Relationship Id="rId128" Type="http://schemas.openxmlformats.org/officeDocument/2006/relationships/tags" Target="../tags/tag1840.xml"/><Relationship Id="rId144" Type="http://schemas.openxmlformats.org/officeDocument/2006/relationships/tags" Target="../tags/tag1856.xml"/><Relationship Id="rId149" Type="http://schemas.openxmlformats.org/officeDocument/2006/relationships/tags" Target="../tags/tag1861.xml"/><Relationship Id="rId5" Type="http://schemas.openxmlformats.org/officeDocument/2006/relationships/tags" Target="../tags/tag1717.xml"/><Relationship Id="rId90" Type="http://schemas.openxmlformats.org/officeDocument/2006/relationships/tags" Target="../tags/tag1802.xml"/><Relationship Id="rId95" Type="http://schemas.openxmlformats.org/officeDocument/2006/relationships/tags" Target="../tags/tag1807.xml"/><Relationship Id="rId160" Type="http://schemas.openxmlformats.org/officeDocument/2006/relationships/tags" Target="../tags/tag1872.xml"/><Relationship Id="rId165" Type="http://schemas.openxmlformats.org/officeDocument/2006/relationships/tags" Target="../tags/tag1877.xml"/><Relationship Id="rId22" Type="http://schemas.openxmlformats.org/officeDocument/2006/relationships/tags" Target="../tags/tag1734.xml"/><Relationship Id="rId27" Type="http://schemas.openxmlformats.org/officeDocument/2006/relationships/tags" Target="../tags/tag1739.xml"/><Relationship Id="rId43" Type="http://schemas.openxmlformats.org/officeDocument/2006/relationships/tags" Target="../tags/tag1755.xml"/><Relationship Id="rId48" Type="http://schemas.openxmlformats.org/officeDocument/2006/relationships/tags" Target="../tags/tag1760.xml"/><Relationship Id="rId64" Type="http://schemas.openxmlformats.org/officeDocument/2006/relationships/tags" Target="../tags/tag1776.xml"/><Relationship Id="rId69" Type="http://schemas.openxmlformats.org/officeDocument/2006/relationships/tags" Target="../tags/tag1781.xml"/><Relationship Id="rId113" Type="http://schemas.openxmlformats.org/officeDocument/2006/relationships/tags" Target="../tags/tag1825.xml"/><Relationship Id="rId118" Type="http://schemas.openxmlformats.org/officeDocument/2006/relationships/tags" Target="../tags/tag1830.xml"/><Relationship Id="rId134" Type="http://schemas.openxmlformats.org/officeDocument/2006/relationships/tags" Target="../tags/tag1846.xml"/><Relationship Id="rId139" Type="http://schemas.openxmlformats.org/officeDocument/2006/relationships/tags" Target="../tags/tag1851.xml"/><Relationship Id="rId80" Type="http://schemas.openxmlformats.org/officeDocument/2006/relationships/tags" Target="../tags/tag1792.xml"/><Relationship Id="rId85" Type="http://schemas.openxmlformats.org/officeDocument/2006/relationships/tags" Target="../tags/tag1797.xml"/><Relationship Id="rId150" Type="http://schemas.openxmlformats.org/officeDocument/2006/relationships/tags" Target="../tags/tag1862.xml"/><Relationship Id="rId155" Type="http://schemas.openxmlformats.org/officeDocument/2006/relationships/tags" Target="../tags/tag1867.xml"/><Relationship Id="rId171" Type="http://schemas.openxmlformats.org/officeDocument/2006/relationships/tags" Target="../tags/tag1883.xml"/><Relationship Id="rId176" Type="http://schemas.openxmlformats.org/officeDocument/2006/relationships/tags" Target="../tags/tag1888.xml"/><Relationship Id="rId12" Type="http://schemas.openxmlformats.org/officeDocument/2006/relationships/tags" Target="../tags/tag1724.xml"/><Relationship Id="rId17" Type="http://schemas.openxmlformats.org/officeDocument/2006/relationships/tags" Target="../tags/tag1729.xml"/><Relationship Id="rId33" Type="http://schemas.openxmlformats.org/officeDocument/2006/relationships/tags" Target="../tags/tag1745.xml"/><Relationship Id="rId38" Type="http://schemas.openxmlformats.org/officeDocument/2006/relationships/tags" Target="../tags/tag1750.xml"/><Relationship Id="rId59" Type="http://schemas.openxmlformats.org/officeDocument/2006/relationships/tags" Target="../tags/tag1771.xml"/><Relationship Id="rId103" Type="http://schemas.openxmlformats.org/officeDocument/2006/relationships/tags" Target="../tags/tag1815.xml"/><Relationship Id="rId108" Type="http://schemas.openxmlformats.org/officeDocument/2006/relationships/tags" Target="../tags/tag1820.xml"/><Relationship Id="rId124" Type="http://schemas.openxmlformats.org/officeDocument/2006/relationships/tags" Target="../tags/tag1836.xml"/><Relationship Id="rId129" Type="http://schemas.openxmlformats.org/officeDocument/2006/relationships/tags" Target="../tags/tag1841.xml"/><Relationship Id="rId54" Type="http://schemas.openxmlformats.org/officeDocument/2006/relationships/tags" Target="../tags/tag1766.xml"/><Relationship Id="rId70" Type="http://schemas.openxmlformats.org/officeDocument/2006/relationships/tags" Target="../tags/tag1782.xml"/><Relationship Id="rId75" Type="http://schemas.openxmlformats.org/officeDocument/2006/relationships/tags" Target="../tags/tag1787.xml"/><Relationship Id="rId91" Type="http://schemas.openxmlformats.org/officeDocument/2006/relationships/tags" Target="../tags/tag1803.xml"/><Relationship Id="rId96" Type="http://schemas.openxmlformats.org/officeDocument/2006/relationships/tags" Target="../tags/tag1808.xml"/><Relationship Id="rId140" Type="http://schemas.openxmlformats.org/officeDocument/2006/relationships/tags" Target="../tags/tag1852.xml"/><Relationship Id="rId145" Type="http://schemas.openxmlformats.org/officeDocument/2006/relationships/tags" Target="../tags/tag1857.xml"/><Relationship Id="rId161" Type="http://schemas.openxmlformats.org/officeDocument/2006/relationships/tags" Target="../tags/tag1873.xml"/><Relationship Id="rId166" Type="http://schemas.openxmlformats.org/officeDocument/2006/relationships/tags" Target="../tags/tag1878.xml"/><Relationship Id="rId1" Type="http://schemas.openxmlformats.org/officeDocument/2006/relationships/tags" Target="../tags/tag1713.xml"/><Relationship Id="rId6" Type="http://schemas.openxmlformats.org/officeDocument/2006/relationships/tags" Target="../tags/tag1718.xml"/><Relationship Id="rId23" Type="http://schemas.openxmlformats.org/officeDocument/2006/relationships/tags" Target="../tags/tag1735.xml"/><Relationship Id="rId28" Type="http://schemas.openxmlformats.org/officeDocument/2006/relationships/tags" Target="../tags/tag1740.xml"/><Relationship Id="rId49" Type="http://schemas.openxmlformats.org/officeDocument/2006/relationships/tags" Target="../tags/tag1761.xml"/><Relationship Id="rId114" Type="http://schemas.openxmlformats.org/officeDocument/2006/relationships/tags" Target="../tags/tag1826.xml"/><Relationship Id="rId119" Type="http://schemas.openxmlformats.org/officeDocument/2006/relationships/tags" Target="../tags/tag1831.xml"/><Relationship Id="rId10" Type="http://schemas.openxmlformats.org/officeDocument/2006/relationships/tags" Target="../tags/tag1722.xml"/><Relationship Id="rId31" Type="http://schemas.openxmlformats.org/officeDocument/2006/relationships/tags" Target="../tags/tag1743.xml"/><Relationship Id="rId44" Type="http://schemas.openxmlformats.org/officeDocument/2006/relationships/tags" Target="../tags/tag1756.xml"/><Relationship Id="rId52" Type="http://schemas.openxmlformats.org/officeDocument/2006/relationships/tags" Target="../tags/tag1764.xml"/><Relationship Id="rId60" Type="http://schemas.openxmlformats.org/officeDocument/2006/relationships/tags" Target="../tags/tag1772.xml"/><Relationship Id="rId65" Type="http://schemas.openxmlformats.org/officeDocument/2006/relationships/tags" Target="../tags/tag1777.xml"/><Relationship Id="rId73" Type="http://schemas.openxmlformats.org/officeDocument/2006/relationships/tags" Target="../tags/tag1785.xml"/><Relationship Id="rId78" Type="http://schemas.openxmlformats.org/officeDocument/2006/relationships/tags" Target="../tags/tag1790.xml"/><Relationship Id="rId81" Type="http://schemas.openxmlformats.org/officeDocument/2006/relationships/tags" Target="../tags/tag1793.xml"/><Relationship Id="rId86" Type="http://schemas.openxmlformats.org/officeDocument/2006/relationships/tags" Target="../tags/tag1798.xml"/><Relationship Id="rId94" Type="http://schemas.openxmlformats.org/officeDocument/2006/relationships/tags" Target="../tags/tag1806.xml"/><Relationship Id="rId99" Type="http://schemas.openxmlformats.org/officeDocument/2006/relationships/tags" Target="../tags/tag1811.xml"/><Relationship Id="rId101" Type="http://schemas.openxmlformats.org/officeDocument/2006/relationships/tags" Target="../tags/tag1813.xml"/><Relationship Id="rId122" Type="http://schemas.openxmlformats.org/officeDocument/2006/relationships/tags" Target="../tags/tag1834.xml"/><Relationship Id="rId130" Type="http://schemas.openxmlformats.org/officeDocument/2006/relationships/tags" Target="../tags/tag1842.xml"/><Relationship Id="rId135" Type="http://schemas.openxmlformats.org/officeDocument/2006/relationships/tags" Target="../tags/tag1847.xml"/><Relationship Id="rId143" Type="http://schemas.openxmlformats.org/officeDocument/2006/relationships/tags" Target="../tags/tag1855.xml"/><Relationship Id="rId148" Type="http://schemas.openxmlformats.org/officeDocument/2006/relationships/tags" Target="../tags/tag1860.xml"/><Relationship Id="rId151" Type="http://schemas.openxmlformats.org/officeDocument/2006/relationships/tags" Target="../tags/tag1863.xml"/><Relationship Id="rId156" Type="http://schemas.openxmlformats.org/officeDocument/2006/relationships/tags" Target="../tags/tag1868.xml"/><Relationship Id="rId164" Type="http://schemas.openxmlformats.org/officeDocument/2006/relationships/tags" Target="../tags/tag1876.xml"/><Relationship Id="rId169" Type="http://schemas.openxmlformats.org/officeDocument/2006/relationships/tags" Target="../tags/tag1881.xml"/><Relationship Id="rId177" Type="http://schemas.openxmlformats.org/officeDocument/2006/relationships/tags" Target="../tags/tag1889.xml"/><Relationship Id="rId4" Type="http://schemas.openxmlformats.org/officeDocument/2006/relationships/tags" Target="../tags/tag1716.xml"/><Relationship Id="rId9" Type="http://schemas.openxmlformats.org/officeDocument/2006/relationships/tags" Target="../tags/tag1721.xml"/><Relationship Id="rId172" Type="http://schemas.openxmlformats.org/officeDocument/2006/relationships/tags" Target="../tags/tag1884.xml"/><Relationship Id="rId180" Type="http://schemas.openxmlformats.org/officeDocument/2006/relationships/slideLayout" Target="../slideLayouts/slideLayout1.xml"/><Relationship Id="rId13" Type="http://schemas.openxmlformats.org/officeDocument/2006/relationships/tags" Target="../tags/tag1725.xml"/><Relationship Id="rId18" Type="http://schemas.openxmlformats.org/officeDocument/2006/relationships/tags" Target="../tags/tag1730.xml"/><Relationship Id="rId39" Type="http://schemas.openxmlformats.org/officeDocument/2006/relationships/tags" Target="../tags/tag1751.xml"/><Relationship Id="rId109" Type="http://schemas.openxmlformats.org/officeDocument/2006/relationships/tags" Target="../tags/tag1821.xml"/><Relationship Id="rId34" Type="http://schemas.openxmlformats.org/officeDocument/2006/relationships/tags" Target="../tags/tag1746.xml"/><Relationship Id="rId50" Type="http://schemas.openxmlformats.org/officeDocument/2006/relationships/tags" Target="../tags/tag1762.xml"/><Relationship Id="rId55" Type="http://schemas.openxmlformats.org/officeDocument/2006/relationships/tags" Target="../tags/tag1767.xml"/><Relationship Id="rId76" Type="http://schemas.openxmlformats.org/officeDocument/2006/relationships/tags" Target="../tags/tag1788.xml"/><Relationship Id="rId97" Type="http://schemas.openxmlformats.org/officeDocument/2006/relationships/tags" Target="../tags/tag1809.xml"/><Relationship Id="rId104" Type="http://schemas.openxmlformats.org/officeDocument/2006/relationships/tags" Target="../tags/tag1816.xml"/><Relationship Id="rId120" Type="http://schemas.openxmlformats.org/officeDocument/2006/relationships/tags" Target="../tags/tag1832.xml"/><Relationship Id="rId125" Type="http://schemas.openxmlformats.org/officeDocument/2006/relationships/tags" Target="../tags/tag1837.xml"/><Relationship Id="rId141" Type="http://schemas.openxmlformats.org/officeDocument/2006/relationships/tags" Target="../tags/tag1853.xml"/><Relationship Id="rId146" Type="http://schemas.openxmlformats.org/officeDocument/2006/relationships/tags" Target="../tags/tag1858.xml"/><Relationship Id="rId167" Type="http://schemas.openxmlformats.org/officeDocument/2006/relationships/tags" Target="../tags/tag1879.xml"/><Relationship Id="rId7" Type="http://schemas.openxmlformats.org/officeDocument/2006/relationships/tags" Target="../tags/tag1719.xml"/><Relationship Id="rId71" Type="http://schemas.openxmlformats.org/officeDocument/2006/relationships/tags" Target="../tags/tag1783.xml"/><Relationship Id="rId92" Type="http://schemas.openxmlformats.org/officeDocument/2006/relationships/tags" Target="../tags/tag1804.xml"/><Relationship Id="rId162" Type="http://schemas.openxmlformats.org/officeDocument/2006/relationships/tags" Target="../tags/tag1874.xml"/><Relationship Id="rId2" Type="http://schemas.openxmlformats.org/officeDocument/2006/relationships/tags" Target="../tags/tag1714.xml"/><Relationship Id="rId29" Type="http://schemas.openxmlformats.org/officeDocument/2006/relationships/tags" Target="../tags/tag1741.xml"/><Relationship Id="rId24" Type="http://schemas.openxmlformats.org/officeDocument/2006/relationships/tags" Target="../tags/tag1736.xml"/><Relationship Id="rId40" Type="http://schemas.openxmlformats.org/officeDocument/2006/relationships/tags" Target="../tags/tag1752.xml"/><Relationship Id="rId45" Type="http://schemas.openxmlformats.org/officeDocument/2006/relationships/tags" Target="../tags/tag1757.xml"/><Relationship Id="rId66" Type="http://schemas.openxmlformats.org/officeDocument/2006/relationships/tags" Target="../tags/tag1778.xml"/><Relationship Id="rId87" Type="http://schemas.openxmlformats.org/officeDocument/2006/relationships/tags" Target="../tags/tag1799.xml"/><Relationship Id="rId110" Type="http://schemas.openxmlformats.org/officeDocument/2006/relationships/tags" Target="../tags/tag1822.xml"/><Relationship Id="rId115" Type="http://schemas.openxmlformats.org/officeDocument/2006/relationships/tags" Target="../tags/tag1827.xml"/><Relationship Id="rId131" Type="http://schemas.openxmlformats.org/officeDocument/2006/relationships/tags" Target="../tags/tag1843.xml"/><Relationship Id="rId136" Type="http://schemas.openxmlformats.org/officeDocument/2006/relationships/tags" Target="../tags/tag1848.xml"/><Relationship Id="rId157" Type="http://schemas.openxmlformats.org/officeDocument/2006/relationships/tags" Target="../tags/tag1869.xml"/><Relationship Id="rId178" Type="http://schemas.openxmlformats.org/officeDocument/2006/relationships/tags" Target="../tags/tag1890.xml"/><Relationship Id="rId61" Type="http://schemas.openxmlformats.org/officeDocument/2006/relationships/tags" Target="../tags/tag1773.xml"/><Relationship Id="rId82" Type="http://schemas.openxmlformats.org/officeDocument/2006/relationships/tags" Target="../tags/tag1794.xml"/><Relationship Id="rId152" Type="http://schemas.openxmlformats.org/officeDocument/2006/relationships/tags" Target="../tags/tag1864.xml"/><Relationship Id="rId173" Type="http://schemas.openxmlformats.org/officeDocument/2006/relationships/tags" Target="../tags/tag1885.xml"/><Relationship Id="rId19" Type="http://schemas.openxmlformats.org/officeDocument/2006/relationships/tags" Target="../tags/tag1731.xml"/><Relationship Id="rId14" Type="http://schemas.openxmlformats.org/officeDocument/2006/relationships/tags" Target="../tags/tag1726.xml"/><Relationship Id="rId30" Type="http://schemas.openxmlformats.org/officeDocument/2006/relationships/tags" Target="../tags/tag1742.xml"/><Relationship Id="rId35" Type="http://schemas.openxmlformats.org/officeDocument/2006/relationships/tags" Target="../tags/tag1747.xml"/><Relationship Id="rId56" Type="http://schemas.openxmlformats.org/officeDocument/2006/relationships/tags" Target="../tags/tag1768.xml"/><Relationship Id="rId77" Type="http://schemas.openxmlformats.org/officeDocument/2006/relationships/tags" Target="../tags/tag1789.xml"/><Relationship Id="rId100" Type="http://schemas.openxmlformats.org/officeDocument/2006/relationships/tags" Target="../tags/tag1812.xml"/><Relationship Id="rId105" Type="http://schemas.openxmlformats.org/officeDocument/2006/relationships/tags" Target="../tags/tag1817.xml"/><Relationship Id="rId126" Type="http://schemas.openxmlformats.org/officeDocument/2006/relationships/tags" Target="../tags/tag1838.xml"/><Relationship Id="rId147" Type="http://schemas.openxmlformats.org/officeDocument/2006/relationships/tags" Target="../tags/tag1859.xml"/><Relationship Id="rId168" Type="http://schemas.openxmlformats.org/officeDocument/2006/relationships/tags" Target="../tags/tag1880.xml"/><Relationship Id="rId8" Type="http://schemas.openxmlformats.org/officeDocument/2006/relationships/tags" Target="../tags/tag1720.xml"/><Relationship Id="rId51" Type="http://schemas.openxmlformats.org/officeDocument/2006/relationships/tags" Target="../tags/tag1763.xml"/><Relationship Id="rId72" Type="http://schemas.openxmlformats.org/officeDocument/2006/relationships/tags" Target="../tags/tag1784.xml"/><Relationship Id="rId93" Type="http://schemas.openxmlformats.org/officeDocument/2006/relationships/tags" Target="../tags/tag1805.xml"/><Relationship Id="rId98" Type="http://schemas.openxmlformats.org/officeDocument/2006/relationships/tags" Target="../tags/tag1810.xml"/><Relationship Id="rId121" Type="http://schemas.openxmlformats.org/officeDocument/2006/relationships/tags" Target="../tags/tag1833.xml"/><Relationship Id="rId142" Type="http://schemas.openxmlformats.org/officeDocument/2006/relationships/tags" Target="../tags/tag1854.xml"/><Relationship Id="rId163" Type="http://schemas.openxmlformats.org/officeDocument/2006/relationships/tags" Target="../tags/tag1875.xml"/><Relationship Id="rId3" Type="http://schemas.openxmlformats.org/officeDocument/2006/relationships/tags" Target="../tags/tag1715.xml"/><Relationship Id="rId25" Type="http://schemas.openxmlformats.org/officeDocument/2006/relationships/tags" Target="../tags/tag1737.xml"/><Relationship Id="rId46" Type="http://schemas.openxmlformats.org/officeDocument/2006/relationships/tags" Target="../tags/tag1758.xml"/><Relationship Id="rId67" Type="http://schemas.openxmlformats.org/officeDocument/2006/relationships/tags" Target="../tags/tag1779.xml"/><Relationship Id="rId116" Type="http://schemas.openxmlformats.org/officeDocument/2006/relationships/tags" Target="../tags/tag1828.xml"/><Relationship Id="rId137" Type="http://schemas.openxmlformats.org/officeDocument/2006/relationships/tags" Target="../tags/tag1849.xml"/><Relationship Id="rId158" Type="http://schemas.openxmlformats.org/officeDocument/2006/relationships/tags" Target="../tags/tag1870.xml"/><Relationship Id="rId20" Type="http://schemas.openxmlformats.org/officeDocument/2006/relationships/tags" Target="../tags/tag1732.xml"/><Relationship Id="rId41" Type="http://schemas.openxmlformats.org/officeDocument/2006/relationships/tags" Target="../tags/tag1753.xml"/><Relationship Id="rId62" Type="http://schemas.openxmlformats.org/officeDocument/2006/relationships/tags" Target="../tags/tag1774.xml"/><Relationship Id="rId83" Type="http://schemas.openxmlformats.org/officeDocument/2006/relationships/tags" Target="../tags/tag1795.xml"/><Relationship Id="rId88" Type="http://schemas.openxmlformats.org/officeDocument/2006/relationships/tags" Target="../tags/tag1800.xml"/><Relationship Id="rId111" Type="http://schemas.openxmlformats.org/officeDocument/2006/relationships/tags" Target="../tags/tag1823.xml"/><Relationship Id="rId132" Type="http://schemas.openxmlformats.org/officeDocument/2006/relationships/tags" Target="../tags/tag1844.xml"/><Relationship Id="rId153" Type="http://schemas.openxmlformats.org/officeDocument/2006/relationships/tags" Target="../tags/tag1865.xml"/><Relationship Id="rId174" Type="http://schemas.openxmlformats.org/officeDocument/2006/relationships/tags" Target="../tags/tag1886.xml"/><Relationship Id="rId179" Type="http://schemas.openxmlformats.org/officeDocument/2006/relationships/tags" Target="../tags/tag1891.xml"/><Relationship Id="rId15" Type="http://schemas.openxmlformats.org/officeDocument/2006/relationships/tags" Target="../tags/tag1727.xml"/><Relationship Id="rId36" Type="http://schemas.openxmlformats.org/officeDocument/2006/relationships/tags" Target="../tags/tag1748.xml"/><Relationship Id="rId57" Type="http://schemas.openxmlformats.org/officeDocument/2006/relationships/tags" Target="../tags/tag1769.xml"/><Relationship Id="rId106" Type="http://schemas.openxmlformats.org/officeDocument/2006/relationships/tags" Target="../tags/tag1818.xml"/><Relationship Id="rId127" Type="http://schemas.openxmlformats.org/officeDocument/2006/relationships/tags" Target="../tags/tag183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31.xml"/><Relationship Id="rId21" Type="http://schemas.openxmlformats.org/officeDocument/2006/relationships/tags" Target="../tags/tag235.xml"/><Relationship Id="rId42" Type="http://schemas.openxmlformats.org/officeDocument/2006/relationships/tags" Target="../tags/tag256.xml"/><Relationship Id="rId63" Type="http://schemas.openxmlformats.org/officeDocument/2006/relationships/tags" Target="../tags/tag277.xml"/><Relationship Id="rId84" Type="http://schemas.openxmlformats.org/officeDocument/2006/relationships/tags" Target="../tags/tag298.xml"/><Relationship Id="rId138" Type="http://schemas.openxmlformats.org/officeDocument/2006/relationships/tags" Target="../tags/tag352.xml"/><Relationship Id="rId159" Type="http://schemas.openxmlformats.org/officeDocument/2006/relationships/tags" Target="../tags/tag373.xml"/><Relationship Id="rId170" Type="http://schemas.openxmlformats.org/officeDocument/2006/relationships/tags" Target="../tags/tag384.xml"/><Relationship Id="rId191" Type="http://schemas.openxmlformats.org/officeDocument/2006/relationships/tags" Target="../tags/tag405.xml"/><Relationship Id="rId205" Type="http://schemas.openxmlformats.org/officeDocument/2006/relationships/tags" Target="../tags/tag419.xml"/><Relationship Id="rId226" Type="http://schemas.openxmlformats.org/officeDocument/2006/relationships/tags" Target="../tags/tag440.xml"/><Relationship Id="rId247" Type="http://schemas.openxmlformats.org/officeDocument/2006/relationships/tags" Target="../tags/tag461.xml"/><Relationship Id="rId107" Type="http://schemas.openxmlformats.org/officeDocument/2006/relationships/tags" Target="../tags/tag321.xml"/><Relationship Id="rId268" Type="http://schemas.openxmlformats.org/officeDocument/2006/relationships/tags" Target="../tags/tag482.xml"/><Relationship Id="rId289" Type="http://schemas.openxmlformats.org/officeDocument/2006/relationships/tags" Target="../tags/tag503.xml"/><Relationship Id="rId11" Type="http://schemas.openxmlformats.org/officeDocument/2006/relationships/tags" Target="../tags/tag225.xml"/><Relationship Id="rId32" Type="http://schemas.openxmlformats.org/officeDocument/2006/relationships/tags" Target="../tags/tag246.xml"/><Relationship Id="rId53" Type="http://schemas.openxmlformats.org/officeDocument/2006/relationships/tags" Target="../tags/tag267.xml"/><Relationship Id="rId74" Type="http://schemas.openxmlformats.org/officeDocument/2006/relationships/tags" Target="../tags/tag288.xml"/><Relationship Id="rId128" Type="http://schemas.openxmlformats.org/officeDocument/2006/relationships/tags" Target="../tags/tag342.xml"/><Relationship Id="rId149" Type="http://schemas.openxmlformats.org/officeDocument/2006/relationships/tags" Target="../tags/tag363.xml"/><Relationship Id="rId5" Type="http://schemas.openxmlformats.org/officeDocument/2006/relationships/tags" Target="../tags/tag219.xml"/><Relationship Id="rId95" Type="http://schemas.openxmlformats.org/officeDocument/2006/relationships/tags" Target="../tags/tag309.xml"/><Relationship Id="rId160" Type="http://schemas.openxmlformats.org/officeDocument/2006/relationships/tags" Target="../tags/tag374.xml"/><Relationship Id="rId181" Type="http://schemas.openxmlformats.org/officeDocument/2006/relationships/tags" Target="../tags/tag395.xml"/><Relationship Id="rId216" Type="http://schemas.openxmlformats.org/officeDocument/2006/relationships/tags" Target="../tags/tag430.xml"/><Relationship Id="rId237" Type="http://schemas.openxmlformats.org/officeDocument/2006/relationships/tags" Target="../tags/tag451.xml"/><Relationship Id="rId258" Type="http://schemas.openxmlformats.org/officeDocument/2006/relationships/tags" Target="../tags/tag472.xml"/><Relationship Id="rId279" Type="http://schemas.openxmlformats.org/officeDocument/2006/relationships/tags" Target="../tags/tag493.xml"/><Relationship Id="rId22" Type="http://schemas.openxmlformats.org/officeDocument/2006/relationships/tags" Target="../tags/tag236.xml"/><Relationship Id="rId43" Type="http://schemas.openxmlformats.org/officeDocument/2006/relationships/tags" Target="../tags/tag257.xml"/><Relationship Id="rId64" Type="http://schemas.openxmlformats.org/officeDocument/2006/relationships/tags" Target="../tags/tag278.xml"/><Relationship Id="rId118" Type="http://schemas.openxmlformats.org/officeDocument/2006/relationships/tags" Target="../tags/tag332.xml"/><Relationship Id="rId139" Type="http://schemas.openxmlformats.org/officeDocument/2006/relationships/tags" Target="../tags/tag353.xml"/><Relationship Id="rId290" Type="http://schemas.openxmlformats.org/officeDocument/2006/relationships/tags" Target="../tags/tag504.xml"/><Relationship Id="rId85" Type="http://schemas.openxmlformats.org/officeDocument/2006/relationships/tags" Target="../tags/tag299.xml"/><Relationship Id="rId150" Type="http://schemas.openxmlformats.org/officeDocument/2006/relationships/tags" Target="../tags/tag364.xml"/><Relationship Id="rId171" Type="http://schemas.openxmlformats.org/officeDocument/2006/relationships/tags" Target="../tags/tag385.xml"/><Relationship Id="rId192" Type="http://schemas.openxmlformats.org/officeDocument/2006/relationships/tags" Target="../tags/tag406.xml"/><Relationship Id="rId206" Type="http://schemas.openxmlformats.org/officeDocument/2006/relationships/tags" Target="../tags/tag420.xml"/><Relationship Id="rId227" Type="http://schemas.openxmlformats.org/officeDocument/2006/relationships/tags" Target="../tags/tag441.xml"/><Relationship Id="rId248" Type="http://schemas.openxmlformats.org/officeDocument/2006/relationships/tags" Target="../tags/tag462.xml"/><Relationship Id="rId269" Type="http://schemas.openxmlformats.org/officeDocument/2006/relationships/tags" Target="../tags/tag483.xml"/><Relationship Id="rId12" Type="http://schemas.openxmlformats.org/officeDocument/2006/relationships/tags" Target="../tags/tag226.xml"/><Relationship Id="rId33" Type="http://schemas.openxmlformats.org/officeDocument/2006/relationships/tags" Target="../tags/tag247.xml"/><Relationship Id="rId108" Type="http://schemas.openxmlformats.org/officeDocument/2006/relationships/tags" Target="../tags/tag322.xml"/><Relationship Id="rId129" Type="http://schemas.openxmlformats.org/officeDocument/2006/relationships/tags" Target="../tags/tag343.xml"/><Relationship Id="rId280" Type="http://schemas.openxmlformats.org/officeDocument/2006/relationships/tags" Target="../tags/tag494.xml"/><Relationship Id="rId54" Type="http://schemas.openxmlformats.org/officeDocument/2006/relationships/tags" Target="../tags/tag268.xml"/><Relationship Id="rId75" Type="http://schemas.openxmlformats.org/officeDocument/2006/relationships/tags" Target="../tags/tag289.xml"/><Relationship Id="rId96" Type="http://schemas.openxmlformats.org/officeDocument/2006/relationships/tags" Target="../tags/tag310.xml"/><Relationship Id="rId140" Type="http://schemas.openxmlformats.org/officeDocument/2006/relationships/tags" Target="../tags/tag354.xml"/><Relationship Id="rId161" Type="http://schemas.openxmlformats.org/officeDocument/2006/relationships/tags" Target="../tags/tag375.xml"/><Relationship Id="rId182" Type="http://schemas.openxmlformats.org/officeDocument/2006/relationships/tags" Target="../tags/tag396.xml"/><Relationship Id="rId217" Type="http://schemas.openxmlformats.org/officeDocument/2006/relationships/tags" Target="../tags/tag431.xml"/><Relationship Id="rId6" Type="http://schemas.openxmlformats.org/officeDocument/2006/relationships/tags" Target="../tags/tag220.xml"/><Relationship Id="rId238" Type="http://schemas.openxmlformats.org/officeDocument/2006/relationships/tags" Target="../tags/tag452.xml"/><Relationship Id="rId259" Type="http://schemas.openxmlformats.org/officeDocument/2006/relationships/tags" Target="../tags/tag473.xml"/><Relationship Id="rId23" Type="http://schemas.openxmlformats.org/officeDocument/2006/relationships/tags" Target="../tags/tag237.xml"/><Relationship Id="rId119" Type="http://schemas.openxmlformats.org/officeDocument/2006/relationships/tags" Target="../tags/tag333.xml"/><Relationship Id="rId270" Type="http://schemas.openxmlformats.org/officeDocument/2006/relationships/tags" Target="../tags/tag484.xml"/><Relationship Id="rId291" Type="http://schemas.openxmlformats.org/officeDocument/2006/relationships/tags" Target="../tags/tag505.xml"/><Relationship Id="rId44" Type="http://schemas.openxmlformats.org/officeDocument/2006/relationships/tags" Target="../tags/tag258.xml"/><Relationship Id="rId65" Type="http://schemas.openxmlformats.org/officeDocument/2006/relationships/tags" Target="../tags/tag279.xml"/><Relationship Id="rId86" Type="http://schemas.openxmlformats.org/officeDocument/2006/relationships/tags" Target="../tags/tag300.xml"/><Relationship Id="rId130" Type="http://schemas.openxmlformats.org/officeDocument/2006/relationships/tags" Target="../tags/tag344.xml"/><Relationship Id="rId151" Type="http://schemas.openxmlformats.org/officeDocument/2006/relationships/tags" Target="../tags/tag365.xml"/><Relationship Id="rId172" Type="http://schemas.openxmlformats.org/officeDocument/2006/relationships/tags" Target="../tags/tag386.xml"/><Relationship Id="rId193" Type="http://schemas.openxmlformats.org/officeDocument/2006/relationships/tags" Target="../tags/tag407.xml"/><Relationship Id="rId207" Type="http://schemas.openxmlformats.org/officeDocument/2006/relationships/tags" Target="../tags/tag421.xml"/><Relationship Id="rId228" Type="http://schemas.openxmlformats.org/officeDocument/2006/relationships/tags" Target="../tags/tag442.xml"/><Relationship Id="rId249" Type="http://schemas.openxmlformats.org/officeDocument/2006/relationships/tags" Target="../tags/tag463.xml"/><Relationship Id="rId13" Type="http://schemas.openxmlformats.org/officeDocument/2006/relationships/tags" Target="../tags/tag227.xml"/><Relationship Id="rId109" Type="http://schemas.openxmlformats.org/officeDocument/2006/relationships/tags" Target="../tags/tag323.xml"/><Relationship Id="rId260" Type="http://schemas.openxmlformats.org/officeDocument/2006/relationships/tags" Target="../tags/tag474.xml"/><Relationship Id="rId281" Type="http://schemas.openxmlformats.org/officeDocument/2006/relationships/tags" Target="../tags/tag495.xml"/><Relationship Id="rId34" Type="http://schemas.openxmlformats.org/officeDocument/2006/relationships/tags" Target="../tags/tag248.xml"/><Relationship Id="rId50" Type="http://schemas.openxmlformats.org/officeDocument/2006/relationships/tags" Target="../tags/tag264.xml"/><Relationship Id="rId55" Type="http://schemas.openxmlformats.org/officeDocument/2006/relationships/tags" Target="../tags/tag269.xml"/><Relationship Id="rId76" Type="http://schemas.openxmlformats.org/officeDocument/2006/relationships/tags" Target="../tags/tag290.xml"/><Relationship Id="rId97" Type="http://schemas.openxmlformats.org/officeDocument/2006/relationships/tags" Target="../tags/tag311.xml"/><Relationship Id="rId104" Type="http://schemas.openxmlformats.org/officeDocument/2006/relationships/tags" Target="../tags/tag318.xml"/><Relationship Id="rId120" Type="http://schemas.openxmlformats.org/officeDocument/2006/relationships/tags" Target="../tags/tag334.xml"/><Relationship Id="rId125" Type="http://schemas.openxmlformats.org/officeDocument/2006/relationships/tags" Target="../tags/tag339.xml"/><Relationship Id="rId141" Type="http://schemas.openxmlformats.org/officeDocument/2006/relationships/tags" Target="../tags/tag355.xml"/><Relationship Id="rId146" Type="http://schemas.openxmlformats.org/officeDocument/2006/relationships/tags" Target="../tags/tag360.xml"/><Relationship Id="rId167" Type="http://schemas.openxmlformats.org/officeDocument/2006/relationships/tags" Target="../tags/tag381.xml"/><Relationship Id="rId188" Type="http://schemas.openxmlformats.org/officeDocument/2006/relationships/tags" Target="../tags/tag402.xml"/><Relationship Id="rId7" Type="http://schemas.openxmlformats.org/officeDocument/2006/relationships/tags" Target="../tags/tag221.xml"/><Relationship Id="rId71" Type="http://schemas.openxmlformats.org/officeDocument/2006/relationships/tags" Target="../tags/tag285.xml"/><Relationship Id="rId92" Type="http://schemas.openxmlformats.org/officeDocument/2006/relationships/tags" Target="../tags/tag306.xml"/><Relationship Id="rId162" Type="http://schemas.openxmlformats.org/officeDocument/2006/relationships/tags" Target="../tags/tag376.xml"/><Relationship Id="rId183" Type="http://schemas.openxmlformats.org/officeDocument/2006/relationships/tags" Target="../tags/tag397.xml"/><Relationship Id="rId213" Type="http://schemas.openxmlformats.org/officeDocument/2006/relationships/tags" Target="../tags/tag427.xml"/><Relationship Id="rId218" Type="http://schemas.openxmlformats.org/officeDocument/2006/relationships/tags" Target="../tags/tag432.xml"/><Relationship Id="rId234" Type="http://schemas.openxmlformats.org/officeDocument/2006/relationships/tags" Target="../tags/tag448.xml"/><Relationship Id="rId239" Type="http://schemas.openxmlformats.org/officeDocument/2006/relationships/tags" Target="../tags/tag453.xml"/><Relationship Id="rId2" Type="http://schemas.openxmlformats.org/officeDocument/2006/relationships/tags" Target="../tags/tag216.xml"/><Relationship Id="rId29" Type="http://schemas.openxmlformats.org/officeDocument/2006/relationships/tags" Target="../tags/tag243.xml"/><Relationship Id="rId250" Type="http://schemas.openxmlformats.org/officeDocument/2006/relationships/tags" Target="../tags/tag464.xml"/><Relationship Id="rId255" Type="http://schemas.openxmlformats.org/officeDocument/2006/relationships/tags" Target="../tags/tag469.xml"/><Relationship Id="rId271" Type="http://schemas.openxmlformats.org/officeDocument/2006/relationships/tags" Target="../tags/tag485.xml"/><Relationship Id="rId276" Type="http://schemas.openxmlformats.org/officeDocument/2006/relationships/tags" Target="../tags/tag490.xml"/><Relationship Id="rId292" Type="http://schemas.openxmlformats.org/officeDocument/2006/relationships/tags" Target="../tags/tag506.xml"/><Relationship Id="rId24" Type="http://schemas.openxmlformats.org/officeDocument/2006/relationships/tags" Target="../tags/tag238.xml"/><Relationship Id="rId40" Type="http://schemas.openxmlformats.org/officeDocument/2006/relationships/tags" Target="../tags/tag254.xml"/><Relationship Id="rId45" Type="http://schemas.openxmlformats.org/officeDocument/2006/relationships/tags" Target="../tags/tag259.xml"/><Relationship Id="rId66" Type="http://schemas.openxmlformats.org/officeDocument/2006/relationships/tags" Target="../tags/tag280.xml"/><Relationship Id="rId87" Type="http://schemas.openxmlformats.org/officeDocument/2006/relationships/tags" Target="../tags/tag301.xml"/><Relationship Id="rId110" Type="http://schemas.openxmlformats.org/officeDocument/2006/relationships/tags" Target="../tags/tag324.xml"/><Relationship Id="rId115" Type="http://schemas.openxmlformats.org/officeDocument/2006/relationships/tags" Target="../tags/tag329.xml"/><Relationship Id="rId131" Type="http://schemas.openxmlformats.org/officeDocument/2006/relationships/tags" Target="../tags/tag345.xml"/><Relationship Id="rId136" Type="http://schemas.openxmlformats.org/officeDocument/2006/relationships/tags" Target="../tags/tag350.xml"/><Relationship Id="rId157" Type="http://schemas.openxmlformats.org/officeDocument/2006/relationships/tags" Target="../tags/tag371.xml"/><Relationship Id="rId178" Type="http://schemas.openxmlformats.org/officeDocument/2006/relationships/tags" Target="../tags/tag392.xml"/><Relationship Id="rId61" Type="http://schemas.openxmlformats.org/officeDocument/2006/relationships/tags" Target="../tags/tag275.xml"/><Relationship Id="rId82" Type="http://schemas.openxmlformats.org/officeDocument/2006/relationships/tags" Target="../tags/tag296.xml"/><Relationship Id="rId152" Type="http://schemas.openxmlformats.org/officeDocument/2006/relationships/tags" Target="../tags/tag366.xml"/><Relationship Id="rId173" Type="http://schemas.openxmlformats.org/officeDocument/2006/relationships/tags" Target="../tags/tag387.xml"/><Relationship Id="rId194" Type="http://schemas.openxmlformats.org/officeDocument/2006/relationships/tags" Target="../tags/tag408.xml"/><Relationship Id="rId199" Type="http://schemas.openxmlformats.org/officeDocument/2006/relationships/tags" Target="../tags/tag413.xml"/><Relationship Id="rId203" Type="http://schemas.openxmlformats.org/officeDocument/2006/relationships/tags" Target="../tags/tag417.xml"/><Relationship Id="rId208" Type="http://schemas.openxmlformats.org/officeDocument/2006/relationships/tags" Target="../tags/tag422.xml"/><Relationship Id="rId229" Type="http://schemas.openxmlformats.org/officeDocument/2006/relationships/tags" Target="../tags/tag443.xml"/><Relationship Id="rId19" Type="http://schemas.openxmlformats.org/officeDocument/2006/relationships/tags" Target="../tags/tag233.xml"/><Relationship Id="rId224" Type="http://schemas.openxmlformats.org/officeDocument/2006/relationships/tags" Target="../tags/tag438.xml"/><Relationship Id="rId240" Type="http://schemas.openxmlformats.org/officeDocument/2006/relationships/tags" Target="../tags/tag454.xml"/><Relationship Id="rId245" Type="http://schemas.openxmlformats.org/officeDocument/2006/relationships/tags" Target="../tags/tag459.xml"/><Relationship Id="rId261" Type="http://schemas.openxmlformats.org/officeDocument/2006/relationships/tags" Target="../tags/tag475.xml"/><Relationship Id="rId266" Type="http://schemas.openxmlformats.org/officeDocument/2006/relationships/tags" Target="../tags/tag480.xml"/><Relationship Id="rId287" Type="http://schemas.openxmlformats.org/officeDocument/2006/relationships/tags" Target="../tags/tag501.xml"/><Relationship Id="rId14" Type="http://schemas.openxmlformats.org/officeDocument/2006/relationships/tags" Target="../tags/tag228.xml"/><Relationship Id="rId30" Type="http://schemas.openxmlformats.org/officeDocument/2006/relationships/tags" Target="../tags/tag244.xml"/><Relationship Id="rId35" Type="http://schemas.openxmlformats.org/officeDocument/2006/relationships/tags" Target="../tags/tag249.xml"/><Relationship Id="rId56" Type="http://schemas.openxmlformats.org/officeDocument/2006/relationships/tags" Target="../tags/tag270.xml"/><Relationship Id="rId77" Type="http://schemas.openxmlformats.org/officeDocument/2006/relationships/tags" Target="../tags/tag291.xml"/><Relationship Id="rId100" Type="http://schemas.openxmlformats.org/officeDocument/2006/relationships/tags" Target="../tags/tag314.xml"/><Relationship Id="rId105" Type="http://schemas.openxmlformats.org/officeDocument/2006/relationships/tags" Target="../tags/tag319.xml"/><Relationship Id="rId126" Type="http://schemas.openxmlformats.org/officeDocument/2006/relationships/tags" Target="../tags/tag340.xml"/><Relationship Id="rId147" Type="http://schemas.openxmlformats.org/officeDocument/2006/relationships/tags" Target="../tags/tag361.xml"/><Relationship Id="rId168" Type="http://schemas.openxmlformats.org/officeDocument/2006/relationships/tags" Target="../tags/tag382.xml"/><Relationship Id="rId282" Type="http://schemas.openxmlformats.org/officeDocument/2006/relationships/tags" Target="../tags/tag496.xml"/><Relationship Id="rId8" Type="http://schemas.openxmlformats.org/officeDocument/2006/relationships/tags" Target="../tags/tag222.xml"/><Relationship Id="rId51" Type="http://schemas.openxmlformats.org/officeDocument/2006/relationships/tags" Target="../tags/tag265.xml"/><Relationship Id="rId72" Type="http://schemas.openxmlformats.org/officeDocument/2006/relationships/tags" Target="../tags/tag286.xml"/><Relationship Id="rId93" Type="http://schemas.openxmlformats.org/officeDocument/2006/relationships/tags" Target="../tags/tag307.xml"/><Relationship Id="rId98" Type="http://schemas.openxmlformats.org/officeDocument/2006/relationships/tags" Target="../tags/tag312.xml"/><Relationship Id="rId121" Type="http://schemas.openxmlformats.org/officeDocument/2006/relationships/tags" Target="../tags/tag335.xml"/><Relationship Id="rId142" Type="http://schemas.openxmlformats.org/officeDocument/2006/relationships/tags" Target="../tags/tag356.xml"/><Relationship Id="rId163" Type="http://schemas.openxmlformats.org/officeDocument/2006/relationships/tags" Target="../tags/tag377.xml"/><Relationship Id="rId184" Type="http://schemas.openxmlformats.org/officeDocument/2006/relationships/tags" Target="../tags/tag398.xml"/><Relationship Id="rId189" Type="http://schemas.openxmlformats.org/officeDocument/2006/relationships/tags" Target="../tags/tag403.xml"/><Relationship Id="rId219" Type="http://schemas.openxmlformats.org/officeDocument/2006/relationships/tags" Target="../tags/tag433.xml"/><Relationship Id="rId3" Type="http://schemas.openxmlformats.org/officeDocument/2006/relationships/tags" Target="../tags/tag217.xml"/><Relationship Id="rId214" Type="http://schemas.openxmlformats.org/officeDocument/2006/relationships/tags" Target="../tags/tag428.xml"/><Relationship Id="rId230" Type="http://schemas.openxmlformats.org/officeDocument/2006/relationships/tags" Target="../tags/tag444.xml"/><Relationship Id="rId235" Type="http://schemas.openxmlformats.org/officeDocument/2006/relationships/tags" Target="../tags/tag449.xml"/><Relationship Id="rId251" Type="http://schemas.openxmlformats.org/officeDocument/2006/relationships/tags" Target="../tags/tag465.xml"/><Relationship Id="rId256" Type="http://schemas.openxmlformats.org/officeDocument/2006/relationships/tags" Target="../tags/tag470.xml"/><Relationship Id="rId277" Type="http://schemas.openxmlformats.org/officeDocument/2006/relationships/tags" Target="../tags/tag491.xml"/><Relationship Id="rId25" Type="http://schemas.openxmlformats.org/officeDocument/2006/relationships/tags" Target="../tags/tag239.xml"/><Relationship Id="rId46" Type="http://schemas.openxmlformats.org/officeDocument/2006/relationships/tags" Target="../tags/tag260.xml"/><Relationship Id="rId67" Type="http://schemas.openxmlformats.org/officeDocument/2006/relationships/tags" Target="../tags/tag281.xml"/><Relationship Id="rId116" Type="http://schemas.openxmlformats.org/officeDocument/2006/relationships/tags" Target="../tags/tag330.xml"/><Relationship Id="rId137" Type="http://schemas.openxmlformats.org/officeDocument/2006/relationships/tags" Target="../tags/tag351.xml"/><Relationship Id="rId158" Type="http://schemas.openxmlformats.org/officeDocument/2006/relationships/tags" Target="../tags/tag372.xml"/><Relationship Id="rId272" Type="http://schemas.openxmlformats.org/officeDocument/2006/relationships/tags" Target="../tags/tag486.xml"/><Relationship Id="rId293" Type="http://schemas.openxmlformats.org/officeDocument/2006/relationships/tags" Target="../tags/tag507.xml"/><Relationship Id="rId20" Type="http://schemas.openxmlformats.org/officeDocument/2006/relationships/tags" Target="../tags/tag234.xml"/><Relationship Id="rId41" Type="http://schemas.openxmlformats.org/officeDocument/2006/relationships/tags" Target="../tags/tag255.xml"/><Relationship Id="rId62" Type="http://schemas.openxmlformats.org/officeDocument/2006/relationships/tags" Target="../tags/tag276.xml"/><Relationship Id="rId83" Type="http://schemas.openxmlformats.org/officeDocument/2006/relationships/tags" Target="../tags/tag297.xml"/><Relationship Id="rId88" Type="http://schemas.openxmlformats.org/officeDocument/2006/relationships/tags" Target="../tags/tag302.xml"/><Relationship Id="rId111" Type="http://schemas.openxmlformats.org/officeDocument/2006/relationships/tags" Target="../tags/tag325.xml"/><Relationship Id="rId132" Type="http://schemas.openxmlformats.org/officeDocument/2006/relationships/tags" Target="../tags/tag346.xml"/><Relationship Id="rId153" Type="http://schemas.openxmlformats.org/officeDocument/2006/relationships/tags" Target="../tags/tag367.xml"/><Relationship Id="rId174" Type="http://schemas.openxmlformats.org/officeDocument/2006/relationships/tags" Target="../tags/tag388.xml"/><Relationship Id="rId179" Type="http://schemas.openxmlformats.org/officeDocument/2006/relationships/tags" Target="../tags/tag393.xml"/><Relationship Id="rId195" Type="http://schemas.openxmlformats.org/officeDocument/2006/relationships/tags" Target="../tags/tag409.xml"/><Relationship Id="rId209" Type="http://schemas.openxmlformats.org/officeDocument/2006/relationships/tags" Target="../tags/tag423.xml"/><Relationship Id="rId190" Type="http://schemas.openxmlformats.org/officeDocument/2006/relationships/tags" Target="../tags/tag404.xml"/><Relationship Id="rId204" Type="http://schemas.openxmlformats.org/officeDocument/2006/relationships/tags" Target="../tags/tag418.xml"/><Relationship Id="rId220" Type="http://schemas.openxmlformats.org/officeDocument/2006/relationships/tags" Target="../tags/tag434.xml"/><Relationship Id="rId225" Type="http://schemas.openxmlformats.org/officeDocument/2006/relationships/tags" Target="../tags/tag439.xml"/><Relationship Id="rId241" Type="http://schemas.openxmlformats.org/officeDocument/2006/relationships/tags" Target="../tags/tag455.xml"/><Relationship Id="rId246" Type="http://schemas.openxmlformats.org/officeDocument/2006/relationships/tags" Target="../tags/tag460.xml"/><Relationship Id="rId267" Type="http://schemas.openxmlformats.org/officeDocument/2006/relationships/tags" Target="../tags/tag481.xml"/><Relationship Id="rId288" Type="http://schemas.openxmlformats.org/officeDocument/2006/relationships/tags" Target="../tags/tag502.xml"/><Relationship Id="rId15" Type="http://schemas.openxmlformats.org/officeDocument/2006/relationships/tags" Target="../tags/tag229.xml"/><Relationship Id="rId36" Type="http://schemas.openxmlformats.org/officeDocument/2006/relationships/tags" Target="../tags/tag250.xml"/><Relationship Id="rId57" Type="http://schemas.openxmlformats.org/officeDocument/2006/relationships/tags" Target="../tags/tag271.xml"/><Relationship Id="rId106" Type="http://schemas.openxmlformats.org/officeDocument/2006/relationships/tags" Target="../tags/tag320.xml"/><Relationship Id="rId127" Type="http://schemas.openxmlformats.org/officeDocument/2006/relationships/tags" Target="../tags/tag341.xml"/><Relationship Id="rId262" Type="http://schemas.openxmlformats.org/officeDocument/2006/relationships/tags" Target="../tags/tag476.xml"/><Relationship Id="rId283" Type="http://schemas.openxmlformats.org/officeDocument/2006/relationships/tags" Target="../tags/tag497.xml"/><Relationship Id="rId10" Type="http://schemas.openxmlformats.org/officeDocument/2006/relationships/tags" Target="../tags/tag224.xml"/><Relationship Id="rId31" Type="http://schemas.openxmlformats.org/officeDocument/2006/relationships/tags" Target="../tags/tag245.xml"/><Relationship Id="rId52" Type="http://schemas.openxmlformats.org/officeDocument/2006/relationships/tags" Target="../tags/tag266.xml"/><Relationship Id="rId73" Type="http://schemas.openxmlformats.org/officeDocument/2006/relationships/tags" Target="../tags/tag287.xml"/><Relationship Id="rId78" Type="http://schemas.openxmlformats.org/officeDocument/2006/relationships/tags" Target="../tags/tag292.xml"/><Relationship Id="rId94" Type="http://schemas.openxmlformats.org/officeDocument/2006/relationships/tags" Target="../tags/tag308.xml"/><Relationship Id="rId99" Type="http://schemas.openxmlformats.org/officeDocument/2006/relationships/tags" Target="../tags/tag313.xml"/><Relationship Id="rId101" Type="http://schemas.openxmlformats.org/officeDocument/2006/relationships/tags" Target="../tags/tag315.xml"/><Relationship Id="rId122" Type="http://schemas.openxmlformats.org/officeDocument/2006/relationships/tags" Target="../tags/tag336.xml"/><Relationship Id="rId143" Type="http://schemas.openxmlformats.org/officeDocument/2006/relationships/tags" Target="../tags/tag357.xml"/><Relationship Id="rId148" Type="http://schemas.openxmlformats.org/officeDocument/2006/relationships/tags" Target="../tags/tag362.xml"/><Relationship Id="rId164" Type="http://schemas.openxmlformats.org/officeDocument/2006/relationships/tags" Target="../tags/tag378.xml"/><Relationship Id="rId169" Type="http://schemas.openxmlformats.org/officeDocument/2006/relationships/tags" Target="../tags/tag383.xml"/><Relationship Id="rId185" Type="http://schemas.openxmlformats.org/officeDocument/2006/relationships/tags" Target="../tags/tag399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80" Type="http://schemas.openxmlformats.org/officeDocument/2006/relationships/tags" Target="../tags/tag394.xml"/><Relationship Id="rId210" Type="http://schemas.openxmlformats.org/officeDocument/2006/relationships/tags" Target="../tags/tag424.xml"/><Relationship Id="rId215" Type="http://schemas.openxmlformats.org/officeDocument/2006/relationships/tags" Target="../tags/tag429.xml"/><Relationship Id="rId236" Type="http://schemas.openxmlformats.org/officeDocument/2006/relationships/tags" Target="../tags/tag450.xml"/><Relationship Id="rId257" Type="http://schemas.openxmlformats.org/officeDocument/2006/relationships/tags" Target="../tags/tag471.xml"/><Relationship Id="rId278" Type="http://schemas.openxmlformats.org/officeDocument/2006/relationships/tags" Target="../tags/tag492.xml"/><Relationship Id="rId26" Type="http://schemas.openxmlformats.org/officeDocument/2006/relationships/tags" Target="../tags/tag240.xml"/><Relationship Id="rId231" Type="http://schemas.openxmlformats.org/officeDocument/2006/relationships/tags" Target="../tags/tag445.xml"/><Relationship Id="rId252" Type="http://schemas.openxmlformats.org/officeDocument/2006/relationships/tags" Target="../tags/tag466.xml"/><Relationship Id="rId273" Type="http://schemas.openxmlformats.org/officeDocument/2006/relationships/tags" Target="../tags/tag487.xml"/><Relationship Id="rId294" Type="http://schemas.openxmlformats.org/officeDocument/2006/relationships/slideLayout" Target="../slideLayouts/slideLayout1.xml"/><Relationship Id="rId47" Type="http://schemas.openxmlformats.org/officeDocument/2006/relationships/tags" Target="../tags/tag261.xml"/><Relationship Id="rId68" Type="http://schemas.openxmlformats.org/officeDocument/2006/relationships/tags" Target="../tags/tag282.xml"/><Relationship Id="rId89" Type="http://schemas.openxmlformats.org/officeDocument/2006/relationships/tags" Target="../tags/tag303.xml"/><Relationship Id="rId112" Type="http://schemas.openxmlformats.org/officeDocument/2006/relationships/tags" Target="../tags/tag326.xml"/><Relationship Id="rId133" Type="http://schemas.openxmlformats.org/officeDocument/2006/relationships/tags" Target="../tags/tag347.xml"/><Relationship Id="rId154" Type="http://schemas.openxmlformats.org/officeDocument/2006/relationships/tags" Target="../tags/tag368.xml"/><Relationship Id="rId175" Type="http://schemas.openxmlformats.org/officeDocument/2006/relationships/tags" Target="../tags/tag389.xml"/><Relationship Id="rId196" Type="http://schemas.openxmlformats.org/officeDocument/2006/relationships/tags" Target="../tags/tag410.xml"/><Relationship Id="rId200" Type="http://schemas.openxmlformats.org/officeDocument/2006/relationships/tags" Target="../tags/tag414.xml"/><Relationship Id="rId16" Type="http://schemas.openxmlformats.org/officeDocument/2006/relationships/tags" Target="../tags/tag230.xml"/><Relationship Id="rId221" Type="http://schemas.openxmlformats.org/officeDocument/2006/relationships/tags" Target="../tags/tag435.xml"/><Relationship Id="rId242" Type="http://schemas.openxmlformats.org/officeDocument/2006/relationships/tags" Target="../tags/tag456.xml"/><Relationship Id="rId263" Type="http://schemas.openxmlformats.org/officeDocument/2006/relationships/tags" Target="../tags/tag477.xml"/><Relationship Id="rId284" Type="http://schemas.openxmlformats.org/officeDocument/2006/relationships/tags" Target="../tags/tag498.xml"/><Relationship Id="rId37" Type="http://schemas.openxmlformats.org/officeDocument/2006/relationships/tags" Target="../tags/tag251.xml"/><Relationship Id="rId58" Type="http://schemas.openxmlformats.org/officeDocument/2006/relationships/tags" Target="../tags/tag272.xml"/><Relationship Id="rId79" Type="http://schemas.openxmlformats.org/officeDocument/2006/relationships/tags" Target="../tags/tag293.xml"/><Relationship Id="rId102" Type="http://schemas.openxmlformats.org/officeDocument/2006/relationships/tags" Target="../tags/tag316.xml"/><Relationship Id="rId123" Type="http://schemas.openxmlformats.org/officeDocument/2006/relationships/tags" Target="../tags/tag337.xml"/><Relationship Id="rId144" Type="http://schemas.openxmlformats.org/officeDocument/2006/relationships/tags" Target="../tags/tag358.xml"/><Relationship Id="rId90" Type="http://schemas.openxmlformats.org/officeDocument/2006/relationships/tags" Target="../tags/tag304.xml"/><Relationship Id="rId165" Type="http://schemas.openxmlformats.org/officeDocument/2006/relationships/tags" Target="../tags/tag379.xml"/><Relationship Id="rId186" Type="http://schemas.openxmlformats.org/officeDocument/2006/relationships/tags" Target="../tags/tag400.xml"/><Relationship Id="rId211" Type="http://schemas.openxmlformats.org/officeDocument/2006/relationships/tags" Target="../tags/tag425.xml"/><Relationship Id="rId232" Type="http://schemas.openxmlformats.org/officeDocument/2006/relationships/tags" Target="../tags/tag446.xml"/><Relationship Id="rId253" Type="http://schemas.openxmlformats.org/officeDocument/2006/relationships/tags" Target="../tags/tag467.xml"/><Relationship Id="rId274" Type="http://schemas.openxmlformats.org/officeDocument/2006/relationships/tags" Target="../tags/tag488.xml"/><Relationship Id="rId27" Type="http://schemas.openxmlformats.org/officeDocument/2006/relationships/tags" Target="../tags/tag241.xml"/><Relationship Id="rId48" Type="http://schemas.openxmlformats.org/officeDocument/2006/relationships/tags" Target="../tags/tag262.xml"/><Relationship Id="rId69" Type="http://schemas.openxmlformats.org/officeDocument/2006/relationships/tags" Target="../tags/tag283.xml"/><Relationship Id="rId113" Type="http://schemas.openxmlformats.org/officeDocument/2006/relationships/tags" Target="../tags/tag327.xml"/><Relationship Id="rId134" Type="http://schemas.openxmlformats.org/officeDocument/2006/relationships/tags" Target="../tags/tag348.xml"/><Relationship Id="rId80" Type="http://schemas.openxmlformats.org/officeDocument/2006/relationships/tags" Target="../tags/tag294.xml"/><Relationship Id="rId155" Type="http://schemas.openxmlformats.org/officeDocument/2006/relationships/tags" Target="../tags/tag369.xml"/><Relationship Id="rId176" Type="http://schemas.openxmlformats.org/officeDocument/2006/relationships/tags" Target="../tags/tag390.xml"/><Relationship Id="rId197" Type="http://schemas.openxmlformats.org/officeDocument/2006/relationships/tags" Target="../tags/tag411.xml"/><Relationship Id="rId201" Type="http://schemas.openxmlformats.org/officeDocument/2006/relationships/tags" Target="../tags/tag415.xml"/><Relationship Id="rId222" Type="http://schemas.openxmlformats.org/officeDocument/2006/relationships/tags" Target="../tags/tag436.xml"/><Relationship Id="rId243" Type="http://schemas.openxmlformats.org/officeDocument/2006/relationships/tags" Target="../tags/tag457.xml"/><Relationship Id="rId264" Type="http://schemas.openxmlformats.org/officeDocument/2006/relationships/tags" Target="../tags/tag478.xml"/><Relationship Id="rId285" Type="http://schemas.openxmlformats.org/officeDocument/2006/relationships/tags" Target="../tags/tag499.xml"/><Relationship Id="rId17" Type="http://schemas.openxmlformats.org/officeDocument/2006/relationships/tags" Target="../tags/tag231.xml"/><Relationship Id="rId38" Type="http://schemas.openxmlformats.org/officeDocument/2006/relationships/tags" Target="../tags/tag252.xml"/><Relationship Id="rId59" Type="http://schemas.openxmlformats.org/officeDocument/2006/relationships/tags" Target="../tags/tag273.xml"/><Relationship Id="rId103" Type="http://schemas.openxmlformats.org/officeDocument/2006/relationships/tags" Target="../tags/tag317.xml"/><Relationship Id="rId124" Type="http://schemas.openxmlformats.org/officeDocument/2006/relationships/tags" Target="../tags/tag338.xml"/><Relationship Id="rId70" Type="http://schemas.openxmlformats.org/officeDocument/2006/relationships/tags" Target="../tags/tag284.xml"/><Relationship Id="rId91" Type="http://schemas.openxmlformats.org/officeDocument/2006/relationships/tags" Target="../tags/tag305.xml"/><Relationship Id="rId145" Type="http://schemas.openxmlformats.org/officeDocument/2006/relationships/tags" Target="../tags/tag359.xml"/><Relationship Id="rId166" Type="http://schemas.openxmlformats.org/officeDocument/2006/relationships/tags" Target="../tags/tag380.xml"/><Relationship Id="rId187" Type="http://schemas.openxmlformats.org/officeDocument/2006/relationships/tags" Target="../tags/tag401.xml"/><Relationship Id="rId1" Type="http://schemas.openxmlformats.org/officeDocument/2006/relationships/tags" Target="../tags/tag215.xml"/><Relationship Id="rId212" Type="http://schemas.openxmlformats.org/officeDocument/2006/relationships/tags" Target="../tags/tag426.xml"/><Relationship Id="rId233" Type="http://schemas.openxmlformats.org/officeDocument/2006/relationships/tags" Target="../tags/tag447.xml"/><Relationship Id="rId254" Type="http://schemas.openxmlformats.org/officeDocument/2006/relationships/tags" Target="../tags/tag468.xml"/><Relationship Id="rId28" Type="http://schemas.openxmlformats.org/officeDocument/2006/relationships/tags" Target="../tags/tag242.xml"/><Relationship Id="rId49" Type="http://schemas.openxmlformats.org/officeDocument/2006/relationships/tags" Target="../tags/tag263.xml"/><Relationship Id="rId114" Type="http://schemas.openxmlformats.org/officeDocument/2006/relationships/tags" Target="../tags/tag328.xml"/><Relationship Id="rId275" Type="http://schemas.openxmlformats.org/officeDocument/2006/relationships/tags" Target="../tags/tag489.xml"/><Relationship Id="rId60" Type="http://schemas.openxmlformats.org/officeDocument/2006/relationships/tags" Target="../tags/tag274.xml"/><Relationship Id="rId81" Type="http://schemas.openxmlformats.org/officeDocument/2006/relationships/tags" Target="../tags/tag295.xml"/><Relationship Id="rId135" Type="http://schemas.openxmlformats.org/officeDocument/2006/relationships/tags" Target="../tags/tag349.xml"/><Relationship Id="rId156" Type="http://schemas.openxmlformats.org/officeDocument/2006/relationships/tags" Target="../tags/tag370.xml"/><Relationship Id="rId177" Type="http://schemas.openxmlformats.org/officeDocument/2006/relationships/tags" Target="../tags/tag391.xml"/><Relationship Id="rId198" Type="http://schemas.openxmlformats.org/officeDocument/2006/relationships/tags" Target="../tags/tag412.xml"/><Relationship Id="rId202" Type="http://schemas.openxmlformats.org/officeDocument/2006/relationships/tags" Target="../tags/tag416.xml"/><Relationship Id="rId223" Type="http://schemas.openxmlformats.org/officeDocument/2006/relationships/tags" Target="../tags/tag437.xml"/><Relationship Id="rId244" Type="http://schemas.openxmlformats.org/officeDocument/2006/relationships/tags" Target="../tags/tag458.xml"/><Relationship Id="rId18" Type="http://schemas.openxmlformats.org/officeDocument/2006/relationships/tags" Target="../tags/tag232.xml"/><Relationship Id="rId39" Type="http://schemas.openxmlformats.org/officeDocument/2006/relationships/tags" Target="../tags/tag253.xml"/><Relationship Id="rId265" Type="http://schemas.openxmlformats.org/officeDocument/2006/relationships/tags" Target="../tags/tag479.xml"/><Relationship Id="rId286" Type="http://schemas.openxmlformats.org/officeDocument/2006/relationships/tags" Target="../tags/tag50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624.xml"/><Relationship Id="rId21" Type="http://schemas.openxmlformats.org/officeDocument/2006/relationships/tags" Target="../tags/tag528.xml"/><Relationship Id="rId42" Type="http://schemas.openxmlformats.org/officeDocument/2006/relationships/tags" Target="../tags/tag549.xml"/><Relationship Id="rId63" Type="http://schemas.openxmlformats.org/officeDocument/2006/relationships/tags" Target="../tags/tag570.xml"/><Relationship Id="rId84" Type="http://schemas.openxmlformats.org/officeDocument/2006/relationships/tags" Target="../tags/tag591.xml"/><Relationship Id="rId138" Type="http://schemas.openxmlformats.org/officeDocument/2006/relationships/tags" Target="../tags/tag645.xml"/><Relationship Id="rId159" Type="http://schemas.openxmlformats.org/officeDocument/2006/relationships/tags" Target="../tags/tag666.xml"/><Relationship Id="rId170" Type="http://schemas.openxmlformats.org/officeDocument/2006/relationships/tags" Target="../tags/tag677.xml"/><Relationship Id="rId191" Type="http://schemas.openxmlformats.org/officeDocument/2006/relationships/tags" Target="../tags/tag698.xml"/><Relationship Id="rId205" Type="http://schemas.openxmlformats.org/officeDocument/2006/relationships/tags" Target="../tags/tag712.xml"/><Relationship Id="rId226" Type="http://schemas.openxmlformats.org/officeDocument/2006/relationships/tags" Target="../tags/tag733.xml"/><Relationship Id="rId247" Type="http://schemas.openxmlformats.org/officeDocument/2006/relationships/tags" Target="../tags/tag754.xml"/><Relationship Id="rId107" Type="http://schemas.openxmlformats.org/officeDocument/2006/relationships/tags" Target="../tags/tag614.xml"/><Relationship Id="rId11" Type="http://schemas.openxmlformats.org/officeDocument/2006/relationships/tags" Target="../tags/tag518.xml"/><Relationship Id="rId32" Type="http://schemas.openxmlformats.org/officeDocument/2006/relationships/tags" Target="../tags/tag539.xml"/><Relationship Id="rId53" Type="http://schemas.openxmlformats.org/officeDocument/2006/relationships/tags" Target="../tags/tag560.xml"/><Relationship Id="rId74" Type="http://schemas.openxmlformats.org/officeDocument/2006/relationships/tags" Target="../tags/tag581.xml"/><Relationship Id="rId128" Type="http://schemas.openxmlformats.org/officeDocument/2006/relationships/tags" Target="../tags/tag635.xml"/><Relationship Id="rId149" Type="http://schemas.openxmlformats.org/officeDocument/2006/relationships/tags" Target="../tags/tag656.xml"/><Relationship Id="rId5" Type="http://schemas.openxmlformats.org/officeDocument/2006/relationships/tags" Target="../tags/tag512.xml"/><Relationship Id="rId95" Type="http://schemas.openxmlformats.org/officeDocument/2006/relationships/tags" Target="../tags/tag602.xml"/><Relationship Id="rId160" Type="http://schemas.openxmlformats.org/officeDocument/2006/relationships/tags" Target="../tags/tag667.xml"/><Relationship Id="rId181" Type="http://schemas.openxmlformats.org/officeDocument/2006/relationships/tags" Target="../tags/tag688.xml"/><Relationship Id="rId216" Type="http://schemas.openxmlformats.org/officeDocument/2006/relationships/tags" Target="../tags/tag723.xml"/><Relationship Id="rId237" Type="http://schemas.openxmlformats.org/officeDocument/2006/relationships/tags" Target="../tags/tag744.xml"/><Relationship Id="rId258" Type="http://schemas.openxmlformats.org/officeDocument/2006/relationships/tags" Target="../tags/tag765.xml"/><Relationship Id="rId22" Type="http://schemas.openxmlformats.org/officeDocument/2006/relationships/tags" Target="../tags/tag529.xml"/><Relationship Id="rId43" Type="http://schemas.openxmlformats.org/officeDocument/2006/relationships/tags" Target="../tags/tag550.xml"/><Relationship Id="rId64" Type="http://schemas.openxmlformats.org/officeDocument/2006/relationships/tags" Target="../tags/tag571.xml"/><Relationship Id="rId118" Type="http://schemas.openxmlformats.org/officeDocument/2006/relationships/tags" Target="../tags/tag625.xml"/><Relationship Id="rId139" Type="http://schemas.openxmlformats.org/officeDocument/2006/relationships/tags" Target="../tags/tag646.xml"/><Relationship Id="rId85" Type="http://schemas.openxmlformats.org/officeDocument/2006/relationships/tags" Target="../tags/tag592.xml"/><Relationship Id="rId150" Type="http://schemas.openxmlformats.org/officeDocument/2006/relationships/tags" Target="../tags/tag657.xml"/><Relationship Id="rId171" Type="http://schemas.openxmlformats.org/officeDocument/2006/relationships/tags" Target="../tags/tag678.xml"/><Relationship Id="rId192" Type="http://schemas.openxmlformats.org/officeDocument/2006/relationships/tags" Target="../tags/tag699.xml"/><Relationship Id="rId206" Type="http://schemas.openxmlformats.org/officeDocument/2006/relationships/tags" Target="../tags/tag713.xml"/><Relationship Id="rId227" Type="http://schemas.openxmlformats.org/officeDocument/2006/relationships/tags" Target="../tags/tag734.xml"/><Relationship Id="rId248" Type="http://schemas.openxmlformats.org/officeDocument/2006/relationships/tags" Target="../tags/tag755.xml"/><Relationship Id="rId12" Type="http://schemas.openxmlformats.org/officeDocument/2006/relationships/tags" Target="../tags/tag519.xml"/><Relationship Id="rId33" Type="http://schemas.openxmlformats.org/officeDocument/2006/relationships/tags" Target="../tags/tag540.xml"/><Relationship Id="rId108" Type="http://schemas.openxmlformats.org/officeDocument/2006/relationships/tags" Target="../tags/tag615.xml"/><Relationship Id="rId129" Type="http://schemas.openxmlformats.org/officeDocument/2006/relationships/tags" Target="../tags/tag636.xml"/><Relationship Id="rId54" Type="http://schemas.openxmlformats.org/officeDocument/2006/relationships/tags" Target="../tags/tag561.xml"/><Relationship Id="rId75" Type="http://schemas.openxmlformats.org/officeDocument/2006/relationships/tags" Target="../tags/tag582.xml"/><Relationship Id="rId96" Type="http://schemas.openxmlformats.org/officeDocument/2006/relationships/tags" Target="../tags/tag603.xml"/><Relationship Id="rId140" Type="http://schemas.openxmlformats.org/officeDocument/2006/relationships/tags" Target="../tags/tag647.xml"/><Relationship Id="rId161" Type="http://schemas.openxmlformats.org/officeDocument/2006/relationships/tags" Target="../tags/tag668.xml"/><Relationship Id="rId182" Type="http://schemas.openxmlformats.org/officeDocument/2006/relationships/tags" Target="../tags/tag689.xml"/><Relationship Id="rId217" Type="http://schemas.openxmlformats.org/officeDocument/2006/relationships/tags" Target="../tags/tag724.xml"/><Relationship Id="rId6" Type="http://schemas.openxmlformats.org/officeDocument/2006/relationships/tags" Target="../tags/tag513.xml"/><Relationship Id="rId238" Type="http://schemas.openxmlformats.org/officeDocument/2006/relationships/tags" Target="../tags/tag745.xml"/><Relationship Id="rId259" Type="http://schemas.openxmlformats.org/officeDocument/2006/relationships/tags" Target="../tags/tag766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49" Type="http://schemas.openxmlformats.org/officeDocument/2006/relationships/tags" Target="../tags/tag556.xml"/><Relationship Id="rId114" Type="http://schemas.openxmlformats.org/officeDocument/2006/relationships/tags" Target="../tags/tag621.xml"/><Relationship Id="rId119" Type="http://schemas.openxmlformats.org/officeDocument/2006/relationships/tags" Target="../tags/tag626.xml"/><Relationship Id="rId44" Type="http://schemas.openxmlformats.org/officeDocument/2006/relationships/tags" Target="../tags/tag551.xml"/><Relationship Id="rId60" Type="http://schemas.openxmlformats.org/officeDocument/2006/relationships/tags" Target="../tags/tag567.xml"/><Relationship Id="rId65" Type="http://schemas.openxmlformats.org/officeDocument/2006/relationships/tags" Target="../tags/tag572.xml"/><Relationship Id="rId81" Type="http://schemas.openxmlformats.org/officeDocument/2006/relationships/tags" Target="../tags/tag588.xml"/><Relationship Id="rId86" Type="http://schemas.openxmlformats.org/officeDocument/2006/relationships/tags" Target="../tags/tag593.xml"/><Relationship Id="rId130" Type="http://schemas.openxmlformats.org/officeDocument/2006/relationships/tags" Target="../tags/tag637.xml"/><Relationship Id="rId135" Type="http://schemas.openxmlformats.org/officeDocument/2006/relationships/tags" Target="../tags/tag642.xml"/><Relationship Id="rId151" Type="http://schemas.openxmlformats.org/officeDocument/2006/relationships/tags" Target="../tags/tag658.xml"/><Relationship Id="rId156" Type="http://schemas.openxmlformats.org/officeDocument/2006/relationships/tags" Target="../tags/tag663.xml"/><Relationship Id="rId177" Type="http://schemas.openxmlformats.org/officeDocument/2006/relationships/tags" Target="../tags/tag684.xml"/><Relationship Id="rId198" Type="http://schemas.openxmlformats.org/officeDocument/2006/relationships/tags" Target="../tags/tag705.xml"/><Relationship Id="rId172" Type="http://schemas.openxmlformats.org/officeDocument/2006/relationships/tags" Target="../tags/tag679.xml"/><Relationship Id="rId193" Type="http://schemas.openxmlformats.org/officeDocument/2006/relationships/tags" Target="../tags/tag700.xml"/><Relationship Id="rId202" Type="http://schemas.openxmlformats.org/officeDocument/2006/relationships/tags" Target="../tags/tag709.xml"/><Relationship Id="rId207" Type="http://schemas.openxmlformats.org/officeDocument/2006/relationships/tags" Target="../tags/tag714.xml"/><Relationship Id="rId223" Type="http://schemas.openxmlformats.org/officeDocument/2006/relationships/tags" Target="../tags/tag730.xml"/><Relationship Id="rId228" Type="http://schemas.openxmlformats.org/officeDocument/2006/relationships/tags" Target="../tags/tag735.xml"/><Relationship Id="rId244" Type="http://schemas.openxmlformats.org/officeDocument/2006/relationships/tags" Target="../tags/tag751.xml"/><Relationship Id="rId249" Type="http://schemas.openxmlformats.org/officeDocument/2006/relationships/tags" Target="../tags/tag756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39" Type="http://schemas.openxmlformats.org/officeDocument/2006/relationships/tags" Target="../tags/tag546.xml"/><Relationship Id="rId109" Type="http://schemas.openxmlformats.org/officeDocument/2006/relationships/tags" Target="../tags/tag616.xml"/><Relationship Id="rId260" Type="http://schemas.openxmlformats.org/officeDocument/2006/relationships/tags" Target="../tags/tag767.xml"/><Relationship Id="rId265" Type="http://schemas.openxmlformats.org/officeDocument/2006/relationships/tags" Target="../tags/tag772.xml"/><Relationship Id="rId34" Type="http://schemas.openxmlformats.org/officeDocument/2006/relationships/tags" Target="../tags/tag541.xml"/><Relationship Id="rId50" Type="http://schemas.openxmlformats.org/officeDocument/2006/relationships/tags" Target="../tags/tag557.xml"/><Relationship Id="rId55" Type="http://schemas.openxmlformats.org/officeDocument/2006/relationships/tags" Target="../tags/tag562.xml"/><Relationship Id="rId76" Type="http://schemas.openxmlformats.org/officeDocument/2006/relationships/tags" Target="../tags/tag583.xml"/><Relationship Id="rId97" Type="http://schemas.openxmlformats.org/officeDocument/2006/relationships/tags" Target="../tags/tag604.xml"/><Relationship Id="rId104" Type="http://schemas.openxmlformats.org/officeDocument/2006/relationships/tags" Target="../tags/tag611.xml"/><Relationship Id="rId120" Type="http://schemas.openxmlformats.org/officeDocument/2006/relationships/tags" Target="../tags/tag627.xml"/><Relationship Id="rId125" Type="http://schemas.openxmlformats.org/officeDocument/2006/relationships/tags" Target="../tags/tag632.xml"/><Relationship Id="rId141" Type="http://schemas.openxmlformats.org/officeDocument/2006/relationships/tags" Target="../tags/tag648.xml"/><Relationship Id="rId146" Type="http://schemas.openxmlformats.org/officeDocument/2006/relationships/tags" Target="../tags/tag653.xml"/><Relationship Id="rId167" Type="http://schemas.openxmlformats.org/officeDocument/2006/relationships/tags" Target="../tags/tag674.xml"/><Relationship Id="rId188" Type="http://schemas.openxmlformats.org/officeDocument/2006/relationships/tags" Target="../tags/tag695.xml"/><Relationship Id="rId7" Type="http://schemas.openxmlformats.org/officeDocument/2006/relationships/tags" Target="../tags/tag514.xml"/><Relationship Id="rId71" Type="http://schemas.openxmlformats.org/officeDocument/2006/relationships/tags" Target="../tags/tag578.xml"/><Relationship Id="rId92" Type="http://schemas.openxmlformats.org/officeDocument/2006/relationships/tags" Target="../tags/tag599.xml"/><Relationship Id="rId162" Type="http://schemas.openxmlformats.org/officeDocument/2006/relationships/tags" Target="../tags/tag669.xml"/><Relationship Id="rId183" Type="http://schemas.openxmlformats.org/officeDocument/2006/relationships/tags" Target="../tags/tag690.xml"/><Relationship Id="rId213" Type="http://schemas.openxmlformats.org/officeDocument/2006/relationships/tags" Target="../tags/tag720.xml"/><Relationship Id="rId218" Type="http://schemas.openxmlformats.org/officeDocument/2006/relationships/tags" Target="../tags/tag725.xml"/><Relationship Id="rId234" Type="http://schemas.openxmlformats.org/officeDocument/2006/relationships/tags" Target="../tags/tag741.xml"/><Relationship Id="rId239" Type="http://schemas.openxmlformats.org/officeDocument/2006/relationships/tags" Target="../tags/tag746.xml"/><Relationship Id="rId2" Type="http://schemas.openxmlformats.org/officeDocument/2006/relationships/tags" Target="../tags/tag509.xml"/><Relationship Id="rId29" Type="http://schemas.openxmlformats.org/officeDocument/2006/relationships/tags" Target="../tags/tag536.xml"/><Relationship Id="rId250" Type="http://schemas.openxmlformats.org/officeDocument/2006/relationships/tags" Target="../tags/tag757.xml"/><Relationship Id="rId255" Type="http://schemas.openxmlformats.org/officeDocument/2006/relationships/tags" Target="../tags/tag762.xml"/><Relationship Id="rId24" Type="http://schemas.openxmlformats.org/officeDocument/2006/relationships/tags" Target="../tags/tag531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66" Type="http://schemas.openxmlformats.org/officeDocument/2006/relationships/tags" Target="../tags/tag573.xml"/><Relationship Id="rId87" Type="http://schemas.openxmlformats.org/officeDocument/2006/relationships/tags" Target="../tags/tag594.xml"/><Relationship Id="rId110" Type="http://schemas.openxmlformats.org/officeDocument/2006/relationships/tags" Target="../tags/tag617.xml"/><Relationship Id="rId115" Type="http://schemas.openxmlformats.org/officeDocument/2006/relationships/tags" Target="../tags/tag622.xml"/><Relationship Id="rId131" Type="http://schemas.openxmlformats.org/officeDocument/2006/relationships/tags" Target="../tags/tag638.xml"/><Relationship Id="rId136" Type="http://schemas.openxmlformats.org/officeDocument/2006/relationships/tags" Target="../tags/tag643.xml"/><Relationship Id="rId157" Type="http://schemas.openxmlformats.org/officeDocument/2006/relationships/tags" Target="../tags/tag664.xml"/><Relationship Id="rId178" Type="http://schemas.openxmlformats.org/officeDocument/2006/relationships/tags" Target="../tags/tag685.xml"/><Relationship Id="rId61" Type="http://schemas.openxmlformats.org/officeDocument/2006/relationships/tags" Target="../tags/tag568.xml"/><Relationship Id="rId82" Type="http://schemas.openxmlformats.org/officeDocument/2006/relationships/tags" Target="../tags/tag589.xml"/><Relationship Id="rId152" Type="http://schemas.openxmlformats.org/officeDocument/2006/relationships/tags" Target="../tags/tag659.xml"/><Relationship Id="rId173" Type="http://schemas.openxmlformats.org/officeDocument/2006/relationships/tags" Target="../tags/tag680.xml"/><Relationship Id="rId194" Type="http://schemas.openxmlformats.org/officeDocument/2006/relationships/tags" Target="../tags/tag701.xml"/><Relationship Id="rId199" Type="http://schemas.openxmlformats.org/officeDocument/2006/relationships/tags" Target="../tags/tag706.xml"/><Relationship Id="rId203" Type="http://schemas.openxmlformats.org/officeDocument/2006/relationships/tags" Target="../tags/tag710.xml"/><Relationship Id="rId208" Type="http://schemas.openxmlformats.org/officeDocument/2006/relationships/tags" Target="../tags/tag715.xml"/><Relationship Id="rId229" Type="http://schemas.openxmlformats.org/officeDocument/2006/relationships/tags" Target="../tags/tag736.xml"/><Relationship Id="rId19" Type="http://schemas.openxmlformats.org/officeDocument/2006/relationships/tags" Target="../tags/tag526.xml"/><Relationship Id="rId224" Type="http://schemas.openxmlformats.org/officeDocument/2006/relationships/tags" Target="../tags/tag731.xml"/><Relationship Id="rId240" Type="http://schemas.openxmlformats.org/officeDocument/2006/relationships/tags" Target="../tags/tag747.xml"/><Relationship Id="rId245" Type="http://schemas.openxmlformats.org/officeDocument/2006/relationships/tags" Target="../tags/tag752.xml"/><Relationship Id="rId261" Type="http://schemas.openxmlformats.org/officeDocument/2006/relationships/tags" Target="../tags/tag768.xml"/><Relationship Id="rId266" Type="http://schemas.openxmlformats.org/officeDocument/2006/relationships/tags" Target="../tags/tag773.xml"/><Relationship Id="rId14" Type="http://schemas.openxmlformats.org/officeDocument/2006/relationships/tags" Target="../tags/tag521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56" Type="http://schemas.openxmlformats.org/officeDocument/2006/relationships/tags" Target="../tags/tag563.xml"/><Relationship Id="rId77" Type="http://schemas.openxmlformats.org/officeDocument/2006/relationships/tags" Target="../tags/tag584.xml"/><Relationship Id="rId100" Type="http://schemas.openxmlformats.org/officeDocument/2006/relationships/tags" Target="../tags/tag607.xml"/><Relationship Id="rId105" Type="http://schemas.openxmlformats.org/officeDocument/2006/relationships/tags" Target="../tags/tag612.xml"/><Relationship Id="rId126" Type="http://schemas.openxmlformats.org/officeDocument/2006/relationships/tags" Target="../tags/tag633.xml"/><Relationship Id="rId147" Type="http://schemas.openxmlformats.org/officeDocument/2006/relationships/tags" Target="../tags/tag654.xml"/><Relationship Id="rId168" Type="http://schemas.openxmlformats.org/officeDocument/2006/relationships/tags" Target="../tags/tag675.xml"/><Relationship Id="rId8" Type="http://schemas.openxmlformats.org/officeDocument/2006/relationships/tags" Target="../tags/tag515.xml"/><Relationship Id="rId51" Type="http://schemas.openxmlformats.org/officeDocument/2006/relationships/tags" Target="../tags/tag558.xml"/><Relationship Id="rId72" Type="http://schemas.openxmlformats.org/officeDocument/2006/relationships/tags" Target="../tags/tag579.xml"/><Relationship Id="rId93" Type="http://schemas.openxmlformats.org/officeDocument/2006/relationships/tags" Target="../tags/tag600.xml"/><Relationship Id="rId98" Type="http://schemas.openxmlformats.org/officeDocument/2006/relationships/tags" Target="../tags/tag605.xml"/><Relationship Id="rId121" Type="http://schemas.openxmlformats.org/officeDocument/2006/relationships/tags" Target="../tags/tag628.xml"/><Relationship Id="rId142" Type="http://schemas.openxmlformats.org/officeDocument/2006/relationships/tags" Target="../tags/tag649.xml"/><Relationship Id="rId163" Type="http://schemas.openxmlformats.org/officeDocument/2006/relationships/tags" Target="../tags/tag670.xml"/><Relationship Id="rId184" Type="http://schemas.openxmlformats.org/officeDocument/2006/relationships/tags" Target="../tags/tag691.xml"/><Relationship Id="rId189" Type="http://schemas.openxmlformats.org/officeDocument/2006/relationships/tags" Target="../tags/tag696.xml"/><Relationship Id="rId219" Type="http://schemas.openxmlformats.org/officeDocument/2006/relationships/tags" Target="../tags/tag726.xml"/><Relationship Id="rId3" Type="http://schemas.openxmlformats.org/officeDocument/2006/relationships/tags" Target="../tags/tag510.xml"/><Relationship Id="rId214" Type="http://schemas.openxmlformats.org/officeDocument/2006/relationships/tags" Target="../tags/tag721.xml"/><Relationship Id="rId230" Type="http://schemas.openxmlformats.org/officeDocument/2006/relationships/tags" Target="../tags/tag737.xml"/><Relationship Id="rId235" Type="http://schemas.openxmlformats.org/officeDocument/2006/relationships/tags" Target="../tags/tag742.xml"/><Relationship Id="rId251" Type="http://schemas.openxmlformats.org/officeDocument/2006/relationships/tags" Target="../tags/tag758.xml"/><Relationship Id="rId256" Type="http://schemas.openxmlformats.org/officeDocument/2006/relationships/tags" Target="../tags/tag763.xml"/><Relationship Id="rId25" Type="http://schemas.openxmlformats.org/officeDocument/2006/relationships/tags" Target="../tags/tag532.xml"/><Relationship Id="rId46" Type="http://schemas.openxmlformats.org/officeDocument/2006/relationships/tags" Target="../tags/tag553.xml"/><Relationship Id="rId67" Type="http://schemas.openxmlformats.org/officeDocument/2006/relationships/tags" Target="../tags/tag574.xml"/><Relationship Id="rId116" Type="http://schemas.openxmlformats.org/officeDocument/2006/relationships/tags" Target="../tags/tag623.xml"/><Relationship Id="rId137" Type="http://schemas.openxmlformats.org/officeDocument/2006/relationships/tags" Target="../tags/tag644.xml"/><Relationship Id="rId158" Type="http://schemas.openxmlformats.org/officeDocument/2006/relationships/tags" Target="../tags/tag665.xml"/><Relationship Id="rId20" Type="http://schemas.openxmlformats.org/officeDocument/2006/relationships/tags" Target="../tags/tag527.xml"/><Relationship Id="rId41" Type="http://schemas.openxmlformats.org/officeDocument/2006/relationships/tags" Target="../tags/tag548.xml"/><Relationship Id="rId62" Type="http://schemas.openxmlformats.org/officeDocument/2006/relationships/tags" Target="../tags/tag569.xml"/><Relationship Id="rId83" Type="http://schemas.openxmlformats.org/officeDocument/2006/relationships/tags" Target="../tags/tag590.xml"/><Relationship Id="rId88" Type="http://schemas.openxmlformats.org/officeDocument/2006/relationships/tags" Target="../tags/tag595.xml"/><Relationship Id="rId111" Type="http://schemas.openxmlformats.org/officeDocument/2006/relationships/tags" Target="../tags/tag618.xml"/><Relationship Id="rId132" Type="http://schemas.openxmlformats.org/officeDocument/2006/relationships/tags" Target="../tags/tag639.xml"/><Relationship Id="rId153" Type="http://schemas.openxmlformats.org/officeDocument/2006/relationships/tags" Target="../tags/tag660.xml"/><Relationship Id="rId174" Type="http://schemas.openxmlformats.org/officeDocument/2006/relationships/tags" Target="../tags/tag681.xml"/><Relationship Id="rId179" Type="http://schemas.openxmlformats.org/officeDocument/2006/relationships/tags" Target="../tags/tag686.xml"/><Relationship Id="rId195" Type="http://schemas.openxmlformats.org/officeDocument/2006/relationships/tags" Target="../tags/tag702.xml"/><Relationship Id="rId209" Type="http://schemas.openxmlformats.org/officeDocument/2006/relationships/tags" Target="../tags/tag716.xml"/><Relationship Id="rId190" Type="http://schemas.openxmlformats.org/officeDocument/2006/relationships/tags" Target="../tags/tag697.xml"/><Relationship Id="rId204" Type="http://schemas.openxmlformats.org/officeDocument/2006/relationships/tags" Target="../tags/tag711.xml"/><Relationship Id="rId220" Type="http://schemas.openxmlformats.org/officeDocument/2006/relationships/tags" Target="../tags/tag727.xml"/><Relationship Id="rId225" Type="http://schemas.openxmlformats.org/officeDocument/2006/relationships/tags" Target="../tags/tag732.xml"/><Relationship Id="rId241" Type="http://schemas.openxmlformats.org/officeDocument/2006/relationships/tags" Target="../tags/tag748.xml"/><Relationship Id="rId246" Type="http://schemas.openxmlformats.org/officeDocument/2006/relationships/tags" Target="../tags/tag753.xml"/><Relationship Id="rId267" Type="http://schemas.openxmlformats.org/officeDocument/2006/relationships/slideLayout" Target="../slideLayouts/slideLayout1.xml"/><Relationship Id="rId15" Type="http://schemas.openxmlformats.org/officeDocument/2006/relationships/tags" Target="../tags/tag522.xml"/><Relationship Id="rId36" Type="http://schemas.openxmlformats.org/officeDocument/2006/relationships/tags" Target="../tags/tag543.xml"/><Relationship Id="rId57" Type="http://schemas.openxmlformats.org/officeDocument/2006/relationships/tags" Target="../tags/tag564.xml"/><Relationship Id="rId106" Type="http://schemas.openxmlformats.org/officeDocument/2006/relationships/tags" Target="../tags/tag613.xml"/><Relationship Id="rId127" Type="http://schemas.openxmlformats.org/officeDocument/2006/relationships/tags" Target="../tags/tag634.xml"/><Relationship Id="rId262" Type="http://schemas.openxmlformats.org/officeDocument/2006/relationships/tags" Target="../tags/tag769.xml"/><Relationship Id="rId10" Type="http://schemas.openxmlformats.org/officeDocument/2006/relationships/tags" Target="../tags/tag517.xml"/><Relationship Id="rId31" Type="http://schemas.openxmlformats.org/officeDocument/2006/relationships/tags" Target="../tags/tag538.xml"/><Relationship Id="rId52" Type="http://schemas.openxmlformats.org/officeDocument/2006/relationships/tags" Target="../tags/tag559.xml"/><Relationship Id="rId73" Type="http://schemas.openxmlformats.org/officeDocument/2006/relationships/tags" Target="../tags/tag580.xml"/><Relationship Id="rId78" Type="http://schemas.openxmlformats.org/officeDocument/2006/relationships/tags" Target="../tags/tag585.xml"/><Relationship Id="rId94" Type="http://schemas.openxmlformats.org/officeDocument/2006/relationships/tags" Target="../tags/tag601.xml"/><Relationship Id="rId99" Type="http://schemas.openxmlformats.org/officeDocument/2006/relationships/tags" Target="../tags/tag606.xml"/><Relationship Id="rId101" Type="http://schemas.openxmlformats.org/officeDocument/2006/relationships/tags" Target="../tags/tag608.xml"/><Relationship Id="rId122" Type="http://schemas.openxmlformats.org/officeDocument/2006/relationships/tags" Target="../tags/tag629.xml"/><Relationship Id="rId143" Type="http://schemas.openxmlformats.org/officeDocument/2006/relationships/tags" Target="../tags/tag650.xml"/><Relationship Id="rId148" Type="http://schemas.openxmlformats.org/officeDocument/2006/relationships/tags" Target="../tags/tag655.xml"/><Relationship Id="rId164" Type="http://schemas.openxmlformats.org/officeDocument/2006/relationships/tags" Target="../tags/tag671.xml"/><Relationship Id="rId169" Type="http://schemas.openxmlformats.org/officeDocument/2006/relationships/tags" Target="../tags/tag676.xml"/><Relationship Id="rId185" Type="http://schemas.openxmlformats.org/officeDocument/2006/relationships/tags" Target="../tags/tag692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80" Type="http://schemas.openxmlformats.org/officeDocument/2006/relationships/tags" Target="../tags/tag687.xml"/><Relationship Id="rId210" Type="http://schemas.openxmlformats.org/officeDocument/2006/relationships/tags" Target="../tags/tag717.xml"/><Relationship Id="rId215" Type="http://schemas.openxmlformats.org/officeDocument/2006/relationships/tags" Target="../tags/tag722.xml"/><Relationship Id="rId236" Type="http://schemas.openxmlformats.org/officeDocument/2006/relationships/tags" Target="../tags/tag743.xml"/><Relationship Id="rId257" Type="http://schemas.openxmlformats.org/officeDocument/2006/relationships/tags" Target="../tags/tag764.xml"/><Relationship Id="rId26" Type="http://schemas.openxmlformats.org/officeDocument/2006/relationships/tags" Target="../tags/tag533.xml"/><Relationship Id="rId231" Type="http://schemas.openxmlformats.org/officeDocument/2006/relationships/tags" Target="../tags/tag738.xml"/><Relationship Id="rId252" Type="http://schemas.openxmlformats.org/officeDocument/2006/relationships/tags" Target="../tags/tag759.xml"/><Relationship Id="rId47" Type="http://schemas.openxmlformats.org/officeDocument/2006/relationships/tags" Target="../tags/tag554.xml"/><Relationship Id="rId68" Type="http://schemas.openxmlformats.org/officeDocument/2006/relationships/tags" Target="../tags/tag575.xml"/><Relationship Id="rId89" Type="http://schemas.openxmlformats.org/officeDocument/2006/relationships/tags" Target="../tags/tag596.xml"/><Relationship Id="rId112" Type="http://schemas.openxmlformats.org/officeDocument/2006/relationships/tags" Target="../tags/tag619.xml"/><Relationship Id="rId133" Type="http://schemas.openxmlformats.org/officeDocument/2006/relationships/tags" Target="../tags/tag640.xml"/><Relationship Id="rId154" Type="http://schemas.openxmlformats.org/officeDocument/2006/relationships/tags" Target="../tags/tag661.xml"/><Relationship Id="rId175" Type="http://schemas.openxmlformats.org/officeDocument/2006/relationships/tags" Target="../tags/tag682.xml"/><Relationship Id="rId196" Type="http://schemas.openxmlformats.org/officeDocument/2006/relationships/tags" Target="../tags/tag703.xml"/><Relationship Id="rId200" Type="http://schemas.openxmlformats.org/officeDocument/2006/relationships/tags" Target="../tags/tag707.xml"/><Relationship Id="rId16" Type="http://schemas.openxmlformats.org/officeDocument/2006/relationships/tags" Target="../tags/tag523.xml"/><Relationship Id="rId221" Type="http://schemas.openxmlformats.org/officeDocument/2006/relationships/tags" Target="../tags/tag728.xml"/><Relationship Id="rId242" Type="http://schemas.openxmlformats.org/officeDocument/2006/relationships/tags" Target="../tags/tag749.xml"/><Relationship Id="rId263" Type="http://schemas.openxmlformats.org/officeDocument/2006/relationships/tags" Target="../tags/tag770.xml"/><Relationship Id="rId37" Type="http://schemas.openxmlformats.org/officeDocument/2006/relationships/tags" Target="../tags/tag544.xml"/><Relationship Id="rId58" Type="http://schemas.openxmlformats.org/officeDocument/2006/relationships/tags" Target="../tags/tag565.xml"/><Relationship Id="rId79" Type="http://schemas.openxmlformats.org/officeDocument/2006/relationships/tags" Target="../tags/tag586.xml"/><Relationship Id="rId102" Type="http://schemas.openxmlformats.org/officeDocument/2006/relationships/tags" Target="../tags/tag609.xml"/><Relationship Id="rId123" Type="http://schemas.openxmlformats.org/officeDocument/2006/relationships/tags" Target="../tags/tag630.xml"/><Relationship Id="rId144" Type="http://schemas.openxmlformats.org/officeDocument/2006/relationships/tags" Target="../tags/tag651.xml"/><Relationship Id="rId90" Type="http://schemas.openxmlformats.org/officeDocument/2006/relationships/tags" Target="../tags/tag597.xml"/><Relationship Id="rId165" Type="http://schemas.openxmlformats.org/officeDocument/2006/relationships/tags" Target="../tags/tag672.xml"/><Relationship Id="rId186" Type="http://schemas.openxmlformats.org/officeDocument/2006/relationships/tags" Target="../tags/tag693.xml"/><Relationship Id="rId211" Type="http://schemas.openxmlformats.org/officeDocument/2006/relationships/tags" Target="../tags/tag718.xml"/><Relationship Id="rId232" Type="http://schemas.openxmlformats.org/officeDocument/2006/relationships/tags" Target="../tags/tag739.xml"/><Relationship Id="rId253" Type="http://schemas.openxmlformats.org/officeDocument/2006/relationships/tags" Target="../tags/tag760.xml"/><Relationship Id="rId27" Type="http://schemas.openxmlformats.org/officeDocument/2006/relationships/tags" Target="../tags/tag534.xml"/><Relationship Id="rId48" Type="http://schemas.openxmlformats.org/officeDocument/2006/relationships/tags" Target="../tags/tag555.xml"/><Relationship Id="rId69" Type="http://schemas.openxmlformats.org/officeDocument/2006/relationships/tags" Target="../tags/tag576.xml"/><Relationship Id="rId113" Type="http://schemas.openxmlformats.org/officeDocument/2006/relationships/tags" Target="../tags/tag620.xml"/><Relationship Id="rId134" Type="http://schemas.openxmlformats.org/officeDocument/2006/relationships/tags" Target="../tags/tag641.xml"/><Relationship Id="rId80" Type="http://schemas.openxmlformats.org/officeDocument/2006/relationships/tags" Target="../tags/tag587.xml"/><Relationship Id="rId155" Type="http://schemas.openxmlformats.org/officeDocument/2006/relationships/tags" Target="../tags/tag662.xml"/><Relationship Id="rId176" Type="http://schemas.openxmlformats.org/officeDocument/2006/relationships/tags" Target="../tags/tag683.xml"/><Relationship Id="rId197" Type="http://schemas.openxmlformats.org/officeDocument/2006/relationships/tags" Target="../tags/tag704.xml"/><Relationship Id="rId201" Type="http://schemas.openxmlformats.org/officeDocument/2006/relationships/tags" Target="../tags/tag708.xml"/><Relationship Id="rId222" Type="http://schemas.openxmlformats.org/officeDocument/2006/relationships/tags" Target="../tags/tag729.xml"/><Relationship Id="rId243" Type="http://schemas.openxmlformats.org/officeDocument/2006/relationships/tags" Target="../tags/tag750.xml"/><Relationship Id="rId264" Type="http://schemas.openxmlformats.org/officeDocument/2006/relationships/tags" Target="../tags/tag771.xml"/><Relationship Id="rId17" Type="http://schemas.openxmlformats.org/officeDocument/2006/relationships/tags" Target="../tags/tag524.xml"/><Relationship Id="rId38" Type="http://schemas.openxmlformats.org/officeDocument/2006/relationships/tags" Target="../tags/tag545.xml"/><Relationship Id="rId59" Type="http://schemas.openxmlformats.org/officeDocument/2006/relationships/tags" Target="../tags/tag566.xml"/><Relationship Id="rId103" Type="http://schemas.openxmlformats.org/officeDocument/2006/relationships/tags" Target="../tags/tag610.xml"/><Relationship Id="rId124" Type="http://schemas.openxmlformats.org/officeDocument/2006/relationships/tags" Target="../tags/tag631.xml"/><Relationship Id="rId70" Type="http://schemas.openxmlformats.org/officeDocument/2006/relationships/tags" Target="../tags/tag577.xml"/><Relationship Id="rId91" Type="http://schemas.openxmlformats.org/officeDocument/2006/relationships/tags" Target="../tags/tag598.xml"/><Relationship Id="rId145" Type="http://schemas.openxmlformats.org/officeDocument/2006/relationships/tags" Target="../tags/tag652.xml"/><Relationship Id="rId166" Type="http://schemas.openxmlformats.org/officeDocument/2006/relationships/tags" Target="../tags/tag673.xml"/><Relationship Id="rId187" Type="http://schemas.openxmlformats.org/officeDocument/2006/relationships/tags" Target="../tags/tag694.xml"/><Relationship Id="rId1" Type="http://schemas.openxmlformats.org/officeDocument/2006/relationships/tags" Target="../tags/tag508.xml"/><Relationship Id="rId212" Type="http://schemas.openxmlformats.org/officeDocument/2006/relationships/tags" Target="../tags/tag719.xml"/><Relationship Id="rId233" Type="http://schemas.openxmlformats.org/officeDocument/2006/relationships/tags" Target="../tags/tag740.xml"/><Relationship Id="rId254" Type="http://schemas.openxmlformats.org/officeDocument/2006/relationships/tags" Target="../tags/tag76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799.xml"/><Relationship Id="rId117" Type="http://schemas.openxmlformats.org/officeDocument/2006/relationships/tags" Target="../tags/tag890.xml"/><Relationship Id="rId21" Type="http://schemas.openxmlformats.org/officeDocument/2006/relationships/tags" Target="../tags/tag794.xml"/><Relationship Id="rId42" Type="http://schemas.openxmlformats.org/officeDocument/2006/relationships/tags" Target="../tags/tag815.xml"/><Relationship Id="rId47" Type="http://schemas.openxmlformats.org/officeDocument/2006/relationships/tags" Target="../tags/tag820.xml"/><Relationship Id="rId63" Type="http://schemas.openxmlformats.org/officeDocument/2006/relationships/tags" Target="../tags/tag836.xml"/><Relationship Id="rId68" Type="http://schemas.openxmlformats.org/officeDocument/2006/relationships/tags" Target="../tags/tag841.xml"/><Relationship Id="rId84" Type="http://schemas.openxmlformats.org/officeDocument/2006/relationships/tags" Target="../tags/tag857.xml"/><Relationship Id="rId89" Type="http://schemas.openxmlformats.org/officeDocument/2006/relationships/tags" Target="../tags/tag862.xml"/><Relationship Id="rId112" Type="http://schemas.openxmlformats.org/officeDocument/2006/relationships/tags" Target="../tags/tag885.xml"/><Relationship Id="rId16" Type="http://schemas.openxmlformats.org/officeDocument/2006/relationships/tags" Target="../tags/tag789.xml"/><Relationship Id="rId107" Type="http://schemas.openxmlformats.org/officeDocument/2006/relationships/tags" Target="../tags/tag880.xml"/><Relationship Id="rId11" Type="http://schemas.openxmlformats.org/officeDocument/2006/relationships/tags" Target="../tags/tag784.xml"/><Relationship Id="rId32" Type="http://schemas.openxmlformats.org/officeDocument/2006/relationships/tags" Target="../tags/tag805.xml"/><Relationship Id="rId37" Type="http://schemas.openxmlformats.org/officeDocument/2006/relationships/tags" Target="../tags/tag810.xml"/><Relationship Id="rId53" Type="http://schemas.openxmlformats.org/officeDocument/2006/relationships/tags" Target="../tags/tag826.xml"/><Relationship Id="rId58" Type="http://schemas.openxmlformats.org/officeDocument/2006/relationships/tags" Target="../tags/tag831.xml"/><Relationship Id="rId74" Type="http://schemas.openxmlformats.org/officeDocument/2006/relationships/tags" Target="../tags/tag847.xml"/><Relationship Id="rId79" Type="http://schemas.openxmlformats.org/officeDocument/2006/relationships/tags" Target="../tags/tag852.xml"/><Relationship Id="rId102" Type="http://schemas.openxmlformats.org/officeDocument/2006/relationships/tags" Target="../tags/tag875.xml"/><Relationship Id="rId123" Type="http://schemas.openxmlformats.org/officeDocument/2006/relationships/tags" Target="../tags/tag896.xml"/><Relationship Id="rId5" Type="http://schemas.openxmlformats.org/officeDocument/2006/relationships/tags" Target="../tags/tag778.xml"/><Relationship Id="rId90" Type="http://schemas.openxmlformats.org/officeDocument/2006/relationships/tags" Target="../tags/tag863.xml"/><Relationship Id="rId95" Type="http://schemas.openxmlformats.org/officeDocument/2006/relationships/tags" Target="../tags/tag868.xml"/><Relationship Id="rId19" Type="http://schemas.openxmlformats.org/officeDocument/2006/relationships/tags" Target="../tags/tag792.xml"/><Relationship Id="rId14" Type="http://schemas.openxmlformats.org/officeDocument/2006/relationships/tags" Target="../tags/tag787.xml"/><Relationship Id="rId22" Type="http://schemas.openxmlformats.org/officeDocument/2006/relationships/tags" Target="../tags/tag795.xml"/><Relationship Id="rId27" Type="http://schemas.openxmlformats.org/officeDocument/2006/relationships/tags" Target="../tags/tag800.xml"/><Relationship Id="rId30" Type="http://schemas.openxmlformats.org/officeDocument/2006/relationships/tags" Target="../tags/tag803.xml"/><Relationship Id="rId35" Type="http://schemas.openxmlformats.org/officeDocument/2006/relationships/tags" Target="../tags/tag808.xml"/><Relationship Id="rId43" Type="http://schemas.openxmlformats.org/officeDocument/2006/relationships/tags" Target="../tags/tag816.xml"/><Relationship Id="rId48" Type="http://schemas.openxmlformats.org/officeDocument/2006/relationships/tags" Target="../tags/tag821.xml"/><Relationship Id="rId56" Type="http://schemas.openxmlformats.org/officeDocument/2006/relationships/tags" Target="../tags/tag829.xml"/><Relationship Id="rId64" Type="http://schemas.openxmlformats.org/officeDocument/2006/relationships/tags" Target="../tags/tag837.xml"/><Relationship Id="rId69" Type="http://schemas.openxmlformats.org/officeDocument/2006/relationships/tags" Target="../tags/tag842.xml"/><Relationship Id="rId77" Type="http://schemas.openxmlformats.org/officeDocument/2006/relationships/tags" Target="../tags/tag850.xml"/><Relationship Id="rId100" Type="http://schemas.openxmlformats.org/officeDocument/2006/relationships/tags" Target="../tags/tag873.xml"/><Relationship Id="rId105" Type="http://schemas.openxmlformats.org/officeDocument/2006/relationships/tags" Target="../tags/tag878.xml"/><Relationship Id="rId113" Type="http://schemas.openxmlformats.org/officeDocument/2006/relationships/tags" Target="../tags/tag886.xml"/><Relationship Id="rId118" Type="http://schemas.openxmlformats.org/officeDocument/2006/relationships/tags" Target="../tags/tag891.xml"/><Relationship Id="rId126" Type="http://schemas.openxmlformats.org/officeDocument/2006/relationships/tags" Target="../tags/tag899.xml"/><Relationship Id="rId8" Type="http://schemas.openxmlformats.org/officeDocument/2006/relationships/tags" Target="../tags/tag781.xml"/><Relationship Id="rId51" Type="http://schemas.openxmlformats.org/officeDocument/2006/relationships/tags" Target="../tags/tag824.xml"/><Relationship Id="rId72" Type="http://schemas.openxmlformats.org/officeDocument/2006/relationships/tags" Target="../tags/tag845.xml"/><Relationship Id="rId80" Type="http://schemas.openxmlformats.org/officeDocument/2006/relationships/tags" Target="../tags/tag853.xml"/><Relationship Id="rId85" Type="http://schemas.openxmlformats.org/officeDocument/2006/relationships/tags" Target="../tags/tag858.xml"/><Relationship Id="rId93" Type="http://schemas.openxmlformats.org/officeDocument/2006/relationships/tags" Target="../tags/tag866.xml"/><Relationship Id="rId98" Type="http://schemas.openxmlformats.org/officeDocument/2006/relationships/tags" Target="../tags/tag871.xml"/><Relationship Id="rId121" Type="http://schemas.openxmlformats.org/officeDocument/2006/relationships/tags" Target="../tags/tag894.xml"/><Relationship Id="rId3" Type="http://schemas.openxmlformats.org/officeDocument/2006/relationships/tags" Target="../tags/tag776.xml"/><Relationship Id="rId12" Type="http://schemas.openxmlformats.org/officeDocument/2006/relationships/tags" Target="../tags/tag785.xml"/><Relationship Id="rId17" Type="http://schemas.openxmlformats.org/officeDocument/2006/relationships/tags" Target="../tags/tag790.xml"/><Relationship Id="rId25" Type="http://schemas.openxmlformats.org/officeDocument/2006/relationships/tags" Target="../tags/tag798.xml"/><Relationship Id="rId33" Type="http://schemas.openxmlformats.org/officeDocument/2006/relationships/tags" Target="../tags/tag806.xml"/><Relationship Id="rId38" Type="http://schemas.openxmlformats.org/officeDocument/2006/relationships/tags" Target="../tags/tag811.xml"/><Relationship Id="rId46" Type="http://schemas.openxmlformats.org/officeDocument/2006/relationships/tags" Target="../tags/tag819.xml"/><Relationship Id="rId59" Type="http://schemas.openxmlformats.org/officeDocument/2006/relationships/tags" Target="../tags/tag832.xml"/><Relationship Id="rId67" Type="http://schemas.openxmlformats.org/officeDocument/2006/relationships/tags" Target="../tags/tag840.xml"/><Relationship Id="rId103" Type="http://schemas.openxmlformats.org/officeDocument/2006/relationships/tags" Target="../tags/tag876.xml"/><Relationship Id="rId108" Type="http://schemas.openxmlformats.org/officeDocument/2006/relationships/tags" Target="../tags/tag881.xml"/><Relationship Id="rId116" Type="http://schemas.openxmlformats.org/officeDocument/2006/relationships/tags" Target="../tags/tag889.xml"/><Relationship Id="rId124" Type="http://schemas.openxmlformats.org/officeDocument/2006/relationships/tags" Target="../tags/tag897.xml"/><Relationship Id="rId20" Type="http://schemas.openxmlformats.org/officeDocument/2006/relationships/tags" Target="../tags/tag793.xml"/><Relationship Id="rId41" Type="http://schemas.openxmlformats.org/officeDocument/2006/relationships/tags" Target="../tags/tag814.xml"/><Relationship Id="rId54" Type="http://schemas.openxmlformats.org/officeDocument/2006/relationships/tags" Target="../tags/tag827.xml"/><Relationship Id="rId62" Type="http://schemas.openxmlformats.org/officeDocument/2006/relationships/tags" Target="../tags/tag835.xml"/><Relationship Id="rId70" Type="http://schemas.openxmlformats.org/officeDocument/2006/relationships/tags" Target="../tags/tag843.xml"/><Relationship Id="rId75" Type="http://schemas.openxmlformats.org/officeDocument/2006/relationships/tags" Target="../tags/tag848.xml"/><Relationship Id="rId83" Type="http://schemas.openxmlformats.org/officeDocument/2006/relationships/tags" Target="../tags/tag856.xml"/><Relationship Id="rId88" Type="http://schemas.openxmlformats.org/officeDocument/2006/relationships/tags" Target="../tags/tag861.xml"/><Relationship Id="rId91" Type="http://schemas.openxmlformats.org/officeDocument/2006/relationships/tags" Target="../tags/tag864.xml"/><Relationship Id="rId96" Type="http://schemas.openxmlformats.org/officeDocument/2006/relationships/tags" Target="../tags/tag869.xml"/><Relationship Id="rId111" Type="http://schemas.openxmlformats.org/officeDocument/2006/relationships/tags" Target="../tags/tag884.xml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15" Type="http://schemas.openxmlformats.org/officeDocument/2006/relationships/tags" Target="../tags/tag788.xml"/><Relationship Id="rId23" Type="http://schemas.openxmlformats.org/officeDocument/2006/relationships/tags" Target="../tags/tag796.xml"/><Relationship Id="rId28" Type="http://schemas.openxmlformats.org/officeDocument/2006/relationships/tags" Target="../tags/tag801.xml"/><Relationship Id="rId36" Type="http://schemas.openxmlformats.org/officeDocument/2006/relationships/tags" Target="../tags/tag809.xml"/><Relationship Id="rId49" Type="http://schemas.openxmlformats.org/officeDocument/2006/relationships/tags" Target="../tags/tag822.xml"/><Relationship Id="rId57" Type="http://schemas.openxmlformats.org/officeDocument/2006/relationships/tags" Target="../tags/tag830.xml"/><Relationship Id="rId106" Type="http://schemas.openxmlformats.org/officeDocument/2006/relationships/tags" Target="../tags/tag879.xml"/><Relationship Id="rId114" Type="http://schemas.openxmlformats.org/officeDocument/2006/relationships/tags" Target="../tags/tag887.xml"/><Relationship Id="rId119" Type="http://schemas.openxmlformats.org/officeDocument/2006/relationships/tags" Target="../tags/tag892.xml"/><Relationship Id="rId127" Type="http://schemas.openxmlformats.org/officeDocument/2006/relationships/slideLayout" Target="../slideLayouts/slideLayout1.xml"/><Relationship Id="rId10" Type="http://schemas.openxmlformats.org/officeDocument/2006/relationships/tags" Target="../tags/tag783.xml"/><Relationship Id="rId31" Type="http://schemas.openxmlformats.org/officeDocument/2006/relationships/tags" Target="../tags/tag804.xml"/><Relationship Id="rId44" Type="http://schemas.openxmlformats.org/officeDocument/2006/relationships/tags" Target="../tags/tag817.xml"/><Relationship Id="rId52" Type="http://schemas.openxmlformats.org/officeDocument/2006/relationships/tags" Target="../tags/tag825.xml"/><Relationship Id="rId60" Type="http://schemas.openxmlformats.org/officeDocument/2006/relationships/tags" Target="../tags/tag833.xml"/><Relationship Id="rId65" Type="http://schemas.openxmlformats.org/officeDocument/2006/relationships/tags" Target="../tags/tag838.xml"/><Relationship Id="rId73" Type="http://schemas.openxmlformats.org/officeDocument/2006/relationships/tags" Target="../tags/tag846.xml"/><Relationship Id="rId78" Type="http://schemas.openxmlformats.org/officeDocument/2006/relationships/tags" Target="../tags/tag851.xml"/><Relationship Id="rId81" Type="http://schemas.openxmlformats.org/officeDocument/2006/relationships/tags" Target="../tags/tag854.xml"/><Relationship Id="rId86" Type="http://schemas.openxmlformats.org/officeDocument/2006/relationships/tags" Target="../tags/tag859.xml"/><Relationship Id="rId94" Type="http://schemas.openxmlformats.org/officeDocument/2006/relationships/tags" Target="../tags/tag867.xml"/><Relationship Id="rId99" Type="http://schemas.openxmlformats.org/officeDocument/2006/relationships/tags" Target="../tags/tag872.xml"/><Relationship Id="rId101" Type="http://schemas.openxmlformats.org/officeDocument/2006/relationships/tags" Target="../tags/tag874.xml"/><Relationship Id="rId122" Type="http://schemas.openxmlformats.org/officeDocument/2006/relationships/tags" Target="../tags/tag895.xml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3" Type="http://schemas.openxmlformats.org/officeDocument/2006/relationships/tags" Target="../tags/tag786.xml"/><Relationship Id="rId18" Type="http://schemas.openxmlformats.org/officeDocument/2006/relationships/tags" Target="../tags/tag791.xml"/><Relationship Id="rId39" Type="http://schemas.openxmlformats.org/officeDocument/2006/relationships/tags" Target="../tags/tag812.xml"/><Relationship Id="rId109" Type="http://schemas.openxmlformats.org/officeDocument/2006/relationships/tags" Target="../tags/tag882.xml"/><Relationship Id="rId34" Type="http://schemas.openxmlformats.org/officeDocument/2006/relationships/tags" Target="../tags/tag807.xml"/><Relationship Id="rId50" Type="http://schemas.openxmlformats.org/officeDocument/2006/relationships/tags" Target="../tags/tag823.xml"/><Relationship Id="rId55" Type="http://schemas.openxmlformats.org/officeDocument/2006/relationships/tags" Target="../tags/tag828.xml"/><Relationship Id="rId76" Type="http://schemas.openxmlformats.org/officeDocument/2006/relationships/tags" Target="../tags/tag849.xml"/><Relationship Id="rId97" Type="http://schemas.openxmlformats.org/officeDocument/2006/relationships/tags" Target="../tags/tag870.xml"/><Relationship Id="rId104" Type="http://schemas.openxmlformats.org/officeDocument/2006/relationships/tags" Target="../tags/tag877.xml"/><Relationship Id="rId120" Type="http://schemas.openxmlformats.org/officeDocument/2006/relationships/tags" Target="../tags/tag893.xml"/><Relationship Id="rId125" Type="http://schemas.openxmlformats.org/officeDocument/2006/relationships/tags" Target="../tags/tag898.xml"/><Relationship Id="rId7" Type="http://schemas.openxmlformats.org/officeDocument/2006/relationships/tags" Target="../tags/tag780.xml"/><Relationship Id="rId71" Type="http://schemas.openxmlformats.org/officeDocument/2006/relationships/tags" Target="../tags/tag844.xml"/><Relationship Id="rId92" Type="http://schemas.openxmlformats.org/officeDocument/2006/relationships/tags" Target="../tags/tag865.xml"/><Relationship Id="rId2" Type="http://schemas.openxmlformats.org/officeDocument/2006/relationships/tags" Target="../tags/tag775.xml"/><Relationship Id="rId29" Type="http://schemas.openxmlformats.org/officeDocument/2006/relationships/tags" Target="../tags/tag802.xml"/><Relationship Id="rId24" Type="http://schemas.openxmlformats.org/officeDocument/2006/relationships/tags" Target="../tags/tag797.xml"/><Relationship Id="rId40" Type="http://schemas.openxmlformats.org/officeDocument/2006/relationships/tags" Target="../tags/tag813.xml"/><Relationship Id="rId45" Type="http://schemas.openxmlformats.org/officeDocument/2006/relationships/tags" Target="../tags/tag818.xml"/><Relationship Id="rId66" Type="http://schemas.openxmlformats.org/officeDocument/2006/relationships/tags" Target="../tags/tag839.xml"/><Relationship Id="rId87" Type="http://schemas.openxmlformats.org/officeDocument/2006/relationships/tags" Target="../tags/tag860.xml"/><Relationship Id="rId110" Type="http://schemas.openxmlformats.org/officeDocument/2006/relationships/tags" Target="../tags/tag883.xml"/><Relationship Id="rId115" Type="http://schemas.openxmlformats.org/officeDocument/2006/relationships/tags" Target="../tags/tag888.xml"/><Relationship Id="rId61" Type="http://schemas.openxmlformats.org/officeDocument/2006/relationships/tags" Target="../tags/tag834.xml"/><Relationship Id="rId82" Type="http://schemas.openxmlformats.org/officeDocument/2006/relationships/tags" Target="../tags/tag85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25.xml"/><Relationship Id="rId117" Type="http://schemas.openxmlformats.org/officeDocument/2006/relationships/tags" Target="../tags/tag1016.xml"/><Relationship Id="rId21" Type="http://schemas.openxmlformats.org/officeDocument/2006/relationships/tags" Target="../tags/tag920.xml"/><Relationship Id="rId42" Type="http://schemas.openxmlformats.org/officeDocument/2006/relationships/tags" Target="../tags/tag941.xml"/><Relationship Id="rId47" Type="http://schemas.openxmlformats.org/officeDocument/2006/relationships/tags" Target="../tags/tag946.xml"/><Relationship Id="rId63" Type="http://schemas.openxmlformats.org/officeDocument/2006/relationships/tags" Target="../tags/tag962.xml"/><Relationship Id="rId68" Type="http://schemas.openxmlformats.org/officeDocument/2006/relationships/tags" Target="../tags/tag967.xml"/><Relationship Id="rId84" Type="http://schemas.openxmlformats.org/officeDocument/2006/relationships/tags" Target="../tags/tag983.xml"/><Relationship Id="rId89" Type="http://schemas.openxmlformats.org/officeDocument/2006/relationships/tags" Target="../tags/tag988.xml"/><Relationship Id="rId112" Type="http://schemas.openxmlformats.org/officeDocument/2006/relationships/tags" Target="../tags/tag1011.xml"/><Relationship Id="rId133" Type="http://schemas.openxmlformats.org/officeDocument/2006/relationships/tags" Target="../tags/tag1032.xml"/><Relationship Id="rId138" Type="http://schemas.openxmlformats.org/officeDocument/2006/relationships/tags" Target="../tags/tag1037.xml"/><Relationship Id="rId16" Type="http://schemas.openxmlformats.org/officeDocument/2006/relationships/tags" Target="../tags/tag915.xml"/><Relationship Id="rId107" Type="http://schemas.openxmlformats.org/officeDocument/2006/relationships/tags" Target="../tags/tag1006.xml"/><Relationship Id="rId11" Type="http://schemas.openxmlformats.org/officeDocument/2006/relationships/tags" Target="../tags/tag910.xml"/><Relationship Id="rId32" Type="http://schemas.openxmlformats.org/officeDocument/2006/relationships/tags" Target="../tags/tag931.xml"/><Relationship Id="rId37" Type="http://schemas.openxmlformats.org/officeDocument/2006/relationships/tags" Target="../tags/tag936.xml"/><Relationship Id="rId53" Type="http://schemas.openxmlformats.org/officeDocument/2006/relationships/tags" Target="../tags/tag952.xml"/><Relationship Id="rId58" Type="http://schemas.openxmlformats.org/officeDocument/2006/relationships/tags" Target="../tags/tag957.xml"/><Relationship Id="rId74" Type="http://schemas.openxmlformats.org/officeDocument/2006/relationships/tags" Target="../tags/tag973.xml"/><Relationship Id="rId79" Type="http://schemas.openxmlformats.org/officeDocument/2006/relationships/tags" Target="../tags/tag978.xml"/><Relationship Id="rId102" Type="http://schemas.openxmlformats.org/officeDocument/2006/relationships/tags" Target="../tags/tag1001.xml"/><Relationship Id="rId123" Type="http://schemas.openxmlformats.org/officeDocument/2006/relationships/tags" Target="../tags/tag1022.xml"/><Relationship Id="rId128" Type="http://schemas.openxmlformats.org/officeDocument/2006/relationships/tags" Target="../tags/tag1027.xml"/><Relationship Id="rId144" Type="http://schemas.openxmlformats.org/officeDocument/2006/relationships/tags" Target="../tags/tag1043.xml"/><Relationship Id="rId149" Type="http://schemas.openxmlformats.org/officeDocument/2006/relationships/tags" Target="../tags/tag1048.xml"/><Relationship Id="rId5" Type="http://schemas.openxmlformats.org/officeDocument/2006/relationships/tags" Target="../tags/tag904.xml"/><Relationship Id="rId90" Type="http://schemas.openxmlformats.org/officeDocument/2006/relationships/tags" Target="../tags/tag989.xml"/><Relationship Id="rId95" Type="http://schemas.openxmlformats.org/officeDocument/2006/relationships/tags" Target="../tags/tag994.xml"/><Relationship Id="rId22" Type="http://schemas.openxmlformats.org/officeDocument/2006/relationships/tags" Target="../tags/tag921.xml"/><Relationship Id="rId27" Type="http://schemas.openxmlformats.org/officeDocument/2006/relationships/tags" Target="../tags/tag926.xml"/><Relationship Id="rId43" Type="http://schemas.openxmlformats.org/officeDocument/2006/relationships/tags" Target="../tags/tag942.xml"/><Relationship Id="rId48" Type="http://schemas.openxmlformats.org/officeDocument/2006/relationships/tags" Target="../tags/tag947.xml"/><Relationship Id="rId64" Type="http://schemas.openxmlformats.org/officeDocument/2006/relationships/tags" Target="../tags/tag963.xml"/><Relationship Id="rId69" Type="http://schemas.openxmlformats.org/officeDocument/2006/relationships/tags" Target="../tags/tag968.xml"/><Relationship Id="rId113" Type="http://schemas.openxmlformats.org/officeDocument/2006/relationships/tags" Target="../tags/tag1012.xml"/><Relationship Id="rId118" Type="http://schemas.openxmlformats.org/officeDocument/2006/relationships/tags" Target="../tags/tag1017.xml"/><Relationship Id="rId134" Type="http://schemas.openxmlformats.org/officeDocument/2006/relationships/tags" Target="../tags/tag1033.xml"/><Relationship Id="rId139" Type="http://schemas.openxmlformats.org/officeDocument/2006/relationships/tags" Target="../tags/tag1038.xml"/><Relationship Id="rId80" Type="http://schemas.openxmlformats.org/officeDocument/2006/relationships/tags" Target="../tags/tag979.xml"/><Relationship Id="rId85" Type="http://schemas.openxmlformats.org/officeDocument/2006/relationships/tags" Target="../tags/tag984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902.xml"/><Relationship Id="rId12" Type="http://schemas.openxmlformats.org/officeDocument/2006/relationships/tags" Target="../tags/tag911.xml"/><Relationship Id="rId17" Type="http://schemas.openxmlformats.org/officeDocument/2006/relationships/tags" Target="../tags/tag916.xml"/><Relationship Id="rId25" Type="http://schemas.openxmlformats.org/officeDocument/2006/relationships/tags" Target="../tags/tag924.xml"/><Relationship Id="rId33" Type="http://schemas.openxmlformats.org/officeDocument/2006/relationships/tags" Target="../tags/tag932.xml"/><Relationship Id="rId38" Type="http://schemas.openxmlformats.org/officeDocument/2006/relationships/tags" Target="../tags/tag937.xml"/><Relationship Id="rId46" Type="http://schemas.openxmlformats.org/officeDocument/2006/relationships/tags" Target="../tags/tag945.xml"/><Relationship Id="rId59" Type="http://schemas.openxmlformats.org/officeDocument/2006/relationships/tags" Target="../tags/tag958.xml"/><Relationship Id="rId67" Type="http://schemas.openxmlformats.org/officeDocument/2006/relationships/tags" Target="../tags/tag966.xml"/><Relationship Id="rId103" Type="http://schemas.openxmlformats.org/officeDocument/2006/relationships/tags" Target="../tags/tag1002.xml"/><Relationship Id="rId108" Type="http://schemas.openxmlformats.org/officeDocument/2006/relationships/tags" Target="../tags/tag1007.xml"/><Relationship Id="rId116" Type="http://schemas.openxmlformats.org/officeDocument/2006/relationships/tags" Target="../tags/tag1015.xml"/><Relationship Id="rId124" Type="http://schemas.openxmlformats.org/officeDocument/2006/relationships/tags" Target="../tags/tag1023.xml"/><Relationship Id="rId129" Type="http://schemas.openxmlformats.org/officeDocument/2006/relationships/tags" Target="../tags/tag1028.xml"/><Relationship Id="rId137" Type="http://schemas.openxmlformats.org/officeDocument/2006/relationships/tags" Target="../tags/tag1036.xml"/><Relationship Id="rId20" Type="http://schemas.openxmlformats.org/officeDocument/2006/relationships/tags" Target="../tags/tag919.xml"/><Relationship Id="rId41" Type="http://schemas.openxmlformats.org/officeDocument/2006/relationships/tags" Target="../tags/tag940.xml"/><Relationship Id="rId54" Type="http://schemas.openxmlformats.org/officeDocument/2006/relationships/tags" Target="../tags/tag953.xml"/><Relationship Id="rId62" Type="http://schemas.openxmlformats.org/officeDocument/2006/relationships/tags" Target="../tags/tag961.xml"/><Relationship Id="rId70" Type="http://schemas.openxmlformats.org/officeDocument/2006/relationships/tags" Target="../tags/tag969.xml"/><Relationship Id="rId75" Type="http://schemas.openxmlformats.org/officeDocument/2006/relationships/tags" Target="../tags/tag974.xml"/><Relationship Id="rId83" Type="http://schemas.openxmlformats.org/officeDocument/2006/relationships/tags" Target="../tags/tag982.xml"/><Relationship Id="rId88" Type="http://schemas.openxmlformats.org/officeDocument/2006/relationships/tags" Target="../tags/tag987.xml"/><Relationship Id="rId91" Type="http://schemas.openxmlformats.org/officeDocument/2006/relationships/tags" Target="../tags/tag990.xml"/><Relationship Id="rId96" Type="http://schemas.openxmlformats.org/officeDocument/2006/relationships/tags" Target="../tags/tag995.xml"/><Relationship Id="rId111" Type="http://schemas.openxmlformats.org/officeDocument/2006/relationships/tags" Target="../tags/tag1010.xml"/><Relationship Id="rId132" Type="http://schemas.openxmlformats.org/officeDocument/2006/relationships/tags" Target="../tags/tag1031.xml"/><Relationship Id="rId140" Type="http://schemas.openxmlformats.org/officeDocument/2006/relationships/tags" Target="../tags/tag1039.xml"/><Relationship Id="rId145" Type="http://schemas.openxmlformats.org/officeDocument/2006/relationships/tags" Target="../tags/tag1044.xml"/><Relationship Id="rId1" Type="http://schemas.openxmlformats.org/officeDocument/2006/relationships/tags" Target="../tags/tag900.xml"/><Relationship Id="rId6" Type="http://schemas.openxmlformats.org/officeDocument/2006/relationships/tags" Target="../tags/tag905.xml"/><Relationship Id="rId15" Type="http://schemas.openxmlformats.org/officeDocument/2006/relationships/tags" Target="../tags/tag914.xml"/><Relationship Id="rId23" Type="http://schemas.openxmlformats.org/officeDocument/2006/relationships/tags" Target="../tags/tag922.xml"/><Relationship Id="rId28" Type="http://schemas.openxmlformats.org/officeDocument/2006/relationships/tags" Target="../tags/tag927.xml"/><Relationship Id="rId36" Type="http://schemas.openxmlformats.org/officeDocument/2006/relationships/tags" Target="../tags/tag935.xml"/><Relationship Id="rId49" Type="http://schemas.openxmlformats.org/officeDocument/2006/relationships/tags" Target="../tags/tag948.xml"/><Relationship Id="rId57" Type="http://schemas.openxmlformats.org/officeDocument/2006/relationships/tags" Target="../tags/tag956.xml"/><Relationship Id="rId106" Type="http://schemas.openxmlformats.org/officeDocument/2006/relationships/tags" Target="../tags/tag1005.xml"/><Relationship Id="rId114" Type="http://schemas.openxmlformats.org/officeDocument/2006/relationships/tags" Target="../tags/tag1013.xml"/><Relationship Id="rId119" Type="http://schemas.openxmlformats.org/officeDocument/2006/relationships/tags" Target="../tags/tag1018.xml"/><Relationship Id="rId127" Type="http://schemas.openxmlformats.org/officeDocument/2006/relationships/tags" Target="../tags/tag1026.xml"/><Relationship Id="rId10" Type="http://schemas.openxmlformats.org/officeDocument/2006/relationships/tags" Target="../tags/tag909.xml"/><Relationship Id="rId31" Type="http://schemas.openxmlformats.org/officeDocument/2006/relationships/tags" Target="../tags/tag930.xml"/><Relationship Id="rId44" Type="http://schemas.openxmlformats.org/officeDocument/2006/relationships/tags" Target="../tags/tag943.xml"/><Relationship Id="rId52" Type="http://schemas.openxmlformats.org/officeDocument/2006/relationships/tags" Target="../tags/tag951.xml"/><Relationship Id="rId60" Type="http://schemas.openxmlformats.org/officeDocument/2006/relationships/tags" Target="../tags/tag959.xml"/><Relationship Id="rId65" Type="http://schemas.openxmlformats.org/officeDocument/2006/relationships/tags" Target="../tags/tag964.xml"/><Relationship Id="rId73" Type="http://schemas.openxmlformats.org/officeDocument/2006/relationships/tags" Target="../tags/tag972.xml"/><Relationship Id="rId78" Type="http://schemas.openxmlformats.org/officeDocument/2006/relationships/tags" Target="../tags/tag977.xml"/><Relationship Id="rId81" Type="http://schemas.openxmlformats.org/officeDocument/2006/relationships/tags" Target="../tags/tag980.xml"/><Relationship Id="rId86" Type="http://schemas.openxmlformats.org/officeDocument/2006/relationships/tags" Target="../tags/tag985.xml"/><Relationship Id="rId94" Type="http://schemas.openxmlformats.org/officeDocument/2006/relationships/tags" Target="../tags/tag993.xml"/><Relationship Id="rId99" Type="http://schemas.openxmlformats.org/officeDocument/2006/relationships/tags" Target="../tags/tag998.xml"/><Relationship Id="rId101" Type="http://schemas.openxmlformats.org/officeDocument/2006/relationships/tags" Target="../tags/tag1000.xml"/><Relationship Id="rId122" Type="http://schemas.openxmlformats.org/officeDocument/2006/relationships/tags" Target="../tags/tag1021.xml"/><Relationship Id="rId130" Type="http://schemas.openxmlformats.org/officeDocument/2006/relationships/tags" Target="../tags/tag1029.xml"/><Relationship Id="rId135" Type="http://schemas.openxmlformats.org/officeDocument/2006/relationships/tags" Target="../tags/tag1034.xml"/><Relationship Id="rId143" Type="http://schemas.openxmlformats.org/officeDocument/2006/relationships/tags" Target="../tags/tag1042.xml"/><Relationship Id="rId148" Type="http://schemas.openxmlformats.org/officeDocument/2006/relationships/tags" Target="../tags/tag1047.xml"/><Relationship Id="rId4" Type="http://schemas.openxmlformats.org/officeDocument/2006/relationships/tags" Target="../tags/tag903.xml"/><Relationship Id="rId9" Type="http://schemas.openxmlformats.org/officeDocument/2006/relationships/tags" Target="../tags/tag908.xml"/><Relationship Id="rId13" Type="http://schemas.openxmlformats.org/officeDocument/2006/relationships/tags" Target="../tags/tag912.xml"/><Relationship Id="rId18" Type="http://schemas.openxmlformats.org/officeDocument/2006/relationships/tags" Target="../tags/tag917.xml"/><Relationship Id="rId39" Type="http://schemas.openxmlformats.org/officeDocument/2006/relationships/tags" Target="../tags/tag938.xml"/><Relationship Id="rId109" Type="http://schemas.openxmlformats.org/officeDocument/2006/relationships/tags" Target="../tags/tag1008.xml"/><Relationship Id="rId34" Type="http://schemas.openxmlformats.org/officeDocument/2006/relationships/tags" Target="../tags/tag933.xml"/><Relationship Id="rId50" Type="http://schemas.openxmlformats.org/officeDocument/2006/relationships/tags" Target="../tags/tag949.xml"/><Relationship Id="rId55" Type="http://schemas.openxmlformats.org/officeDocument/2006/relationships/tags" Target="../tags/tag954.xml"/><Relationship Id="rId76" Type="http://schemas.openxmlformats.org/officeDocument/2006/relationships/tags" Target="../tags/tag975.xml"/><Relationship Id="rId97" Type="http://schemas.openxmlformats.org/officeDocument/2006/relationships/tags" Target="../tags/tag996.xml"/><Relationship Id="rId104" Type="http://schemas.openxmlformats.org/officeDocument/2006/relationships/tags" Target="../tags/tag1003.xml"/><Relationship Id="rId120" Type="http://schemas.openxmlformats.org/officeDocument/2006/relationships/tags" Target="../tags/tag1019.xml"/><Relationship Id="rId125" Type="http://schemas.openxmlformats.org/officeDocument/2006/relationships/tags" Target="../tags/tag1024.xml"/><Relationship Id="rId141" Type="http://schemas.openxmlformats.org/officeDocument/2006/relationships/tags" Target="../tags/tag1040.xml"/><Relationship Id="rId146" Type="http://schemas.openxmlformats.org/officeDocument/2006/relationships/tags" Target="../tags/tag1045.xml"/><Relationship Id="rId7" Type="http://schemas.openxmlformats.org/officeDocument/2006/relationships/tags" Target="../tags/tag906.xml"/><Relationship Id="rId71" Type="http://schemas.openxmlformats.org/officeDocument/2006/relationships/tags" Target="../tags/tag970.xml"/><Relationship Id="rId92" Type="http://schemas.openxmlformats.org/officeDocument/2006/relationships/tags" Target="../tags/tag991.xml"/><Relationship Id="rId2" Type="http://schemas.openxmlformats.org/officeDocument/2006/relationships/tags" Target="../tags/tag901.xml"/><Relationship Id="rId29" Type="http://schemas.openxmlformats.org/officeDocument/2006/relationships/tags" Target="../tags/tag928.xml"/><Relationship Id="rId24" Type="http://schemas.openxmlformats.org/officeDocument/2006/relationships/tags" Target="../tags/tag923.xml"/><Relationship Id="rId40" Type="http://schemas.openxmlformats.org/officeDocument/2006/relationships/tags" Target="../tags/tag939.xml"/><Relationship Id="rId45" Type="http://schemas.openxmlformats.org/officeDocument/2006/relationships/tags" Target="../tags/tag944.xml"/><Relationship Id="rId66" Type="http://schemas.openxmlformats.org/officeDocument/2006/relationships/tags" Target="../tags/tag965.xml"/><Relationship Id="rId87" Type="http://schemas.openxmlformats.org/officeDocument/2006/relationships/tags" Target="../tags/tag986.xml"/><Relationship Id="rId110" Type="http://schemas.openxmlformats.org/officeDocument/2006/relationships/tags" Target="../tags/tag1009.xml"/><Relationship Id="rId115" Type="http://schemas.openxmlformats.org/officeDocument/2006/relationships/tags" Target="../tags/tag1014.xml"/><Relationship Id="rId131" Type="http://schemas.openxmlformats.org/officeDocument/2006/relationships/tags" Target="../tags/tag1030.xml"/><Relationship Id="rId136" Type="http://schemas.openxmlformats.org/officeDocument/2006/relationships/tags" Target="../tags/tag1035.xml"/><Relationship Id="rId61" Type="http://schemas.openxmlformats.org/officeDocument/2006/relationships/tags" Target="../tags/tag960.xml"/><Relationship Id="rId82" Type="http://schemas.openxmlformats.org/officeDocument/2006/relationships/tags" Target="../tags/tag981.xml"/><Relationship Id="rId19" Type="http://schemas.openxmlformats.org/officeDocument/2006/relationships/tags" Target="../tags/tag918.xml"/><Relationship Id="rId14" Type="http://schemas.openxmlformats.org/officeDocument/2006/relationships/tags" Target="../tags/tag913.xml"/><Relationship Id="rId30" Type="http://schemas.openxmlformats.org/officeDocument/2006/relationships/tags" Target="../tags/tag929.xml"/><Relationship Id="rId35" Type="http://schemas.openxmlformats.org/officeDocument/2006/relationships/tags" Target="../tags/tag934.xml"/><Relationship Id="rId56" Type="http://schemas.openxmlformats.org/officeDocument/2006/relationships/tags" Target="../tags/tag955.xml"/><Relationship Id="rId77" Type="http://schemas.openxmlformats.org/officeDocument/2006/relationships/tags" Target="../tags/tag976.xml"/><Relationship Id="rId100" Type="http://schemas.openxmlformats.org/officeDocument/2006/relationships/tags" Target="../tags/tag999.xml"/><Relationship Id="rId105" Type="http://schemas.openxmlformats.org/officeDocument/2006/relationships/tags" Target="../tags/tag1004.xml"/><Relationship Id="rId126" Type="http://schemas.openxmlformats.org/officeDocument/2006/relationships/tags" Target="../tags/tag1025.xml"/><Relationship Id="rId147" Type="http://schemas.openxmlformats.org/officeDocument/2006/relationships/tags" Target="../tags/tag1046.xml"/><Relationship Id="rId8" Type="http://schemas.openxmlformats.org/officeDocument/2006/relationships/tags" Target="../tags/tag907.xml"/><Relationship Id="rId51" Type="http://schemas.openxmlformats.org/officeDocument/2006/relationships/tags" Target="../tags/tag950.xml"/><Relationship Id="rId72" Type="http://schemas.openxmlformats.org/officeDocument/2006/relationships/tags" Target="../tags/tag971.xml"/><Relationship Id="rId93" Type="http://schemas.openxmlformats.org/officeDocument/2006/relationships/tags" Target="../tags/tag992.xml"/><Relationship Id="rId98" Type="http://schemas.openxmlformats.org/officeDocument/2006/relationships/tags" Target="../tags/tag997.xml"/><Relationship Id="rId121" Type="http://schemas.openxmlformats.org/officeDocument/2006/relationships/tags" Target="../tags/tag1020.xml"/><Relationship Id="rId142" Type="http://schemas.openxmlformats.org/officeDocument/2006/relationships/tags" Target="../tags/tag104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74.xml"/><Relationship Id="rId117" Type="http://schemas.openxmlformats.org/officeDocument/2006/relationships/tags" Target="../tags/tag1165.xml"/><Relationship Id="rId21" Type="http://schemas.openxmlformats.org/officeDocument/2006/relationships/tags" Target="../tags/tag1069.xml"/><Relationship Id="rId42" Type="http://schemas.openxmlformats.org/officeDocument/2006/relationships/tags" Target="../tags/tag1090.xml"/><Relationship Id="rId47" Type="http://schemas.openxmlformats.org/officeDocument/2006/relationships/tags" Target="../tags/tag1095.xml"/><Relationship Id="rId63" Type="http://schemas.openxmlformats.org/officeDocument/2006/relationships/tags" Target="../tags/tag1111.xml"/><Relationship Id="rId68" Type="http://schemas.openxmlformats.org/officeDocument/2006/relationships/tags" Target="../tags/tag1116.xml"/><Relationship Id="rId84" Type="http://schemas.openxmlformats.org/officeDocument/2006/relationships/tags" Target="../tags/tag1132.xml"/><Relationship Id="rId89" Type="http://schemas.openxmlformats.org/officeDocument/2006/relationships/tags" Target="../tags/tag1137.xml"/><Relationship Id="rId112" Type="http://schemas.openxmlformats.org/officeDocument/2006/relationships/tags" Target="../tags/tag1160.xml"/><Relationship Id="rId133" Type="http://schemas.openxmlformats.org/officeDocument/2006/relationships/tags" Target="../tags/tag1181.xml"/><Relationship Id="rId138" Type="http://schemas.openxmlformats.org/officeDocument/2006/relationships/tags" Target="../tags/tag1186.xml"/><Relationship Id="rId154" Type="http://schemas.openxmlformats.org/officeDocument/2006/relationships/tags" Target="../tags/tag1202.xml"/><Relationship Id="rId159" Type="http://schemas.openxmlformats.org/officeDocument/2006/relationships/tags" Target="../tags/tag1207.xml"/><Relationship Id="rId175" Type="http://schemas.openxmlformats.org/officeDocument/2006/relationships/tags" Target="../tags/tag1223.xml"/><Relationship Id="rId170" Type="http://schemas.openxmlformats.org/officeDocument/2006/relationships/tags" Target="../tags/tag1218.xml"/><Relationship Id="rId16" Type="http://schemas.openxmlformats.org/officeDocument/2006/relationships/tags" Target="../tags/tag1064.xml"/><Relationship Id="rId107" Type="http://schemas.openxmlformats.org/officeDocument/2006/relationships/tags" Target="../tags/tag1155.xml"/><Relationship Id="rId11" Type="http://schemas.openxmlformats.org/officeDocument/2006/relationships/tags" Target="../tags/tag1059.xml"/><Relationship Id="rId32" Type="http://schemas.openxmlformats.org/officeDocument/2006/relationships/tags" Target="../tags/tag1080.xml"/><Relationship Id="rId37" Type="http://schemas.openxmlformats.org/officeDocument/2006/relationships/tags" Target="../tags/tag1085.xml"/><Relationship Id="rId53" Type="http://schemas.openxmlformats.org/officeDocument/2006/relationships/tags" Target="../tags/tag1101.xml"/><Relationship Id="rId58" Type="http://schemas.openxmlformats.org/officeDocument/2006/relationships/tags" Target="../tags/tag1106.xml"/><Relationship Id="rId74" Type="http://schemas.openxmlformats.org/officeDocument/2006/relationships/tags" Target="../tags/tag1122.xml"/><Relationship Id="rId79" Type="http://schemas.openxmlformats.org/officeDocument/2006/relationships/tags" Target="../tags/tag1127.xml"/><Relationship Id="rId102" Type="http://schemas.openxmlformats.org/officeDocument/2006/relationships/tags" Target="../tags/tag1150.xml"/><Relationship Id="rId123" Type="http://schemas.openxmlformats.org/officeDocument/2006/relationships/tags" Target="../tags/tag1171.xml"/><Relationship Id="rId128" Type="http://schemas.openxmlformats.org/officeDocument/2006/relationships/tags" Target="../tags/tag1176.xml"/><Relationship Id="rId144" Type="http://schemas.openxmlformats.org/officeDocument/2006/relationships/tags" Target="../tags/tag1192.xml"/><Relationship Id="rId149" Type="http://schemas.openxmlformats.org/officeDocument/2006/relationships/tags" Target="../tags/tag1197.xml"/><Relationship Id="rId5" Type="http://schemas.openxmlformats.org/officeDocument/2006/relationships/tags" Target="../tags/tag1053.xml"/><Relationship Id="rId90" Type="http://schemas.openxmlformats.org/officeDocument/2006/relationships/tags" Target="../tags/tag1138.xml"/><Relationship Id="rId95" Type="http://schemas.openxmlformats.org/officeDocument/2006/relationships/tags" Target="../tags/tag1143.xml"/><Relationship Id="rId160" Type="http://schemas.openxmlformats.org/officeDocument/2006/relationships/tags" Target="../tags/tag1208.xml"/><Relationship Id="rId165" Type="http://schemas.openxmlformats.org/officeDocument/2006/relationships/tags" Target="../tags/tag1213.xml"/><Relationship Id="rId22" Type="http://schemas.openxmlformats.org/officeDocument/2006/relationships/tags" Target="../tags/tag1070.xml"/><Relationship Id="rId27" Type="http://schemas.openxmlformats.org/officeDocument/2006/relationships/tags" Target="../tags/tag1075.xml"/><Relationship Id="rId43" Type="http://schemas.openxmlformats.org/officeDocument/2006/relationships/tags" Target="../tags/tag1091.xml"/><Relationship Id="rId48" Type="http://schemas.openxmlformats.org/officeDocument/2006/relationships/tags" Target="../tags/tag1096.xml"/><Relationship Id="rId64" Type="http://schemas.openxmlformats.org/officeDocument/2006/relationships/tags" Target="../tags/tag1112.xml"/><Relationship Id="rId69" Type="http://schemas.openxmlformats.org/officeDocument/2006/relationships/tags" Target="../tags/tag1117.xml"/><Relationship Id="rId113" Type="http://schemas.openxmlformats.org/officeDocument/2006/relationships/tags" Target="../tags/tag1161.xml"/><Relationship Id="rId118" Type="http://schemas.openxmlformats.org/officeDocument/2006/relationships/tags" Target="../tags/tag1166.xml"/><Relationship Id="rId134" Type="http://schemas.openxmlformats.org/officeDocument/2006/relationships/tags" Target="../tags/tag1182.xml"/><Relationship Id="rId139" Type="http://schemas.openxmlformats.org/officeDocument/2006/relationships/tags" Target="../tags/tag1187.xml"/><Relationship Id="rId80" Type="http://schemas.openxmlformats.org/officeDocument/2006/relationships/tags" Target="../tags/tag1128.xml"/><Relationship Id="rId85" Type="http://schemas.openxmlformats.org/officeDocument/2006/relationships/tags" Target="../tags/tag1133.xml"/><Relationship Id="rId150" Type="http://schemas.openxmlformats.org/officeDocument/2006/relationships/tags" Target="../tags/tag1198.xml"/><Relationship Id="rId155" Type="http://schemas.openxmlformats.org/officeDocument/2006/relationships/tags" Target="../tags/tag1203.xml"/><Relationship Id="rId171" Type="http://schemas.openxmlformats.org/officeDocument/2006/relationships/tags" Target="../tags/tag1219.xml"/><Relationship Id="rId176" Type="http://schemas.openxmlformats.org/officeDocument/2006/relationships/tags" Target="../tags/tag1224.xml"/><Relationship Id="rId12" Type="http://schemas.openxmlformats.org/officeDocument/2006/relationships/tags" Target="../tags/tag1060.xml"/><Relationship Id="rId17" Type="http://schemas.openxmlformats.org/officeDocument/2006/relationships/tags" Target="../tags/tag1065.xml"/><Relationship Id="rId33" Type="http://schemas.openxmlformats.org/officeDocument/2006/relationships/tags" Target="../tags/tag1081.xml"/><Relationship Id="rId38" Type="http://schemas.openxmlformats.org/officeDocument/2006/relationships/tags" Target="../tags/tag1086.xml"/><Relationship Id="rId59" Type="http://schemas.openxmlformats.org/officeDocument/2006/relationships/tags" Target="../tags/tag1107.xml"/><Relationship Id="rId103" Type="http://schemas.openxmlformats.org/officeDocument/2006/relationships/tags" Target="../tags/tag1151.xml"/><Relationship Id="rId108" Type="http://schemas.openxmlformats.org/officeDocument/2006/relationships/tags" Target="../tags/tag1156.xml"/><Relationship Id="rId124" Type="http://schemas.openxmlformats.org/officeDocument/2006/relationships/tags" Target="../tags/tag1172.xml"/><Relationship Id="rId129" Type="http://schemas.openxmlformats.org/officeDocument/2006/relationships/tags" Target="../tags/tag1177.xml"/><Relationship Id="rId54" Type="http://schemas.openxmlformats.org/officeDocument/2006/relationships/tags" Target="../tags/tag1102.xml"/><Relationship Id="rId70" Type="http://schemas.openxmlformats.org/officeDocument/2006/relationships/tags" Target="../tags/tag1118.xml"/><Relationship Id="rId75" Type="http://schemas.openxmlformats.org/officeDocument/2006/relationships/tags" Target="../tags/tag1123.xml"/><Relationship Id="rId91" Type="http://schemas.openxmlformats.org/officeDocument/2006/relationships/tags" Target="../tags/tag1139.xml"/><Relationship Id="rId96" Type="http://schemas.openxmlformats.org/officeDocument/2006/relationships/tags" Target="../tags/tag1144.xml"/><Relationship Id="rId140" Type="http://schemas.openxmlformats.org/officeDocument/2006/relationships/tags" Target="../tags/tag1188.xml"/><Relationship Id="rId145" Type="http://schemas.openxmlformats.org/officeDocument/2006/relationships/tags" Target="../tags/tag1193.xml"/><Relationship Id="rId161" Type="http://schemas.openxmlformats.org/officeDocument/2006/relationships/tags" Target="../tags/tag1209.xml"/><Relationship Id="rId166" Type="http://schemas.openxmlformats.org/officeDocument/2006/relationships/tags" Target="../tags/tag1214.xml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23" Type="http://schemas.openxmlformats.org/officeDocument/2006/relationships/tags" Target="../tags/tag1071.xml"/><Relationship Id="rId28" Type="http://schemas.openxmlformats.org/officeDocument/2006/relationships/tags" Target="../tags/tag1076.xml"/><Relationship Id="rId49" Type="http://schemas.openxmlformats.org/officeDocument/2006/relationships/tags" Target="../tags/tag1097.xml"/><Relationship Id="rId114" Type="http://schemas.openxmlformats.org/officeDocument/2006/relationships/tags" Target="../tags/tag1162.xml"/><Relationship Id="rId119" Type="http://schemas.openxmlformats.org/officeDocument/2006/relationships/tags" Target="../tags/tag1167.xml"/><Relationship Id="rId10" Type="http://schemas.openxmlformats.org/officeDocument/2006/relationships/tags" Target="../tags/tag1058.xml"/><Relationship Id="rId31" Type="http://schemas.openxmlformats.org/officeDocument/2006/relationships/tags" Target="../tags/tag1079.xml"/><Relationship Id="rId44" Type="http://schemas.openxmlformats.org/officeDocument/2006/relationships/tags" Target="../tags/tag1092.xml"/><Relationship Id="rId52" Type="http://schemas.openxmlformats.org/officeDocument/2006/relationships/tags" Target="../tags/tag1100.xml"/><Relationship Id="rId60" Type="http://schemas.openxmlformats.org/officeDocument/2006/relationships/tags" Target="../tags/tag1108.xml"/><Relationship Id="rId65" Type="http://schemas.openxmlformats.org/officeDocument/2006/relationships/tags" Target="../tags/tag1113.xml"/><Relationship Id="rId73" Type="http://schemas.openxmlformats.org/officeDocument/2006/relationships/tags" Target="../tags/tag1121.xml"/><Relationship Id="rId78" Type="http://schemas.openxmlformats.org/officeDocument/2006/relationships/tags" Target="../tags/tag1126.xml"/><Relationship Id="rId81" Type="http://schemas.openxmlformats.org/officeDocument/2006/relationships/tags" Target="../tags/tag1129.xml"/><Relationship Id="rId86" Type="http://schemas.openxmlformats.org/officeDocument/2006/relationships/tags" Target="../tags/tag1134.xml"/><Relationship Id="rId94" Type="http://schemas.openxmlformats.org/officeDocument/2006/relationships/tags" Target="../tags/tag1142.xml"/><Relationship Id="rId99" Type="http://schemas.openxmlformats.org/officeDocument/2006/relationships/tags" Target="../tags/tag1147.xml"/><Relationship Id="rId101" Type="http://schemas.openxmlformats.org/officeDocument/2006/relationships/tags" Target="../tags/tag1149.xml"/><Relationship Id="rId122" Type="http://schemas.openxmlformats.org/officeDocument/2006/relationships/tags" Target="../tags/tag1170.xml"/><Relationship Id="rId130" Type="http://schemas.openxmlformats.org/officeDocument/2006/relationships/tags" Target="../tags/tag1178.xml"/><Relationship Id="rId135" Type="http://schemas.openxmlformats.org/officeDocument/2006/relationships/tags" Target="../tags/tag1183.xml"/><Relationship Id="rId143" Type="http://schemas.openxmlformats.org/officeDocument/2006/relationships/tags" Target="../tags/tag1191.xml"/><Relationship Id="rId148" Type="http://schemas.openxmlformats.org/officeDocument/2006/relationships/tags" Target="../tags/tag1196.xml"/><Relationship Id="rId151" Type="http://schemas.openxmlformats.org/officeDocument/2006/relationships/tags" Target="../tags/tag1199.xml"/><Relationship Id="rId156" Type="http://schemas.openxmlformats.org/officeDocument/2006/relationships/tags" Target="../tags/tag1204.xml"/><Relationship Id="rId164" Type="http://schemas.openxmlformats.org/officeDocument/2006/relationships/tags" Target="../tags/tag1212.xml"/><Relationship Id="rId169" Type="http://schemas.openxmlformats.org/officeDocument/2006/relationships/tags" Target="../tags/tag1217.xml"/><Relationship Id="rId177" Type="http://schemas.openxmlformats.org/officeDocument/2006/relationships/tags" Target="../tags/tag1225.xml"/><Relationship Id="rId4" Type="http://schemas.openxmlformats.org/officeDocument/2006/relationships/tags" Target="../tags/tag1052.xml"/><Relationship Id="rId9" Type="http://schemas.openxmlformats.org/officeDocument/2006/relationships/tags" Target="../tags/tag1057.xml"/><Relationship Id="rId172" Type="http://schemas.openxmlformats.org/officeDocument/2006/relationships/tags" Target="../tags/tag1220.xml"/><Relationship Id="rId180" Type="http://schemas.openxmlformats.org/officeDocument/2006/relationships/slideLayout" Target="../slideLayouts/slideLayout1.xml"/><Relationship Id="rId13" Type="http://schemas.openxmlformats.org/officeDocument/2006/relationships/tags" Target="../tags/tag1061.xml"/><Relationship Id="rId18" Type="http://schemas.openxmlformats.org/officeDocument/2006/relationships/tags" Target="../tags/tag1066.xml"/><Relationship Id="rId39" Type="http://schemas.openxmlformats.org/officeDocument/2006/relationships/tags" Target="../tags/tag1087.xml"/><Relationship Id="rId109" Type="http://schemas.openxmlformats.org/officeDocument/2006/relationships/tags" Target="../tags/tag1157.xml"/><Relationship Id="rId34" Type="http://schemas.openxmlformats.org/officeDocument/2006/relationships/tags" Target="../tags/tag1082.xml"/><Relationship Id="rId50" Type="http://schemas.openxmlformats.org/officeDocument/2006/relationships/tags" Target="../tags/tag1098.xml"/><Relationship Id="rId55" Type="http://schemas.openxmlformats.org/officeDocument/2006/relationships/tags" Target="../tags/tag1103.xml"/><Relationship Id="rId76" Type="http://schemas.openxmlformats.org/officeDocument/2006/relationships/tags" Target="../tags/tag1124.xml"/><Relationship Id="rId97" Type="http://schemas.openxmlformats.org/officeDocument/2006/relationships/tags" Target="../tags/tag1145.xml"/><Relationship Id="rId104" Type="http://schemas.openxmlformats.org/officeDocument/2006/relationships/tags" Target="../tags/tag1152.xml"/><Relationship Id="rId120" Type="http://schemas.openxmlformats.org/officeDocument/2006/relationships/tags" Target="../tags/tag1168.xml"/><Relationship Id="rId125" Type="http://schemas.openxmlformats.org/officeDocument/2006/relationships/tags" Target="../tags/tag1173.xml"/><Relationship Id="rId141" Type="http://schemas.openxmlformats.org/officeDocument/2006/relationships/tags" Target="../tags/tag1189.xml"/><Relationship Id="rId146" Type="http://schemas.openxmlformats.org/officeDocument/2006/relationships/tags" Target="../tags/tag1194.xml"/><Relationship Id="rId167" Type="http://schemas.openxmlformats.org/officeDocument/2006/relationships/tags" Target="../tags/tag1215.xml"/><Relationship Id="rId7" Type="http://schemas.openxmlformats.org/officeDocument/2006/relationships/tags" Target="../tags/tag1055.xml"/><Relationship Id="rId71" Type="http://schemas.openxmlformats.org/officeDocument/2006/relationships/tags" Target="../tags/tag1119.xml"/><Relationship Id="rId92" Type="http://schemas.openxmlformats.org/officeDocument/2006/relationships/tags" Target="../tags/tag1140.xml"/><Relationship Id="rId162" Type="http://schemas.openxmlformats.org/officeDocument/2006/relationships/tags" Target="../tags/tag1210.xml"/><Relationship Id="rId2" Type="http://schemas.openxmlformats.org/officeDocument/2006/relationships/tags" Target="../tags/tag1050.xml"/><Relationship Id="rId29" Type="http://schemas.openxmlformats.org/officeDocument/2006/relationships/tags" Target="../tags/tag1077.xml"/><Relationship Id="rId24" Type="http://schemas.openxmlformats.org/officeDocument/2006/relationships/tags" Target="../tags/tag1072.xml"/><Relationship Id="rId40" Type="http://schemas.openxmlformats.org/officeDocument/2006/relationships/tags" Target="../tags/tag1088.xml"/><Relationship Id="rId45" Type="http://schemas.openxmlformats.org/officeDocument/2006/relationships/tags" Target="../tags/tag1093.xml"/><Relationship Id="rId66" Type="http://schemas.openxmlformats.org/officeDocument/2006/relationships/tags" Target="../tags/tag1114.xml"/><Relationship Id="rId87" Type="http://schemas.openxmlformats.org/officeDocument/2006/relationships/tags" Target="../tags/tag1135.xml"/><Relationship Id="rId110" Type="http://schemas.openxmlformats.org/officeDocument/2006/relationships/tags" Target="../tags/tag1158.xml"/><Relationship Id="rId115" Type="http://schemas.openxmlformats.org/officeDocument/2006/relationships/tags" Target="../tags/tag1163.xml"/><Relationship Id="rId131" Type="http://schemas.openxmlformats.org/officeDocument/2006/relationships/tags" Target="../tags/tag1179.xml"/><Relationship Id="rId136" Type="http://schemas.openxmlformats.org/officeDocument/2006/relationships/tags" Target="../tags/tag1184.xml"/><Relationship Id="rId157" Type="http://schemas.openxmlformats.org/officeDocument/2006/relationships/tags" Target="../tags/tag1205.xml"/><Relationship Id="rId178" Type="http://schemas.openxmlformats.org/officeDocument/2006/relationships/tags" Target="../tags/tag1226.xml"/><Relationship Id="rId61" Type="http://schemas.openxmlformats.org/officeDocument/2006/relationships/tags" Target="../tags/tag1109.xml"/><Relationship Id="rId82" Type="http://schemas.openxmlformats.org/officeDocument/2006/relationships/tags" Target="../tags/tag1130.xml"/><Relationship Id="rId152" Type="http://schemas.openxmlformats.org/officeDocument/2006/relationships/tags" Target="../tags/tag1200.xml"/><Relationship Id="rId173" Type="http://schemas.openxmlformats.org/officeDocument/2006/relationships/tags" Target="../tags/tag1221.xml"/><Relationship Id="rId19" Type="http://schemas.openxmlformats.org/officeDocument/2006/relationships/tags" Target="../tags/tag1067.xml"/><Relationship Id="rId14" Type="http://schemas.openxmlformats.org/officeDocument/2006/relationships/tags" Target="../tags/tag1062.xml"/><Relationship Id="rId30" Type="http://schemas.openxmlformats.org/officeDocument/2006/relationships/tags" Target="../tags/tag1078.xml"/><Relationship Id="rId35" Type="http://schemas.openxmlformats.org/officeDocument/2006/relationships/tags" Target="../tags/tag1083.xml"/><Relationship Id="rId56" Type="http://schemas.openxmlformats.org/officeDocument/2006/relationships/tags" Target="../tags/tag1104.xml"/><Relationship Id="rId77" Type="http://schemas.openxmlformats.org/officeDocument/2006/relationships/tags" Target="../tags/tag1125.xml"/><Relationship Id="rId100" Type="http://schemas.openxmlformats.org/officeDocument/2006/relationships/tags" Target="../tags/tag1148.xml"/><Relationship Id="rId105" Type="http://schemas.openxmlformats.org/officeDocument/2006/relationships/tags" Target="../tags/tag1153.xml"/><Relationship Id="rId126" Type="http://schemas.openxmlformats.org/officeDocument/2006/relationships/tags" Target="../tags/tag1174.xml"/><Relationship Id="rId147" Type="http://schemas.openxmlformats.org/officeDocument/2006/relationships/tags" Target="../tags/tag1195.xml"/><Relationship Id="rId168" Type="http://schemas.openxmlformats.org/officeDocument/2006/relationships/tags" Target="../tags/tag1216.xml"/><Relationship Id="rId8" Type="http://schemas.openxmlformats.org/officeDocument/2006/relationships/tags" Target="../tags/tag1056.xml"/><Relationship Id="rId51" Type="http://schemas.openxmlformats.org/officeDocument/2006/relationships/tags" Target="../tags/tag1099.xml"/><Relationship Id="rId72" Type="http://schemas.openxmlformats.org/officeDocument/2006/relationships/tags" Target="../tags/tag1120.xml"/><Relationship Id="rId93" Type="http://schemas.openxmlformats.org/officeDocument/2006/relationships/tags" Target="../tags/tag1141.xml"/><Relationship Id="rId98" Type="http://schemas.openxmlformats.org/officeDocument/2006/relationships/tags" Target="../tags/tag1146.xml"/><Relationship Id="rId121" Type="http://schemas.openxmlformats.org/officeDocument/2006/relationships/tags" Target="../tags/tag1169.xml"/><Relationship Id="rId142" Type="http://schemas.openxmlformats.org/officeDocument/2006/relationships/tags" Target="../tags/tag1190.xml"/><Relationship Id="rId163" Type="http://schemas.openxmlformats.org/officeDocument/2006/relationships/tags" Target="../tags/tag1211.xml"/><Relationship Id="rId3" Type="http://schemas.openxmlformats.org/officeDocument/2006/relationships/tags" Target="../tags/tag1051.xml"/><Relationship Id="rId25" Type="http://schemas.openxmlformats.org/officeDocument/2006/relationships/tags" Target="../tags/tag1073.xml"/><Relationship Id="rId46" Type="http://schemas.openxmlformats.org/officeDocument/2006/relationships/tags" Target="../tags/tag1094.xml"/><Relationship Id="rId67" Type="http://schemas.openxmlformats.org/officeDocument/2006/relationships/tags" Target="../tags/tag1115.xml"/><Relationship Id="rId116" Type="http://schemas.openxmlformats.org/officeDocument/2006/relationships/tags" Target="../tags/tag1164.xml"/><Relationship Id="rId137" Type="http://schemas.openxmlformats.org/officeDocument/2006/relationships/tags" Target="../tags/tag1185.xml"/><Relationship Id="rId158" Type="http://schemas.openxmlformats.org/officeDocument/2006/relationships/tags" Target="../tags/tag1206.xml"/><Relationship Id="rId20" Type="http://schemas.openxmlformats.org/officeDocument/2006/relationships/tags" Target="../tags/tag1068.xml"/><Relationship Id="rId41" Type="http://schemas.openxmlformats.org/officeDocument/2006/relationships/tags" Target="../tags/tag1089.xml"/><Relationship Id="rId62" Type="http://schemas.openxmlformats.org/officeDocument/2006/relationships/tags" Target="../tags/tag1110.xml"/><Relationship Id="rId83" Type="http://schemas.openxmlformats.org/officeDocument/2006/relationships/tags" Target="../tags/tag1131.xml"/><Relationship Id="rId88" Type="http://schemas.openxmlformats.org/officeDocument/2006/relationships/tags" Target="../tags/tag1136.xml"/><Relationship Id="rId111" Type="http://schemas.openxmlformats.org/officeDocument/2006/relationships/tags" Target="../tags/tag1159.xml"/><Relationship Id="rId132" Type="http://schemas.openxmlformats.org/officeDocument/2006/relationships/tags" Target="../tags/tag1180.xml"/><Relationship Id="rId153" Type="http://schemas.openxmlformats.org/officeDocument/2006/relationships/tags" Target="../tags/tag1201.xml"/><Relationship Id="rId174" Type="http://schemas.openxmlformats.org/officeDocument/2006/relationships/tags" Target="../tags/tag1222.xml"/><Relationship Id="rId179" Type="http://schemas.openxmlformats.org/officeDocument/2006/relationships/tags" Target="../tags/tag1227.xml"/><Relationship Id="rId15" Type="http://schemas.openxmlformats.org/officeDocument/2006/relationships/tags" Target="../tags/tag1063.xml"/><Relationship Id="rId36" Type="http://schemas.openxmlformats.org/officeDocument/2006/relationships/tags" Target="../tags/tag1084.xml"/><Relationship Id="rId57" Type="http://schemas.openxmlformats.org/officeDocument/2006/relationships/tags" Target="../tags/tag1105.xml"/><Relationship Id="rId106" Type="http://schemas.openxmlformats.org/officeDocument/2006/relationships/tags" Target="../tags/tag1154.xml"/><Relationship Id="rId127" Type="http://schemas.openxmlformats.org/officeDocument/2006/relationships/tags" Target="../tags/tag117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253.xml"/><Relationship Id="rId117" Type="http://schemas.openxmlformats.org/officeDocument/2006/relationships/tags" Target="../tags/tag1344.xml"/><Relationship Id="rId21" Type="http://schemas.openxmlformats.org/officeDocument/2006/relationships/tags" Target="../tags/tag1248.xml"/><Relationship Id="rId42" Type="http://schemas.openxmlformats.org/officeDocument/2006/relationships/tags" Target="../tags/tag1269.xml"/><Relationship Id="rId47" Type="http://schemas.openxmlformats.org/officeDocument/2006/relationships/tags" Target="../tags/tag1274.xml"/><Relationship Id="rId63" Type="http://schemas.openxmlformats.org/officeDocument/2006/relationships/tags" Target="../tags/tag1290.xml"/><Relationship Id="rId68" Type="http://schemas.openxmlformats.org/officeDocument/2006/relationships/tags" Target="../tags/tag1295.xml"/><Relationship Id="rId84" Type="http://schemas.openxmlformats.org/officeDocument/2006/relationships/tags" Target="../tags/tag1311.xml"/><Relationship Id="rId89" Type="http://schemas.openxmlformats.org/officeDocument/2006/relationships/tags" Target="../tags/tag1316.xml"/><Relationship Id="rId112" Type="http://schemas.openxmlformats.org/officeDocument/2006/relationships/tags" Target="../tags/tag1339.xml"/><Relationship Id="rId133" Type="http://schemas.openxmlformats.org/officeDocument/2006/relationships/tags" Target="../tags/tag1360.xml"/><Relationship Id="rId138" Type="http://schemas.openxmlformats.org/officeDocument/2006/relationships/tags" Target="../tags/tag1365.xml"/><Relationship Id="rId154" Type="http://schemas.openxmlformats.org/officeDocument/2006/relationships/tags" Target="../tags/tag1381.xml"/><Relationship Id="rId159" Type="http://schemas.openxmlformats.org/officeDocument/2006/relationships/tags" Target="../tags/tag1386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1243.xml"/><Relationship Id="rId107" Type="http://schemas.openxmlformats.org/officeDocument/2006/relationships/tags" Target="../tags/tag1334.xml"/><Relationship Id="rId11" Type="http://schemas.openxmlformats.org/officeDocument/2006/relationships/tags" Target="../tags/tag1238.xml"/><Relationship Id="rId32" Type="http://schemas.openxmlformats.org/officeDocument/2006/relationships/tags" Target="../tags/tag1259.xml"/><Relationship Id="rId37" Type="http://schemas.openxmlformats.org/officeDocument/2006/relationships/tags" Target="../tags/tag1264.xml"/><Relationship Id="rId53" Type="http://schemas.openxmlformats.org/officeDocument/2006/relationships/tags" Target="../tags/tag1280.xml"/><Relationship Id="rId58" Type="http://schemas.openxmlformats.org/officeDocument/2006/relationships/tags" Target="../tags/tag1285.xml"/><Relationship Id="rId74" Type="http://schemas.openxmlformats.org/officeDocument/2006/relationships/tags" Target="../tags/tag1301.xml"/><Relationship Id="rId79" Type="http://schemas.openxmlformats.org/officeDocument/2006/relationships/tags" Target="../tags/tag1306.xml"/><Relationship Id="rId102" Type="http://schemas.openxmlformats.org/officeDocument/2006/relationships/tags" Target="../tags/tag1329.xml"/><Relationship Id="rId123" Type="http://schemas.openxmlformats.org/officeDocument/2006/relationships/tags" Target="../tags/tag1350.xml"/><Relationship Id="rId128" Type="http://schemas.openxmlformats.org/officeDocument/2006/relationships/tags" Target="../tags/tag1355.xml"/><Relationship Id="rId144" Type="http://schemas.openxmlformats.org/officeDocument/2006/relationships/tags" Target="../tags/tag1371.xml"/><Relationship Id="rId149" Type="http://schemas.openxmlformats.org/officeDocument/2006/relationships/tags" Target="../tags/tag1376.xml"/><Relationship Id="rId5" Type="http://schemas.openxmlformats.org/officeDocument/2006/relationships/tags" Target="../tags/tag1232.xml"/><Relationship Id="rId90" Type="http://schemas.openxmlformats.org/officeDocument/2006/relationships/tags" Target="../tags/tag1317.xml"/><Relationship Id="rId95" Type="http://schemas.openxmlformats.org/officeDocument/2006/relationships/tags" Target="../tags/tag1322.xml"/><Relationship Id="rId160" Type="http://schemas.openxmlformats.org/officeDocument/2006/relationships/tags" Target="../tags/tag1387.xml"/><Relationship Id="rId165" Type="http://schemas.openxmlformats.org/officeDocument/2006/relationships/tags" Target="../tags/tag1392.xml"/><Relationship Id="rId22" Type="http://schemas.openxmlformats.org/officeDocument/2006/relationships/tags" Target="../tags/tag1249.xml"/><Relationship Id="rId27" Type="http://schemas.openxmlformats.org/officeDocument/2006/relationships/tags" Target="../tags/tag1254.xml"/><Relationship Id="rId43" Type="http://schemas.openxmlformats.org/officeDocument/2006/relationships/tags" Target="../tags/tag1270.xml"/><Relationship Id="rId48" Type="http://schemas.openxmlformats.org/officeDocument/2006/relationships/tags" Target="../tags/tag1275.xml"/><Relationship Id="rId64" Type="http://schemas.openxmlformats.org/officeDocument/2006/relationships/tags" Target="../tags/tag1291.xml"/><Relationship Id="rId69" Type="http://schemas.openxmlformats.org/officeDocument/2006/relationships/tags" Target="../tags/tag1296.xml"/><Relationship Id="rId113" Type="http://schemas.openxmlformats.org/officeDocument/2006/relationships/tags" Target="../tags/tag1340.xml"/><Relationship Id="rId118" Type="http://schemas.openxmlformats.org/officeDocument/2006/relationships/tags" Target="../tags/tag1345.xml"/><Relationship Id="rId134" Type="http://schemas.openxmlformats.org/officeDocument/2006/relationships/tags" Target="../tags/tag1361.xml"/><Relationship Id="rId139" Type="http://schemas.openxmlformats.org/officeDocument/2006/relationships/tags" Target="../tags/tag1366.xml"/><Relationship Id="rId80" Type="http://schemas.openxmlformats.org/officeDocument/2006/relationships/tags" Target="../tags/tag1307.xml"/><Relationship Id="rId85" Type="http://schemas.openxmlformats.org/officeDocument/2006/relationships/tags" Target="../tags/tag1312.xml"/><Relationship Id="rId150" Type="http://schemas.openxmlformats.org/officeDocument/2006/relationships/tags" Target="../tags/tag1377.xml"/><Relationship Id="rId155" Type="http://schemas.openxmlformats.org/officeDocument/2006/relationships/tags" Target="../tags/tag1382.xml"/><Relationship Id="rId12" Type="http://schemas.openxmlformats.org/officeDocument/2006/relationships/tags" Target="../tags/tag1239.xml"/><Relationship Id="rId17" Type="http://schemas.openxmlformats.org/officeDocument/2006/relationships/tags" Target="../tags/tag1244.xml"/><Relationship Id="rId33" Type="http://schemas.openxmlformats.org/officeDocument/2006/relationships/tags" Target="../tags/tag1260.xml"/><Relationship Id="rId38" Type="http://schemas.openxmlformats.org/officeDocument/2006/relationships/tags" Target="../tags/tag1265.xml"/><Relationship Id="rId59" Type="http://schemas.openxmlformats.org/officeDocument/2006/relationships/tags" Target="../tags/tag1286.xml"/><Relationship Id="rId103" Type="http://schemas.openxmlformats.org/officeDocument/2006/relationships/tags" Target="../tags/tag1330.xml"/><Relationship Id="rId108" Type="http://schemas.openxmlformats.org/officeDocument/2006/relationships/tags" Target="../tags/tag1335.xml"/><Relationship Id="rId124" Type="http://schemas.openxmlformats.org/officeDocument/2006/relationships/tags" Target="../tags/tag1351.xml"/><Relationship Id="rId129" Type="http://schemas.openxmlformats.org/officeDocument/2006/relationships/tags" Target="../tags/tag1356.xml"/><Relationship Id="rId54" Type="http://schemas.openxmlformats.org/officeDocument/2006/relationships/tags" Target="../tags/tag1281.xml"/><Relationship Id="rId70" Type="http://schemas.openxmlformats.org/officeDocument/2006/relationships/tags" Target="../tags/tag1297.xml"/><Relationship Id="rId75" Type="http://schemas.openxmlformats.org/officeDocument/2006/relationships/tags" Target="../tags/tag1302.xml"/><Relationship Id="rId91" Type="http://schemas.openxmlformats.org/officeDocument/2006/relationships/tags" Target="../tags/tag1318.xml"/><Relationship Id="rId96" Type="http://schemas.openxmlformats.org/officeDocument/2006/relationships/tags" Target="../tags/tag1323.xml"/><Relationship Id="rId140" Type="http://schemas.openxmlformats.org/officeDocument/2006/relationships/tags" Target="../tags/tag1367.xml"/><Relationship Id="rId145" Type="http://schemas.openxmlformats.org/officeDocument/2006/relationships/tags" Target="../tags/tag1372.xml"/><Relationship Id="rId161" Type="http://schemas.openxmlformats.org/officeDocument/2006/relationships/tags" Target="../tags/tag1388.xml"/><Relationship Id="rId166" Type="http://schemas.openxmlformats.org/officeDocument/2006/relationships/tags" Target="../tags/tag1393.xml"/><Relationship Id="rId1" Type="http://schemas.openxmlformats.org/officeDocument/2006/relationships/tags" Target="../tags/tag1228.xml"/><Relationship Id="rId6" Type="http://schemas.openxmlformats.org/officeDocument/2006/relationships/tags" Target="../tags/tag1233.xml"/><Relationship Id="rId15" Type="http://schemas.openxmlformats.org/officeDocument/2006/relationships/tags" Target="../tags/tag1242.xml"/><Relationship Id="rId23" Type="http://schemas.openxmlformats.org/officeDocument/2006/relationships/tags" Target="../tags/tag1250.xml"/><Relationship Id="rId28" Type="http://schemas.openxmlformats.org/officeDocument/2006/relationships/tags" Target="../tags/tag1255.xml"/><Relationship Id="rId36" Type="http://schemas.openxmlformats.org/officeDocument/2006/relationships/tags" Target="../tags/tag1263.xml"/><Relationship Id="rId49" Type="http://schemas.openxmlformats.org/officeDocument/2006/relationships/tags" Target="../tags/tag1276.xml"/><Relationship Id="rId57" Type="http://schemas.openxmlformats.org/officeDocument/2006/relationships/tags" Target="../tags/tag1284.xml"/><Relationship Id="rId106" Type="http://schemas.openxmlformats.org/officeDocument/2006/relationships/tags" Target="../tags/tag1333.xml"/><Relationship Id="rId114" Type="http://schemas.openxmlformats.org/officeDocument/2006/relationships/tags" Target="../tags/tag1341.xml"/><Relationship Id="rId119" Type="http://schemas.openxmlformats.org/officeDocument/2006/relationships/tags" Target="../tags/tag1346.xml"/><Relationship Id="rId127" Type="http://schemas.openxmlformats.org/officeDocument/2006/relationships/tags" Target="../tags/tag1354.xml"/><Relationship Id="rId10" Type="http://schemas.openxmlformats.org/officeDocument/2006/relationships/tags" Target="../tags/tag1237.xml"/><Relationship Id="rId31" Type="http://schemas.openxmlformats.org/officeDocument/2006/relationships/tags" Target="../tags/tag1258.xml"/><Relationship Id="rId44" Type="http://schemas.openxmlformats.org/officeDocument/2006/relationships/tags" Target="../tags/tag1271.xml"/><Relationship Id="rId52" Type="http://schemas.openxmlformats.org/officeDocument/2006/relationships/tags" Target="../tags/tag1279.xml"/><Relationship Id="rId60" Type="http://schemas.openxmlformats.org/officeDocument/2006/relationships/tags" Target="../tags/tag1287.xml"/><Relationship Id="rId65" Type="http://schemas.openxmlformats.org/officeDocument/2006/relationships/tags" Target="../tags/tag1292.xml"/><Relationship Id="rId73" Type="http://schemas.openxmlformats.org/officeDocument/2006/relationships/tags" Target="../tags/tag1300.xml"/><Relationship Id="rId78" Type="http://schemas.openxmlformats.org/officeDocument/2006/relationships/tags" Target="../tags/tag1305.xml"/><Relationship Id="rId81" Type="http://schemas.openxmlformats.org/officeDocument/2006/relationships/tags" Target="../tags/tag1308.xml"/><Relationship Id="rId86" Type="http://schemas.openxmlformats.org/officeDocument/2006/relationships/tags" Target="../tags/tag1313.xml"/><Relationship Id="rId94" Type="http://schemas.openxmlformats.org/officeDocument/2006/relationships/tags" Target="../tags/tag1321.xml"/><Relationship Id="rId99" Type="http://schemas.openxmlformats.org/officeDocument/2006/relationships/tags" Target="../tags/tag1326.xml"/><Relationship Id="rId101" Type="http://schemas.openxmlformats.org/officeDocument/2006/relationships/tags" Target="../tags/tag1328.xml"/><Relationship Id="rId122" Type="http://schemas.openxmlformats.org/officeDocument/2006/relationships/tags" Target="../tags/tag1349.xml"/><Relationship Id="rId130" Type="http://schemas.openxmlformats.org/officeDocument/2006/relationships/tags" Target="../tags/tag1357.xml"/><Relationship Id="rId135" Type="http://schemas.openxmlformats.org/officeDocument/2006/relationships/tags" Target="../tags/tag1362.xml"/><Relationship Id="rId143" Type="http://schemas.openxmlformats.org/officeDocument/2006/relationships/tags" Target="../tags/tag1370.xml"/><Relationship Id="rId148" Type="http://schemas.openxmlformats.org/officeDocument/2006/relationships/tags" Target="../tags/tag1375.xml"/><Relationship Id="rId151" Type="http://schemas.openxmlformats.org/officeDocument/2006/relationships/tags" Target="../tags/tag1378.xml"/><Relationship Id="rId156" Type="http://schemas.openxmlformats.org/officeDocument/2006/relationships/tags" Target="../tags/tag1383.xml"/><Relationship Id="rId164" Type="http://schemas.openxmlformats.org/officeDocument/2006/relationships/tags" Target="../tags/tag1391.xml"/><Relationship Id="rId169" Type="http://schemas.openxmlformats.org/officeDocument/2006/relationships/tags" Target="../tags/tag1396.xml"/><Relationship Id="rId4" Type="http://schemas.openxmlformats.org/officeDocument/2006/relationships/tags" Target="../tags/tag1231.xml"/><Relationship Id="rId9" Type="http://schemas.openxmlformats.org/officeDocument/2006/relationships/tags" Target="../tags/tag1236.xml"/><Relationship Id="rId13" Type="http://schemas.openxmlformats.org/officeDocument/2006/relationships/tags" Target="../tags/tag1240.xml"/><Relationship Id="rId18" Type="http://schemas.openxmlformats.org/officeDocument/2006/relationships/tags" Target="../tags/tag1245.xml"/><Relationship Id="rId39" Type="http://schemas.openxmlformats.org/officeDocument/2006/relationships/tags" Target="../tags/tag1266.xml"/><Relationship Id="rId109" Type="http://schemas.openxmlformats.org/officeDocument/2006/relationships/tags" Target="../tags/tag1336.xml"/><Relationship Id="rId34" Type="http://schemas.openxmlformats.org/officeDocument/2006/relationships/tags" Target="../tags/tag1261.xml"/><Relationship Id="rId50" Type="http://schemas.openxmlformats.org/officeDocument/2006/relationships/tags" Target="../tags/tag1277.xml"/><Relationship Id="rId55" Type="http://schemas.openxmlformats.org/officeDocument/2006/relationships/tags" Target="../tags/tag1282.xml"/><Relationship Id="rId76" Type="http://schemas.openxmlformats.org/officeDocument/2006/relationships/tags" Target="../tags/tag1303.xml"/><Relationship Id="rId97" Type="http://schemas.openxmlformats.org/officeDocument/2006/relationships/tags" Target="../tags/tag1324.xml"/><Relationship Id="rId104" Type="http://schemas.openxmlformats.org/officeDocument/2006/relationships/tags" Target="../tags/tag1331.xml"/><Relationship Id="rId120" Type="http://schemas.openxmlformats.org/officeDocument/2006/relationships/tags" Target="../tags/tag1347.xml"/><Relationship Id="rId125" Type="http://schemas.openxmlformats.org/officeDocument/2006/relationships/tags" Target="../tags/tag1352.xml"/><Relationship Id="rId141" Type="http://schemas.openxmlformats.org/officeDocument/2006/relationships/tags" Target="../tags/tag1368.xml"/><Relationship Id="rId146" Type="http://schemas.openxmlformats.org/officeDocument/2006/relationships/tags" Target="../tags/tag1373.xml"/><Relationship Id="rId167" Type="http://schemas.openxmlformats.org/officeDocument/2006/relationships/tags" Target="../tags/tag1394.xml"/><Relationship Id="rId7" Type="http://schemas.openxmlformats.org/officeDocument/2006/relationships/tags" Target="../tags/tag1234.xml"/><Relationship Id="rId71" Type="http://schemas.openxmlformats.org/officeDocument/2006/relationships/tags" Target="../tags/tag1298.xml"/><Relationship Id="rId92" Type="http://schemas.openxmlformats.org/officeDocument/2006/relationships/tags" Target="../tags/tag1319.xml"/><Relationship Id="rId162" Type="http://schemas.openxmlformats.org/officeDocument/2006/relationships/tags" Target="../tags/tag1389.xml"/><Relationship Id="rId2" Type="http://schemas.openxmlformats.org/officeDocument/2006/relationships/tags" Target="../tags/tag1229.xml"/><Relationship Id="rId29" Type="http://schemas.openxmlformats.org/officeDocument/2006/relationships/tags" Target="../tags/tag1256.xml"/><Relationship Id="rId24" Type="http://schemas.openxmlformats.org/officeDocument/2006/relationships/tags" Target="../tags/tag1251.xml"/><Relationship Id="rId40" Type="http://schemas.openxmlformats.org/officeDocument/2006/relationships/tags" Target="../tags/tag1267.xml"/><Relationship Id="rId45" Type="http://schemas.openxmlformats.org/officeDocument/2006/relationships/tags" Target="../tags/tag1272.xml"/><Relationship Id="rId66" Type="http://schemas.openxmlformats.org/officeDocument/2006/relationships/tags" Target="../tags/tag1293.xml"/><Relationship Id="rId87" Type="http://schemas.openxmlformats.org/officeDocument/2006/relationships/tags" Target="../tags/tag1314.xml"/><Relationship Id="rId110" Type="http://schemas.openxmlformats.org/officeDocument/2006/relationships/tags" Target="../tags/tag1337.xml"/><Relationship Id="rId115" Type="http://schemas.openxmlformats.org/officeDocument/2006/relationships/tags" Target="../tags/tag1342.xml"/><Relationship Id="rId131" Type="http://schemas.openxmlformats.org/officeDocument/2006/relationships/tags" Target="../tags/tag1358.xml"/><Relationship Id="rId136" Type="http://schemas.openxmlformats.org/officeDocument/2006/relationships/tags" Target="../tags/tag1363.xml"/><Relationship Id="rId157" Type="http://schemas.openxmlformats.org/officeDocument/2006/relationships/tags" Target="../tags/tag1384.xml"/><Relationship Id="rId61" Type="http://schemas.openxmlformats.org/officeDocument/2006/relationships/tags" Target="../tags/tag1288.xml"/><Relationship Id="rId82" Type="http://schemas.openxmlformats.org/officeDocument/2006/relationships/tags" Target="../tags/tag1309.xml"/><Relationship Id="rId152" Type="http://schemas.openxmlformats.org/officeDocument/2006/relationships/tags" Target="../tags/tag1379.xml"/><Relationship Id="rId19" Type="http://schemas.openxmlformats.org/officeDocument/2006/relationships/tags" Target="../tags/tag1246.xml"/><Relationship Id="rId14" Type="http://schemas.openxmlformats.org/officeDocument/2006/relationships/tags" Target="../tags/tag1241.xml"/><Relationship Id="rId30" Type="http://schemas.openxmlformats.org/officeDocument/2006/relationships/tags" Target="../tags/tag1257.xml"/><Relationship Id="rId35" Type="http://schemas.openxmlformats.org/officeDocument/2006/relationships/tags" Target="../tags/tag1262.xml"/><Relationship Id="rId56" Type="http://schemas.openxmlformats.org/officeDocument/2006/relationships/tags" Target="../tags/tag1283.xml"/><Relationship Id="rId77" Type="http://schemas.openxmlformats.org/officeDocument/2006/relationships/tags" Target="../tags/tag1304.xml"/><Relationship Id="rId100" Type="http://schemas.openxmlformats.org/officeDocument/2006/relationships/tags" Target="../tags/tag1327.xml"/><Relationship Id="rId105" Type="http://schemas.openxmlformats.org/officeDocument/2006/relationships/tags" Target="../tags/tag1332.xml"/><Relationship Id="rId126" Type="http://schemas.openxmlformats.org/officeDocument/2006/relationships/tags" Target="../tags/tag1353.xml"/><Relationship Id="rId147" Type="http://schemas.openxmlformats.org/officeDocument/2006/relationships/tags" Target="../tags/tag1374.xml"/><Relationship Id="rId168" Type="http://schemas.openxmlformats.org/officeDocument/2006/relationships/tags" Target="../tags/tag1395.xml"/><Relationship Id="rId8" Type="http://schemas.openxmlformats.org/officeDocument/2006/relationships/tags" Target="../tags/tag1235.xml"/><Relationship Id="rId51" Type="http://schemas.openxmlformats.org/officeDocument/2006/relationships/tags" Target="../tags/tag1278.xml"/><Relationship Id="rId72" Type="http://schemas.openxmlformats.org/officeDocument/2006/relationships/tags" Target="../tags/tag1299.xml"/><Relationship Id="rId93" Type="http://schemas.openxmlformats.org/officeDocument/2006/relationships/tags" Target="../tags/tag1320.xml"/><Relationship Id="rId98" Type="http://schemas.openxmlformats.org/officeDocument/2006/relationships/tags" Target="../tags/tag1325.xml"/><Relationship Id="rId121" Type="http://schemas.openxmlformats.org/officeDocument/2006/relationships/tags" Target="../tags/tag1348.xml"/><Relationship Id="rId142" Type="http://schemas.openxmlformats.org/officeDocument/2006/relationships/tags" Target="../tags/tag1369.xml"/><Relationship Id="rId163" Type="http://schemas.openxmlformats.org/officeDocument/2006/relationships/tags" Target="../tags/tag1390.xml"/><Relationship Id="rId3" Type="http://schemas.openxmlformats.org/officeDocument/2006/relationships/tags" Target="../tags/tag1230.xml"/><Relationship Id="rId25" Type="http://schemas.openxmlformats.org/officeDocument/2006/relationships/tags" Target="../tags/tag1252.xml"/><Relationship Id="rId46" Type="http://schemas.openxmlformats.org/officeDocument/2006/relationships/tags" Target="../tags/tag1273.xml"/><Relationship Id="rId67" Type="http://schemas.openxmlformats.org/officeDocument/2006/relationships/tags" Target="../tags/tag1294.xml"/><Relationship Id="rId116" Type="http://schemas.openxmlformats.org/officeDocument/2006/relationships/tags" Target="../tags/tag1343.xml"/><Relationship Id="rId137" Type="http://schemas.openxmlformats.org/officeDocument/2006/relationships/tags" Target="../tags/tag1364.xml"/><Relationship Id="rId158" Type="http://schemas.openxmlformats.org/officeDocument/2006/relationships/tags" Target="../tags/tag1385.xml"/><Relationship Id="rId20" Type="http://schemas.openxmlformats.org/officeDocument/2006/relationships/tags" Target="../tags/tag1247.xml"/><Relationship Id="rId41" Type="http://schemas.openxmlformats.org/officeDocument/2006/relationships/tags" Target="../tags/tag1268.xml"/><Relationship Id="rId62" Type="http://schemas.openxmlformats.org/officeDocument/2006/relationships/tags" Target="../tags/tag1289.xml"/><Relationship Id="rId83" Type="http://schemas.openxmlformats.org/officeDocument/2006/relationships/tags" Target="../tags/tag1310.xml"/><Relationship Id="rId88" Type="http://schemas.openxmlformats.org/officeDocument/2006/relationships/tags" Target="../tags/tag1315.xml"/><Relationship Id="rId111" Type="http://schemas.openxmlformats.org/officeDocument/2006/relationships/tags" Target="../tags/tag1338.xml"/><Relationship Id="rId132" Type="http://schemas.openxmlformats.org/officeDocument/2006/relationships/tags" Target="../tags/tag1359.xml"/><Relationship Id="rId153" Type="http://schemas.openxmlformats.org/officeDocument/2006/relationships/tags" Target="../tags/tag138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13.xml"/><Relationship Id="rId21" Type="http://schemas.openxmlformats.org/officeDocument/2006/relationships/tags" Target="../tags/tag1417.xml"/><Relationship Id="rId42" Type="http://schemas.openxmlformats.org/officeDocument/2006/relationships/tags" Target="../tags/tag1438.xml"/><Relationship Id="rId63" Type="http://schemas.openxmlformats.org/officeDocument/2006/relationships/tags" Target="../tags/tag1459.xml"/><Relationship Id="rId84" Type="http://schemas.openxmlformats.org/officeDocument/2006/relationships/tags" Target="../tags/tag1480.xml"/><Relationship Id="rId138" Type="http://schemas.openxmlformats.org/officeDocument/2006/relationships/tags" Target="../tags/tag1534.xml"/><Relationship Id="rId159" Type="http://schemas.openxmlformats.org/officeDocument/2006/relationships/tags" Target="../tags/tag1555.xml"/><Relationship Id="rId170" Type="http://schemas.openxmlformats.org/officeDocument/2006/relationships/tags" Target="../tags/tag1566.xml"/><Relationship Id="rId191" Type="http://schemas.openxmlformats.org/officeDocument/2006/relationships/tags" Target="../tags/tag1587.xml"/><Relationship Id="rId205" Type="http://schemas.openxmlformats.org/officeDocument/2006/relationships/tags" Target="../tags/tag1601.xml"/><Relationship Id="rId226" Type="http://schemas.openxmlformats.org/officeDocument/2006/relationships/tags" Target="../tags/tag1622.xml"/><Relationship Id="rId247" Type="http://schemas.openxmlformats.org/officeDocument/2006/relationships/tags" Target="../tags/tag1643.xml"/><Relationship Id="rId107" Type="http://schemas.openxmlformats.org/officeDocument/2006/relationships/tags" Target="../tags/tag1503.xml"/><Relationship Id="rId268" Type="http://schemas.openxmlformats.org/officeDocument/2006/relationships/tags" Target="../tags/tag1664.xml"/><Relationship Id="rId11" Type="http://schemas.openxmlformats.org/officeDocument/2006/relationships/tags" Target="../tags/tag1407.xml"/><Relationship Id="rId32" Type="http://schemas.openxmlformats.org/officeDocument/2006/relationships/tags" Target="../tags/tag1428.xml"/><Relationship Id="rId53" Type="http://schemas.openxmlformats.org/officeDocument/2006/relationships/tags" Target="../tags/tag1449.xml"/><Relationship Id="rId74" Type="http://schemas.openxmlformats.org/officeDocument/2006/relationships/tags" Target="../tags/tag1470.xml"/><Relationship Id="rId128" Type="http://schemas.openxmlformats.org/officeDocument/2006/relationships/tags" Target="../tags/tag1524.xml"/><Relationship Id="rId149" Type="http://schemas.openxmlformats.org/officeDocument/2006/relationships/tags" Target="../tags/tag1545.xml"/><Relationship Id="rId5" Type="http://schemas.openxmlformats.org/officeDocument/2006/relationships/tags" Target="../tags/tag1401.xml"/><Relationship Id="rId95" Type="http://schemas.openxmlformats.org/officeDocument/2006/relationships/tags" Target="../tags/tag1491.xml"/><Relationship Id="rId160" Type="http://schemas.openxmlformats.org/officeDocument/2006/relationships/tags" Target="../tags/tag1556.xml"/><Relationship Id="rId181" Type="http://schemas.openxmlformats.org/officeDocument/2006/relationships/tags" Target="../tags/tag1577.xml"/><Relationship Id="rId216" Type="http://schemas.openxmlformats.org/officeDocument/2006/relationships/tags" Target="../tags/tag1612.xml"/><Relationship Id="rId237" Type="http://schemas.openxmlformats.org/officeDocument/2006/relationships/tags" Target="../tags/tag1633.xml"/><Relationship Id="rId258" Type="http://schemas.openxmlformats.org/officeDocument/2006/relationships/tags" Target="../tags/tag1654.xml"/><Relationship Id="rId22" Type="http://schemas.openxmlformats.org/officeDocument/2006/relationships/tags" Target="../tags/tag1418.xml"/><Relationship Id="rId43" Type="http://schemas.openxmlformats.org/officeDocument/2006/relationships/tags" Target="../tags/tag1439.xml"/><Relationship Id="rId64" Type="http://schemas.openxmlformats.org/officeDocument/2006/relationships/tags" Target="../tags/tag1460.xml"/><Relationship Id="rId118" Type="http://schemas.openxmlformats.org/officeDocument/2006/relationships/tags" Target="../tags/tag1514.xml"/><Relationship Id="rId139" Type="http://schemas.openxmlformats.org/officeDocument/2006/relationships/tags" Target="../tags/tag1535.xml"/><Relationship Id="rId85" Type="http://schemas.openxmlformats.org/officeDocument/2006/relationships/tags" Target="../tags/tag1481.xml"/><Relationship Id="rId150" Type="http://schemas.openxmlformats.org/officeDocument/2006/relationships/tags" Target="../tags/tag1546.xml"/><Relationship Id="rId171" Type="http://schemas.openxmlformats.org/officeDocument/2006/relationships/tags" Target="../tags/tag1567.xml"/><Relationship Id="rId192" Type="http://schemas.openxmlformats.org/officeDocument/2006/relationships/tags" Target="../tags/tag1588.xml"/><Relationship Id="rId206" Type="http://schemas.openxmlformats.org/officeDocument/2006/relationships/tags" Target="../tags/tag1602.xml"/><Relationship Id="rId227" Type="http://schemas.openxmlformats.org/officeDocument/2006/relationships/tags" Target="../tags/tag1623.xml"/><Relationship Id="rId248" Type="http://schemas.openxmlformats.org/officeDocument/2006/relationships/tags" Target="../tags/tag1644.xml"/><Relationship Id="rId269" Type="http://schemas.openxmlformats.org/officeDocument/2006/relationships/tags" Target="../tags/tag1665.xml"/><Relationship Id="rId12" Type="http://schemas.openxmlformats.org/officeDocument/2006/relationships/tags" Target="../tags/tag1408.xml"/><Relationship Id="rId33" Type="http://schemas.openxmlformats.org/officeDocument/2006/relationships/tags" Target="../tags/tag1429.xml"/><Relationship Id="rId108" Type="http://schemas.openxmlformats.org/officeDocument/2006/relationships/tags" Target="../tags/tag1504.xml"/><Relationship Id="rId129" Type="http://schemas.openxmlformats.org/officeDocument/2006/relationships/tags" Target="../tags/tag1525.xml"/><Relationship Id="rId54" Type="http://schemas.openxmlformats.org/officeDocument/2006/relationships/tags" Target="../tags/tag1450.xml"/><Relationship Id="rId75" Type="http://schemas.openxmlformats.org/officeDocument/2006/relationships/tags" Target="../tags/tag1471.xml"/><Relationship Id="rId96" Type="http://schemas.openxmlformats.org/officeDocument/2006/relationships/tags" Target="../tags/tag1492.xml"/><Relationship Id="rId140" Type="http://schemas.openxmlformats.org/officeDocument/2006/relationships/tags" Target="../tags/tag1536.xml"/><Relationship Id="rId161" Type="http://schemas.openxmlformats.org/officeDocument/2006/relationships/tags" Target="../tags/tag1557.xml"/><Relationship Id="rId182" Type="http://schemas.openxmlformats.org/officeDocument/2006/relationships/tags" Target="../tags/tag1578.xml"/><Relationship Id="rId217" Type="http://schemas.openxmlformats.org/officeDocument/2006/relationships/tags" Target="../tags/tag1613.xml"/><Relationship Id="rId6" Type="http://schemas.openxmlformats.org/officeDocument/2006/relationships/tags" Target="../tags/tag1402.xml"/><Relationship Id="rId238" Type="http://schemas.openxmlformats.org/officeDocument/2006/relationships/tags" Target="../tags/tag1634.xml"/><Relationship Id="rId259" Type="http://schemas.openxmlformats.org/officeDocument/2006/relationships/tags" Target="../tags/tag1655.xml"/><Relationship Id="rId23" Type="http://schemas.openxmlformats.org/officeDocument/2006/relationships/tags" Target="../tags/tag1419.xml"/><Relationship Id="rId119" Type="http://schemas.openxmlformats.org/officeDocument/2006/relationships/tags" Target="../tags/tag1515.xml"/><Relationship Id="rId270" Type="http://schemas.openxmlformats.org/officeDocument/2006/relationships/tags" Target="../tags/tag1666.xml"/><Relationship Id="rId44" Type="http://schemas.openxmlformats.org/officeDocument/2006/relationships/tags" Target="../tags/tag1440.xml"/><Relationship Id="rId60" Type="http://schemas.openxmlformats.org/officeDocument/2006/relationships/tags" Target="../tags/tag1456.xml"/><Relationship Id="rId65" Type="http://schemas.openxmlformats.org/officeDocument/2006/relationships/tags" Target="../tags/tag1461.xml"/><Relationship Id="rId81" Type="http://schemas.openxmlformats.org/officeDocument/2006/relationships/tags" Target="../tags/tag1477.xml"/><Relationship Id="rId86" Type="http://schemas.openxmlformats.org/officeDocument/2006/relationships/tags" Target="../tags/tag1482.xml"/><Relationship Id="rId130" Type="http://schemas.openxmlformats.org/officeDocument/2006/relationships/tags" Target="../tags/tag1526.xml"/><Relationship Id="rId135" Type="http://schemas.openxmlformats.org/officeDocument/2006/relationships/tags" Target="../tags/tag1531.xml"/><Relationship Id="rId151" Type="http://schemas.openxmlformats.org/officeDocument/2006/relationships/tags" Target="../tags/tag1547.xml"/><Relationship Id="rId156" Type="http://schemas.openxmlformats.org/officeDocument/2006/relationships/tags" Target="../tags/tag1552.xml"/><Relationship Id="rId177" Type="http://schemas.openxmlformats.org/officeDocument/2006/relationships/tags" Target="../tags/tag1573.xml"/><Relationship Id="rId198" Type="http://schemas.openxmlformats.org/officeDocument/2006/relationships/tags" Target="../tags/tag1594.xml"/><Relationship Id="rId172" Type="http://schemas.openxmlformats.org/officeDocument/2006/relationships/tags" Target="../tags/tag1568.xml"/><Relationship Id="rId193" Type="http://schemas.openxmlformats.org/officeDocument/2006/relationships/tags" Target="../tags/tag1589.xml"/><Relationship Id="rId202" Type="http://schemas.openxmlformats.org/officeDocument/2006/relationships/tags" Target="../tags/tag1598.xml"/><Relationship Id="rId207" Type="http://schemas.openxmlformats.org/officeDocument/2006/relationships/tags" Target="../tags/tag1603.xml"/><Relationship Id="rId223" Type="http://schemas.openxmlformats.org/officeDocument/2006/relationships/tags" Target="../tags/tag1619.xml"/><Relationship Id="rId228" Type="http://schemas.openxmlformats.org/officeDocument/2006/relationships/tags" Target="../tags/tag1624.xml"/><Relationship Id="rId244" Type="http://schemas.openxmlformats.org/officeDocument/2006/relationships/tags" Target="../tags/tag1640.xml"/><Relationship Id="rId249" Type="http://schemas.openxmlformats.org/officeDocument/2006/relationships/tags" Target="../tags/tag1645.xml"/><Relationship Id="rId13" Type="http://schemas.openxmlformats.org/officeDocument/2006/relationships/tags" Target="../tags/tag1409.xml"/><Relationship Id="rId18" Type="http://schemas.openxmlformats.org/officeDocument/2006/relationships/tags" Target="../tags/tag1414.xml"/><Relationship Id="rId39" Type="http://schemas.openxmlformats.org/officeDocument/2006/relationships/tags" Target="../tags/tag1435.xml"/><Relationship Id="rId109" Type="http://schemas.openxmlformats.org/officeDocument/2006/relationships/tags" Target="../tags/tag1505.xml"/><Relationship Id="rId260" Type="http://schemas.openxmlformats.org/officeDocument/2006/relationships/tags" Target="../tags/tag1656.xml"/><Relationship Id="rId265" Type="http://schemas.openxmlformats.org/officeDocument/2006/relationships/tags" Target="../tags/tag1661.xml"/><Relationship Id="rId34" Type="http://schemas.openxmlformats.org/officeDocument/2006/relationships/tags" Target="../tags/tag1430.xml"/><Relationship Id="rId50" Type="http://schemas.openxmlformats.org/officeDocument/2006/relationships/tags" Target="../tags/tag1446.xml"/><Relationship Id="rId55" Type="http://schemas.openxmlformats.org/officeDocument/2006/relationships/tags" Target="../tags/tag1451.xml"/><Relationship Id="rId76" Type="http://schemas.openxmlformats.org/officeDocument/2006/relationships/tags" Target="../tags/tag1472.xml"/><Relationship Id="rId97" Type="http://schemas.openxmlformats.org/officeDocument/2006/relationships/tags" Target="../tags/tag1493.xml"/><Relationship Id="rId104" Type="http://schemas.openxmlformats.org/officeDocument/2006/relationships/tags" Target="../tags/tag1500.xml"/><Relationship Id="rId120" Type="http://schemas.openxmlformats.org/officeDocument/2006/relationships/tags" Target="../tags/tag1516.xml"/><Relationship Id="rId125" Type="http://schemas.openxmlformats.org/officeDocument/2006/relationships/tags" Target="../tags/tag1521.xml"/><Relationship Id="rId141" Type="http://schemas.openxmlformats.org/officeDocument/2006/relationships/tags" Target="../tags/tag1537.xml"/><Relationship Id="rId146" Type="http://schemas.openxmlformats.org/officeDocument/2006/relationships/tags" Target="../tags/tag1542.xml"/><Relationship Id="rId167" Type="http://schemas.openxmlformats.org/officeDocument/2006/relationships/tags" Target="../tags/tag1563.xml"/><Relationship Id="rId188" Type="http://schemas.openxmlformats.org/officeDocument/2006/relationships/tags" Target="../tags/tag1584.xml"/><Relationship Id="rId7" Type="http://schemas.openxmlformats.org/officeDocument/2006/relationships/tags" Target="../tags/tag1403.xml"/><Relationship Id="rId71" Type="http://schemas.openxmlformats.org/officeDocument/2006/relationships/tags" Target="../tags/tag1467.xml"/><Relationship Id="rId92" Type="http://schemas.openxmlformats.org/officeDocument/2006/relationships/tags" Target="../tags/tag1488.xml"/><Relationship Id="rId162" Type="http://schemas.openxmlformats.org/officeDocument/2006/relationships/tags" Target="../tags/tag1558.xml"/><Relationship Id="rId183" Type="http://schemas.openxmlformats.org/officeDocument/2006/relationships/tags" Target="../tags/tag1579.xml"/><Relationship Id="rId213" Type="http://schemas.openxmlformats.org/officeDocument/2006/relationships/tags" Target="../tags/tag1609.xml"/><Relationship Id="rId218" Type="http://schemas.openxmlformats.org/officeDocument/2006/relationships/tags" Target="../tags/tag1614.xml"/><Relationship Id="rId234" Type="http://schemas.openxmlformats.org/officeDocument/2006/relationships/tags" Target="../tags/tag1630.xml"/><Relationship Id="rId239" Type="http://schemas.openxmlformats.org/officeDocument/2006/relationships/tags" Target="../tags/tag1635.xml"/><Relationship Id="rId2" Type="http://schemas.openxmlformats.org/officeDocument/2006/relationships/tags" Target="../tags/tag1398.xml"/><Relationship Id="rId29" Type="http://schemas.openxmlformats.org/officeDocument/2006/relationships/tags" Target="../tags/tag1425.xml"/><Relationship Id="rId250" Type="http://schemas.openxmlformats.org/officeDocument/2006/relationships/tags" Target="../tags/tag1646.xml"/><Relationship Id="rId255" Type="http://schemas.openxmlformats.org/officeDocument/2006/relationships/tags" Target="../tags/tag1651.xml"/><Relationship Id="rId271" Type="http://schemas.openxmlformats.org/officeDocument/2006/relationships/slideLayout" Target="../slideLayouts/slideLayout1.xml"/><Relationship Id="rId24" Type="http://schemas.openxmlformats.org/officeDocument/2006/relationships/tags" Target="../tags/tag1420.xml"/><Relationship Id="rId40" Type="http://schemas.openxmlformats.org/officeDocument/2006/relationships/tags" Target="../tags/tag1436.xml"/><Relationship Id="rId45" Type="http://schemas.openxmlformats.org/officeDocument/2006/relationships/tags" Target="../tags/tag1441.xml"/><Relationship Id="rId66" Type="http://schemas.openxmlformats.org/officeDocument/2006/relationships/tags" Target="../tags/tag1462.xml"/><Relationship Id="rId87" Type="http://schemas.openxmlformats.org/officeDocument/2006/relationships/tags" Target="../tags/tag1483.xml"/><Relationship Id="rId110" Type="http://schemas.openxmlformats.org/officeDocument/2006/relationships/tags" Target="../tags/tag1506.xml"/><Relationship Id="rId115" Type="http://schemas.openxmlformats.org/officeDocument/2006/relationships/tags" Target="../tags/tag1511.xml"/><Relationship Id="rId131" Type="http://schemas.openxmlformats.org/officeDocument/2006/relationships/tags" Target="../tags/tag1527.xml"/><Relationship Id="rId136" Type="http://schemas.openxmlformats.org/officeDocument/2006/relationships/tags" Target="../tags/tag1532.xml"/><Relationship Id="rId157" Type="http://schemas.openxmlformats.org/officeDocument/2006/relationships/tags" Target="../tags/tag1553.xml"/><Relationship Id="rId178" Type="http://schemas.openxmlformats.org/officeDocument/2006/relationships/tags" Target="../tags/tag1574.xml"/><Relationship Id="rId61" Type="http://schemas.openxmlformats.org/officeDocument/2006/relationships/tags" Target="../tags/tag1457.xml"/><Relationship Id="rId82" Type="http://schemas.openxmlformats.org/officeDocument/2006/relationships/tags" Target="../tags/tag1478.xml"/><Relationship Id="rId152" Type="http://schemas.openxmlformats.org/officeDocument/2006/relationships/tags" Target="../tags/tag1548.xml"/><Relationship Id="rId173" Type="http://schemas.openxmlformats.org/officeDocument/2006/relationships/tags" Target="../tags/tag1569.xml"/><Relationship Id="rId194" Type="http://schemas.openxmlformats.org/officeDocument/2006/relationships/tags" Target="../tags/tag1590.xml"/><Relationship Id="rId199" Type="http://schemas.openxmlformats.org/officeDocument/2006/relationships/tags" Target="../tags/tag1595.xml"/><Relationship Id="rId203" Type="http://schemas.openxmlformats.org/officeDocument/2006/relationships/tags" Target="../tags/tag1599.xml"/><Relationship Id="rId208" Type="http://schemas.openxmlformats.org/officeDocument/2006/relationships/tags" Target="../tags/tag1604.xml"/><Relationship Id="rId229" Type="http://schemas.openxmlformats.org/officeDocument/2006/relationships/tags" Target="../tags/tag1625.xml"/><Relationship Id="rId19" Type="http://schemas.openxmlformats.org/officeDocument/2006/relationships/tags" Target="../tags/tag1415.xml"/><Relationship Id="rId224" Type="http://schemas.openxmlformats.org/officeDocument/2006/relationships/tags" Target="../tags/tag1620.xml"/><Relationship Id="rId240" Type="http://schemas.openxmlformats.org/officeDocument/2006/relationships/tags" Target="../tags/tag1636.xml"/><Relationship Id="rId245" Type="http://schemas.openxmlformats.org/officeDocument/2006/relationships/tags" Target="../tags/tag1641.xml"/><Relationship Id="rId261" Type="http://schemas.openxmlformats.org/officeDocument/2006/relationships/tags" Target="../tags/tag1657.xml"/><Relationship Id="rId266" Type="http://schemas.openxmlformats.org/officeDocument/2006/relationships/tags" Target="../tags/tag1662.xml"/><Relationship Id="rId14" Type="http://schemas.openxmlformats.org/officeDocument/2006/relationships/tags" Target="../tags/tag1410.xml"/><Relationship Id="rId30" Type="http://schemas.openxmlformats.org/officeDocument/2006/relationships/tags" Target="../tags/tag1426.xml"/><Relationship Id="rId35" Type="http://schemas.openxmlformats.org/officeDocument/2006/relationships/tags" Target="../tags/tag1431.xml"/><Relationship Id="rId56" Type="http://schemas.openxmlformats.org/officeDocument/2006/relationships/tags" Target="../tags/tag1452.xml"/><Relationship Id="rId77" Type="http://schemas.openxmlformats.org/officeDocument/2006/relationships/tags" Target="../tags/tag1473.xml"/><Relationship Id="rId100" Type="http://schemas.openxmlformats.org/officeDocument/2006/relationships/tags" Target="../tags/tag1496.xml"/><Relationship Id="rId105" Type="http://schemas.openxmlformats.org/officeDocument/2006/relationships/tags" Target="../tags/tag1501.xml"/><Relationship Id="rId126" Type="http://schemas.openxmlformats.org/officeDocument/2006/relationships/tags" Target="../tags/tag1522.xml"/><Relationship Id="rId147" Type="http://schemas.openxmlformats.org/officeDocument/2006/relationships/tags" Target="../tags/tag1543.xml"/><Relationship Id="rId168" Type="http://schemas.openxmlformats.org/officeDocument/2006/relationships/tags" Target="../tags/tag1564.xml"/><Relationship Id="rId8" Type="http://schemas.openxmlformats.org/officeDocument/2006/relationships/tags" Target="../tags/tag1404.xml"/><Relationship Id="rId51" Type="http://schemas.openxmlformats.org/officeDocument/2006/relationships/tags" Target="../tags/tag1447.xml"/><Relationship Id="rId72" Type="http://schemas.openxmlformats.org/officeDocument/2006/relationships/tags" Target="../tags/tag1468.xml"/><Relationship Id="rId93" Type="http://schemas.openxmlformats.org/officeDocument/2006/relationships/tags" Target="../tags/tag1489.xml"/><Relationship Id="rId98" Type="http://schemas.openxmlformats.org/officeDocument/2006/relationships/tags" Target="../tags/tag1494.xml"/><Relationship Id="rId121" Type="http://schemas.openxmlformats.org/officeDocument/2006/relationships/tags" Target="../tags/tag1517.xml"/><Relationship Id="rId142" Type="http://schemas.openxmlformats.org/officeDocument/2006/relationships/tags" Target="../tags/tag1538.xml"/><Relationship Id="rId163" Type="http://schemas.openxmlformats.org/officeDocument/2006/relationships/tags" Target="../tags/tag1559.xml"/><Relationship Id="rId184" Type="http://schemas.openxmlformats.org/officeDocument/2006/relationships/tags" Target="../tags/tag1580.xml"/><Relationship Id="rId189" Type="http://schemas.openxmlformats.org/officeDocument/2006/relationships/tags" Target="../tags/tag1585.xml"/><Relationship Id="rId219" Type="http://schemas.openxmlformats.org/officeDocument/2006/relationships/tags" Target="../tags/tag1615.xml"/><Relationship Id="rId3" Type="http://schemas.openxmlformats.org/officeDocument/2006/relationships/tags" Target="../tags/tag1399.xml"/><Relationship Id="rId214" Type="http://schemas.openxmlformats.org/officeDocument/2006/relationships/tags" Target="../tags/tag1610.xml"/><Relationship Id="rId230" Type="http://schemas.openxmlformats.org/officeDocument/2006/relationships/tags" Target="../tags/tag1626.xml"/><Relationship Id="rId235" Type="http://schemas.openxmlformats.org/officeDocument/2006/relationships/tags" Target="../tags/tag1631.xml"/><Relationship Id="rId251" Type="http://schemas.openxmlformats.org/officeDocument/2006/relationships/tags" Target="../tags/tag1647.xml"/><Relationship Id="rId256" Type="http://schemas.openxmlformats.org/officeDocument/2006/relationships/tags" Target="../tags/tag1652.xml"/><Relationship Id="rId25" Type="http://schemas.openxmlformats.org/officeDocument/2006/relationships/tags" Target="../tags/tag1421.xml"/><Relationship Id="rId46" Type="http://schemas.openxmlformats.org/officeDocument/2006/relationships/tags" Target="../tags/tag1442.xml"/><Relationship Id="rId67" Type="http://schemas.openxmlformats.org/officeDocument/2006/relationships/tags" Target="../tags/tag1463.xml"/><Relationship Id="rId116" Type="http://schemas.openxmlformats.org/officeDocument/2006/relationships/tags" Target="../tags/tag1512.xml"/><Relationship Id="rId137" Type="http://schemas.openxmlformats.org/officeDocument/2006/relationships/tags" Target="../tags/tag1533.xml"/><Relationship Id="rId158" Type="http://schemas.openxmlformats.org/officeDocument/2006/relationships/tags" Target="../tags/tag1554.xml"/><Relationship Id="rId20" Type="http://schemas.openxmlformats.org/officeDocument/2006/relationships/tags" Target="../tags/tag1416.xml"/><Relationship Id="rId41" Type="http://schemas.openxmlformats.org/officeDocument/2006/relationships/tags" Target="../tags/tag1437.xml"/><Relationship Id="rId62" Type="http://schemas.openxmlformats.org/officeDocument/2006/relationships/tags" Target="../tags/tag1458.xml"/><Relationship Id="rId83" Type="http://schemas.openxmlformats.org/officeDocument/2006/relationships/tags" Target="../tags/tag1479.xml"/><Relationship Id="rId88" Type="http://schemas.openxmlformats.org/officeDocument/2006/relationships/tags" Target="../tags/tag1484.xml"/><Relationship Id="rId111" Type="http://schemas.openxmlformats.org/officeDocument/2006/relationships/tags" Target="../tags/tag1507.xml"/><Relationship Id="rId132" Type="http://schemas.openxmlformats.org/officeDocument/2006/relationships/tags" Target="../tags/tag1528.xml"/><Relationship Id="rId153" Type="http://schemas.openxmlformats.org/officeDocument/2006/relationships/tags" Target="../tags/tag1549.xml"/><Relationship Id="rId174" Type="http://schemas.openxmlformats.org/officeDocument/2006/relationships/tags" Target="../tags/tag1570.xml"/><Relationship Id="rId179" Type="http://schemas.openxmlformats.org/officeDocument/2006/relationships/tags" Target="../tags/tag1575.xml"/><Relationship Id="rId195" Type="http://schemas.openxmlformats.org/officeDocument/2006/relationships/tags" Target="../tags/tag1591.xml"/><Relationship Id="rId209" Type="http://schemas.openxmlformats.org/officeDocument/2006/relationships/tags" Target="../tags/tag1605.xml"/><Relationship Id="rId190" Type="http://schemas.openxmlformats.org/officeDocument/2006/relationships/tags" Target="../tags/tag1586.xml"/><Relationship Id="rId204" Type="http://schemas.openxmlformats.org/officeDocument/2006/relationships/tags" Target="../tags/tag1600.xml"/><Relationship Id="rId220" Type="http://schemas.openxmlformats.org/officeDocument/2006/relationships/tags" Target="../tags/tag1616.xml"/><Relationship Id="rId225" Type="http://schemas.openxmlformats.org/officeDocument/2006/relationships/tags" Target="../tags/tag1621.xml"/><Relationship Id="rId241" Type="http://schemas.openxmlformats.org/officeDocument/2006/relationships/tags" Target="../tags/tag1637.xml"/><Relationship Id="rId246" Type="http://schemas.openxmlformats.org/officeDocument/2006/relationships/tags" Target="../tags/tag1642.xml"/><Relationship Id="rId267" Type="http://schemas.openxmlformats.org/officeDocument/2006/relationships/tags" Target="../tags/tag1663.xml"/><Relationship Id="rId15" Type="http://schemas.openxmlformats.org/officeDocument/2006/relationships/tags" Target="../tags/tag1411.xml"/><Relationship Id="rId36" Type="http://schemas.openxmlformats.org/officeDocument/2006/relationships/tags" Target="../tags/tag1432.xml"/><Relationship Id="rId57" Type="http://schemas.openxmlformats.org/officeDocument/2006/relationships/tags" Target="../tags/tag1453.xml"/><Relationship Id="rId106" Type="http://schemas.openxmlformats.org/officeDocument/2006/relationships/tags" Target="../tags/tag1502.xml"/><Relationship Id="rId127" Type="http://schemas.openxmlformats.org/officeDocument/2006/relationships/tags" Target="../tags/tag1523.xml"/><Relationship Id="rId262" Type="http://schemas.openxmlformats.org/officeDocument/2006/relationships/tags" Target="../tags/tag1658.xml"/><Relationship Id="rId10" Type="http://schemas.openxmlformats.org/officeDocument/2006/relationships/tags" Target="../tags/tag1406.xml"/><Relationship Id="rId31" Type="http://schemas.openxmlformats.org/officeDocument/2006/relationships/tags" Target="../tags/tag1427.xml"/><Relationship Id="rId52" Type="http://schemas.openxmlformats.org/officeDocument/2006/relationships/tags" Target="../tags/tag1448.xml"/><Relationship Id="rId73" Type="http://schemas.openxmlformats.org/officeDocument/2006/relationships/tags" Target="../tags/tag1469.xml"/><Relationship Id="rId78" Type="http://schemas.openxmlformats.org/officeDocument/2006/relationships/tags" Target="../tags/tag1474.xml"/><Relationship Id="rId94" Type="http://schemas.openxmlformats.org/officeDocument/2006/relationships/tags" Target="../tags/tag1490.xml"/><Relationship Id="rId99" Type="http://schemas.openxmlformats.org/officeDocument/2006/relationships/tags" Target="../tags/tag1495.xml"/><Relationship Id="rId101" Type="http://schemas.openxmlformats.org/officeDocument/2006/relationships/tags" Target="../tags/tag1497.xml"/><Relationship Id="rId122" Type="http://schemas.openxmlformats.org/officeDocument/2006/relationships/tags" Target="../tags/tag1518.xml"/><Relationship Id="rId143" Type="http://schemas.openxmlformats.org/officeDocument/2006/relationships/tags" Target="../tags/tag1539.xml"/><Relationship Id="rId148" Type="http://schemas.openxmlformats.org/officeDocument/2006/relationships/tags" Target="../tags/tag1544.xml"/><Relationship Id="rId164" Type="http://schemas.openxmlformats.org/officeDocument/2006/relationships/tags" Target="../tags/tag1560.xml"/><Relationship Id="rId169" Type="http://schemas.openxmlformats.org/officeDocument/2006/relationships/tags" Target="../tags/tag1565.xml"/><Relationship Id="rId185" Type="http://schemas.openxmlformats.org/officeDocument/2006/relationships/tags" Target="../tags/tag1581.xml"/><Relationship Id="rId4" Type="http://schemas.openxmlformats.org/officeDocument/2006/relationships/tags" Target="../tags/tag1400.xml"/><Relationship Id="rId9" Type="http://schemas.openxmlformats.org/officeDocument/2006/relationships/tags" Target="../tags/tag1405.xml"/><Relationship Id="rId180" Type="http://schemas.openxmlformats.org/officeDocument/2006/relationships/tags" Target="../tags/tag1576.xml"/><Relationship Id="rId210" Type="http://schemas.openxmlformats.org/officeDocument/2006/relationships/tags" Target="../tags/tag1606.xml"/><Relationship Id="rId215" Type="http://schemas.openxmlformats.org/officeDocument/2006/relationships/tags" Target="../tags/tag1611.xml"/><Relationship Id="rId236" Type="http://schemas.openxmlformats.org/officeDocument/2006/relationships/tags" Target="../tags/tag1632.xml"/><Relationship Id="rId257" Type="http://schemas.openxmlformats.org/officeDocument/2006/relationships/tags" Target="../tags/tag1653.xml"/><Relationship Id="rId26" Type="http://schemas.openxmlformats.org/officeDocument/2006/relationships/tags" Target="../tags/tag1422.xml"/><Relationship Id="rId231" Type="http://schemas.openxmlformats.org/officeDocument/2006/relationships/tags" Target="../tags/tag1627.xml"/><Relationship Id="rId252" Type="http://schemas.openxmlformats.org/officeDocument/2006/relationships/tags" Target="../tags/tag1648.xml"/><Relationship Id="rId47" Type="http://schemas.openxmlformats.org/officeDocument/2006/relationships/tags" Target="../tags/tag1443.xml"/><Relationship Id="rId68" Type="http://schemas.openxmlformats.org/officeDocument/2006/relationships/tags" Target="../tags/tag1464.xml"/><Relationship Id="rId89" Type="http://schemas.openxmlformats.org/officeDocument/2006/relationships/tags" Target="../tags/tag1485.xml"/><Relationship Id="rId112" Type="http://schemas.openxmlformats.org/officeDocument/2006/relationships/tags" Target="../tags/tag1508.xml"/><Relationship Id="rId133" Type="http://schemas.openxmlformats.org/officeDocument/2006/relationships/tags" Target="../tags/tag1529.xml"/><Relationship Id="rId154" Type="http://schemas.openxmlformats.org/officeDocument/2006/relationships/tags" Target="../tags/tag1550.xml"/><Relationship Id="rId175" Type="http://schemas.openxmlformats.org/officeDocument/2006/relationships/tags" Target="../tags/tag1571.xml"/><Relationship Id="rId196" Type="http://schemas.openxmlformats.org/officeDocument/2006/relationships/tags" Target="../tags/tag1592.xml"/><Relationship Id="rId200" Type="http://schemas.openxmlformats.org/officeDocument/2006/relationships/tags" Target="../tags/tag1596.xml"/><Relationship Id="rId16" Type="http://schemas.openxmlformats.org/officeDocument/2006/relationships/tags" Target="../tags/tag1412.xml"/><Relationship Id="rId221" Type="http://schemas.openxmlformats.org/officeDocument/2006/relationships/tags" Target="../tags/tag1617.xml"/><Relationship Id="rId242" Type="http://schemas.openxmlformats.org/officeDocument/2006/relationships/tags" Target="../tags/tag1638.xml"/><Relationship Id="rId263" Type="http://schemas.openxmlformats.org/officeDocument/2006/relationships/tags" Target="../tags/tag1659.xml"/><Relationship Id="rId37" Type="http://schemas.openxmlformats.org/officeDocument/2006/relationships/tags" Target="../tags/tag1433.xml"/><Relationship Id="rId58" Type="http://schemas.openxmlformats.org/officeDocument/2006/relationships/tags" Target="../tags/tag1454.xml"/><Relationship Id="rId79" Type="http://schemas.openxmlformats.org/officeDocument/2006/relationships/tags" Target="../tags/tag1475.xml"/><Relationship Id="rId102" Type="http://schemas.openxmlformats.org/officeDocument/2006/relationships/tags" Target="../tags/tag1498.xml"/><Relationship Id="rId123" Type="http://schemas.openxmlformats.org/officeDocument/2006/relationships/tags" Target="../tags/tag1519.xml"/><Relationship Id="rId144" Type="http://schemas.openxmlformats.org/officeDocument/2006/relationships/tags" Target="../tags/tag1540.xml"/><Relationship Id="rId90" Type="http://schemas.openxmlformats.org/officeDocument/2006/relationships/tags" Target="../tags/tag1486.xml"/><Relationship Id="rId165" Type="http://schemas.openxmlformats.org/officeDocument/2006/relationships/tags" Target="../tags/tag1561.xml"/><Relationship Id="rId186" Type="http://schemas.openxmlformats.org/officeDocument/2006/relationships/tags" Target="../tags/tag1582.xml"/><Relationship Id="rId211" Type="http://schemas.openxmlformats.org/officeDocument/2006/relationships/tags" Target="../tags/tag1607.xml"/><Relationship Id="rId232" Type="http://schemas.openxmlformats.org/officeDocument/2006/relationships/tags" Target="../tags/tag1628.xml"/><Relationship Id="rId253" Type="http://schemas.openxmlformats.org/officeDocument/2006/relationships/tags" Target="../tags/tag1649.xml"/><Relationship Id="rId27" Type="http://schemas.openxmlformats.org/officeDocument/2006/relationships/tags" Target="../tags/tag1423.xml"/><Relationship Id="rId48" Type="http://schemas.openxmlformats.org/officeDocument/2006/relationships/tags" Target="../tags/tag1444.xml"/><Relationship Id="rId69" Type="http://schemas.openxmlformats.org/officeDocument/2006/relationships/tags" Target="../tags/tag1465.xml"/><Relationship Id="rId113" Type="http://schemas.openxmlformats.org/officeDocument/2006/relationships/tags" Target="../tags/tag1509.xml"/><Relationship Id="rId134" Type="http://schemas.openxmlformats.org/officeDocument/2006/relationships/tags" Target="../tags/tag1530.xml"/><Relationship Id="rId80" Type="http://schemas.openxmlformats.org/officeDocument/2006/relationships/tags" Target="../tags/tag1476.xml"/><Relationship Id="rId155" Type="http://schemas.openxmlformats.org/officeDocument/2006/relationships/tags" Target="../tags/tag1551.xml"/><Relationship Id="rId176" Type="http://schemas.openxmlformats.org/officeDocument/2006/relationships/tags" Target="../tags/tag1572.xml"/><Relationship Id="rId197" Type="http://schemas.openxmlformats.org/officeDocument/2006/relationships/tags" Target="../tags/tag1593.xml"/><Relationship Id="rId201" Type="http://schemas.openxmlformats.org/officeDocument/2006/relationships/tags" Target="../tags/tag1597.xml"/><Relationship Id="rId222" Type="http://schemas.openxmlformats.org/officeDocument/2006/relationships/tags" Target="../tags/tag1618.xml"/><Relationship Id="rId243" Type="http://schemas.openxmlformats.org/officeDocument/2006/relationships/tags" Target="../tags/tag1639.xml"/><Relationship Id="rId264" Type="http://schemas.openxmlformats.org/officeDocument/2006/relationships/tags" Target="../tags/tag1660.xml"/><Relationship Id="rId17" Type="http://schemas.openxmlformats.org/officeDocument/2006/relationships/tags" Target="../tags/tag1413.xml"/><Relationship Id="rId38" Type="http://schemas.openxmlformats.org/officeDocument/2006/relationships/tags" Target="../tags/tag1434.xml"/><Relationship Id="rId59" Type="http://schemas.openxmlformats.org/officeDocument/2006/relationships/tags" Target="../tags/tag1455.xml"/><Relationship Id="rId103" Type="http://schemas.openxmlformats.org/officeDocument/2006/relationships/tags" Target="../tags/tag1499.xml"/><Relationship Id="rId124" Type="http://schemas.openxmlformats.org/officeDocument/2006/relationships/tags" Target="../tags/tag1520.xml"/><Relationship Id="rId70" Type="http://schemas.openxmlformats.org/officeDocument/2006/relationships/tags" Target="../tags/tag1466.xml"/><Relationship Id="rId91" Type="http://schemas.openxmlformats.org/officeDocument/2006/relationships/tags" Target="../tags/tag1487.xml"/><Relationship Id="rId145" Type="http://schemas.openxmlformats.org/officeDocument/2006/relationships/tags" Target="../tags/tag1541.xml"/><Relationship Id="rId166" Type="http://schemas.openxmlformats.org/officeDocument/2006/relationships/tags" Target="../tags/tag1562.xml"/><Relationship Id="rId187" Type="http://schemas.openxmlformats.org/officeDocument/2006/relationships/tags" Target="../tags/tag1583.xml"/><Relationship Id="rId1" Type="http://schemas.openxmlformats.org/officeDocument/2006/relationships/tags" Target="../tags/tag1397.xml"/><Relationship Id="rId212" Type="http://schemas.openxmlformats.org/officeDocument/2006/relationships/tags" Target="../tags/tag1608.xml"/><Relationship Id="rId233" Type="http://schemas.openxmlformats.org/officeDocument/2006/relationships/tags" Target="../tags/tag1629.xml"/><Relationship Id="rId254" Type="http://schemas.openxmlformats.org/officeDocument/2006/relationships/tags" Target="../tags/tag1650.xml"/><Relationship Id="rId28" Type="http://schemas.openxmlformats.org/officeDocument/2006/relationships/tags" Target="../tags/tag1424.xml"/><Relationship Id="rId49" Type="http://schemas.openxmlformats.org/officeDocument/2006/relationships/tags" Target="../tags/tag1445.xml"/><Relationship Id="rId114" Type="http://schemas.openxmlformats.org/officeDocument/2006/relationships/tags" Target="../tags/tag15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74.xml"/><Relationship Id="rId13" Type="http://schemas.openxmlformats.org/officeDocument/2006/relationships/tags" Target="../tags/tag1679.xml"/><Relationship Id="rId18" Type="http://schemas.openxmlformats.org/officeDocument/2006/relationships/tags" Target="../tags/tag1684.xml"/><Relationship Id="rId26" Type="http://schemas.openxmlformats.org/officeDocument/2006/relationships/tags" Target="../tags/tag1692.xml"/><Relationship Id="rId39" Type="http://schemas.openxmlformats.org/officeDocument/2006/relationships/tags" Target="../tags/tag1705.xml"/><Relationship Id="rId3" Type="http://schemas.openxmlformats.org/officeDocument/2006/relationships/tags" Target="../tags/tag1669.xml"/><Relationship Id="rId21" Type="http://schemas.openxmlformats.org/officeDocument/2006/relationships/tags" Target="../tags/tag1687.xml"/><Relationship Id="rId34" Type="http://schemas.openxmlformats.org/officeDocument/2006/relationships/tags" Target="../tags/tag1700.xml"/><Relationship Id="rId42" Type="http://schemas.openxmlformats.org/officeDocument/2006/relationships/tags" Target="../tags/tag1708.xml"/><Relationship Id="rId47" Type="http://schemas.openxmlformats.org/officeDocument/2006/relationships/slideLayout" Target="../slideLayouts/slideLayout1.xml"/><Relationship Id="rId7" Type="http://schemas.openxmlformats.org/officeDocument/2006/relationships/tags" Target="../tags/tag1673.xml"/><Relationship Id="rId12" Type="http://schemas.openxmlformats.org/officeDocument/2006/relationships/tags" Target="../tags/tag1678.xml"/><Relationship Id="rId17" Type="http://schemas.openxmlformats.org/officeDocument/2006/relationships/tags" Target="../tags/tag1683.xml"/><Relationship Id="rId25" Type="http://schemas.openxmlformats.org/officeDocument/2006/relationships/tags" Target="../tags/tag1691.xml"/><Relationship Id="rId33" Type="http://schemas.openxmlformats.org/officeDocument/2006/relationships/tags" Target="../tags/tag1699.xml"/><Relationship Id="rId38" Type="http://schemas.openxmlformats.org/officeDocument/2006/relationships/tags" Target="../tags/tag1704.xml"/><Relationship Id="rId46" Type="http://schemas.openxmlformats.org/officeDocument/2006/relationships/tags" Target="../tags/tag1712.xml"/><Relationship Id="rId2" Type="http://schemas.openxmlformats.org/officeDocument/2006/relationships/tags" Target="../tags/tag1668.xml"/><Relationship Id="rId16" Type="http://schemas.openxmlformats.org/officeDocument/2006/relationships/tags" Target="../tags/tag1682.xml"/><Relationship Id="rId20" Type="http://schemas.openxmlformats.org/officeDocument/2006/relationships/tags" Target="../tags/tag1686.xml"/><Relationship Id="rId29" Type="http://schemas.openxmlformats.org/officeDocument/2006/relationships/tags" Target="../tags/tag1695.xml"/><Relationship Id="rId41" Type="http://schemas.openxmlformats.org/officeDocument/2006/relationships/tags" Target="../tags/tag1707.xml"/><Relationship Id="rId1" Type="http://schemas.openxmlformats.org/officeDocument/2006/relationships/tags" Target="../tags/tag1667.xml"/><Relationship Id="rId6" Type="http://schemas.openxmlformats.org/officeDocument/2006/relationships/tags" Target="../tags/tag1672.xml"/><Relationship Id="rId11" Type="http://schemas.openxmlformats.org/officeDocument/2006/relationships/tags" Target="../tags/tag1677.xml"/><Relationship Id="rId24" Type="http://schemas.openxmlformats.org/officeDocument/2006/relationships/tags" Target="../tags/tag1690.xml"/><Relationship Id="rId32" Type="http://schemas.openxmlformats.org/officeDocument/2006/relationships/tags" Target="../tags/tag1698.xml"/><Relationship Id="rId37" Type="http://schemas.openxmlformats.org/officeDocument/2006/relationships/tags" Target="../tags/tag1703.xml"/><Relationship Id="rId40" Type="http://schemas.openxmlformats.org/officeDocument/2006/relationships/tags" Target="../tags/tag1706.xml"/><Relationship Id="rId45" Type="http://schemas.openxmlformats.org/officeDocument/2006/relationships/tags" Target="../tags/tag1711.xml"/><Relationship Id="rId5" Type="http://schemas.openxmlformats.org/officeDocument/2006/relationships/tags" Target="../tags/tag1671.xml"/><Relationship Id="rId15" Type="http://schemas.openxmlformats.org/officeDocument/2006/relationships/tags" Target="../tags/tag1681.xml"/><Relationship Id="rId23" Type="http://schemas.openxmlformats.org/officeDocument/2006/relationships/tags" Target="../tags/tag1689.xml"/><Relationship Id="rId28" Type="http://schemas.openxmlformats.org/officeDocument/2006/relationships/tags" Target="../tags/tag1694.xml"/><Relationship Id="rId36" Type="http://schemas.openxmlformats.org/officeDocument/2006/relationships/tags" Target="../tags/tag1702.xml"/><Relationship Id="rId10" Type="http://schemas.openxmlformats.org/officeDocument/2006/relationships/tags" Target="../tags/tag1676.xml"/><Relationship Id="rId19" Type="http://schemas.openxmlformats.org/officeDocument/2006/relationships/tags" Target="../tags/tag1685.xml"/><Relationship Id="rId31" Type="http://schemas.openxmlformats.org/officeDocument/2006/relationships/tags" Target="../tags/tag1697.xml"/><Relationship Id="rId44" Type="http://schemas.openxmlformats.org/officeDocument/2006/relationships/tags" Target="../tags/tag1710.xml"/><Relationship Id="rId4" Type="http://schemas.openxmlformats.org/officeDocument/2006/relationships/tags" Target="../tags/tag1670.xml"/><Relationship Id="rId9" Type="http://schemas.openxmlformats.org/officeDocument/2006/relationships/tags" Target="../tags/tag1675.xml"/><Relationship Id="rId14" Type="http://schemas.openxmlformats.org/officeDocument/2006/relationships/tags" Target="../tags/tag1680.xml"/><Relationship Id="rId22" Type="http://schemas.openxmlformats.org/officeDocument/2006/relationships/tags" Target="../tags/tag1688.xml"/><Relationship Id="rId27" Type="http://schemas.openxmlformats.org/officeDocument/2006/relationships/tags" Target="../tags/tag1693.xml"/><Relationship Id="rId30" Type="http://schemas.openxmlformats.org/officeDocument/2006/relationships/tags" Target="../tags/tag1696.xml"/><Relationship Id="rId35" Type="http://schemas.openxmlformats.org/officeDocument/2006/relationships/tags" Target="../tags/tag1701.xml"/><Relationship Id="rId43" Type="http://schemas.openxmlformats.org/officeDocument/2006/relationships/tags" Target="../tags/tag17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SMARTInkShape-Group94">
            <a:extLst>
              <a:ext uri="{FF2B5EF4-FFF2-40B4-BE49-F238E27FC236}">
                <a16:creationId xmlns:a16="http://schemas.microsoft.com/office/drawing/2014/main" xmlns="" id="{C5FF87E8-3815-43A5-A1F5-9FD8493E685E}"/>
              </a:ext>
            </a:extLst>
          </p:cNvPr>
          <p:cNvGrpSpPr/>
          <p:nvPr/>
        </p:nvGrpSpPr>
        <p:grpSpPr>
          <a:xfrm>
            <a:off x="7843354" y="6016429"/>
            <a:ext cx="316393" cy="339697"/>
            <a:chOff x="7843354" y="6016429"/>
            <a:chExt cx="316393" cy="339697"/>
          </a:xfrm>
        </p:grpSpPr>
        <p:sp>
          <p:nvSpPr>
            <p:cNvPr id="731" name="SMARTInkShape-556">
              <a:extLst>
                <a:ext uri="{FF2B5EF4-FFF2-40B4-BE49-F238E27FC236}">
                  <a16:creationId xmlns:a16="http://schemas.microsoft.com/office/drawing/2014/main" xmlns="" id="{132B6820-ADCB-4DEB-AC6B-CEB56E99739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090515" y="6248400"/>
              <a:ext cx="69232" cy="107726"/>
            </a:xfrm>
            <a:custGeom>
              <a:avLst/>
              <a:gdLst/>
              <a:ahLst/>
              <a:cxnLst/>
              <a:rect l="0" t="0" r="0" b="0"/>
              <a:pathLst>
                <a:path w="69232" h="107726">
                  <a:moveTo>
                    <a:pt x="12085" y="38100"/>
                  </a:moveTo>
                  <a:lnTo>
                    <a:pt x="12085" y="38100"/>
                  </a:lnTo>
                  <a:lnTo>
                    <a:pt x="21505" y="22213"/>
                  </a:lnTo>
                  <a:lnTo>
                    <a:pt x="21188" y="21160"/>
                  </a:lnTo>
                  <a:lnTo>
                    <a:pt x="20269" y="20456"/>
                  </a:lnTo>
                  <a:lnTo>
                    <a:pt x="18953" y="21398"/>
                  </a:lnTo>
                  <a:lnTo>
                    <a:pt x="6386" y="40222"/>
                  </a:lnTo>
                  <a:lnTo>
                    <a:pt x="1459" y="61149"/>
                  </a:lnTo>
                  <a:lnTo>
                    <a:pt x="0" y="85225"/>
                  </a:lnTo>
                  <a:lnTo>
                    <a:pt x="3421" y="98085"/>
                  </a:lnTo>
                  <a:lnTo>
                    <a:pt x="6309" y="103490"/>
                  </a:lnTo>
                  <a:lnTo>
                    <a:pt x="11761" y="106389"/>
                  </a:lnTo>
                  <a:lnTo>
                    <a:pt x="27228" y="107725"/>
                  </a:lnTo>
                  <a:lnTo>
                    <a:pt x="42097" y="102206"/>
                  </a:lnTo>
                  <a:lnTo>
                    <a:pt x="55058" y="91991"/>
                  </a:lnTo>
                  <a:lnTo>
                    <a:pt x="65521" y="78044"/>
                  </a:lnTo>
                  <a:lnTo>
                    <a:pt x="69231" y="58675"/>
                  </a:lnTo>
                  <a:lnTo>
                    <a:pt x="67117" y="38072"/>
                  </a:lnTo>
                  <a:lnTo>
                    <a:pt x="59122" y="21860"/>
                  </a:lnTo>
                  <a:lnTo>
                    <a:pt x="44749" y="11361"/>
                  </a:lnTo>
                  <a:lnTo>
                    <a:pt x="18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57">
              <a:extLst>
                <a:ext uri="{FF2B5EF4-FFF2-40B4-BE49-F238E27FC236}">
                  <a16:creationId xmlns:a16="http://schemas.microsoft.com/office/drawing/2014/main" xmlns="" id="{76D71AC0-D67A-4CDC-A3E3-99E35939EBA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843354" y="6016429"/>
              <a:ext cx="223224" cy="327222"/>
            </a:xfrm>
            <a:custGeom>
              <a:avLst/>
              <a:gdLst/>
              <a:ahLst/>
              <a:cxnLst/>
              <a:rect l="0" t="0" r="0" b="0"/>
              <a:pathLst>
                <a:path w="223224" h="327222">
                  <a:moveTo>
                    <a:pt x="56046" y="3371"/>
                  </a:moveTo>
                  <a:lnTo>
                    <a:pt x="56046" y="3371"/>
                  </a:lnTo>
                  <a:lnTo>
                    <a:pt x="56044" y="0"/>
                  </a:lnTo>
                  <a:lnTo>
                    <a:pt x="51682" y="47026"/>
                  </a:lnTo>
                  <a:lnTo>
                    <a:pt x="50578" y="84627"/>
                  </a:lnTo>
                  <a:lnTo>
                    <a:pt x="44444" y="130972"/>
                  </a:lnTo>
                  <a:lnTo>
                    <a:pt x="39844" y="156172"/>
                  </a:lnTo>
                  <a:lnTo>
                    <a:pt x="30971" y="202985"/>
                  </a:lnTo>
                  <a:lnTo>
                    <a:pt x="22322" y="243783"/>
                  </a:lnTo>
                  <a:lnTo>
                    <a:pt x="9036" y="289312"/>
                  </a:lnTo>
                  <a:lnTo>
                    <a:pt x="7773" y="293481"/>
                  </a:lnTo>
                  <a:lnTo>
                    <a:pt x="6224" y="293439"/>
                  </a:lnTo>
                  <a:lnTo>
                    <a:pt x="2623" y="285866"/>
                  </a:lnTo>
                  <a:lnTo>
                    <a:pt x="0" y="258994"/>
                  </a:lnTo>
                  <a:lnTo>
                    <a:pt x="5965" y="220850"/>
                  </a:lnTo>
                  <a:lnTo>
                    <a:pt x="17762" y="180464"/>
                  </a:lnTo>
                  <a:lnTo>
                    <a:pt x="19940" y="176466"/>
                  </a:lnTo>
                  <a:lnTo>
                    <a:pt x="23508" y="173801"/>
                  </a:lnTo>
                  <a:lnTo>
                    <a:pt x="33118" y="170840"/>
                  </a:lnTo>
                  <a:lnTo>
                    <a:pt x="71510" y="173809"/>
                  </a:lnTo>
                  <a:lnTo>
                    <a:pt x="91142" y="172959"/>
                  </a:lnTo>
                  <a:lnTo>
                    <a:pt x="132488" y="159035"/>
                  </a:lnTo>
                  <a:lnTo>
                    <a:pt x="152814" y="146637"/>
                  </a:lnTo>
                  <a:lnTo>
                    <a:pt x="188860" y="108054"/>
                  </a:lnTo>
                  <a:lnTo>
                    <a:pt x="208992" y="74134"/>
                  </a:lnTo>
                  <a:lnTo>
                    <a:pt x="223203" y="37045"/>
                  </a:lnTo>
                  <a:lnTo>
                    <a:pt x="223223" y="34287"/>
                  </a:lnTo>
                  <a:lnTo>
                    <a:pt x="222530" y="32448"/>
                  </a:lnTo>
                  <a:lnTo>
                    <a:pt x="222069" y="33339"/>
                  </a:lnTo>
                  <a:lnTo>
                    <a:pt x="215452" y="73735"/>
                  </a:lnTo>
                  <a:lnTo>
                    <a:pt x="205269" y="118137"/>
                  </a:lnTo>
                  <a:lnTo>
                    <a:pt x="197391" y="155508"/>
                  </a:lnTo>
                  <a:lnTo>
                    <a:pt x="189187" y="193754"/>
                  </a:lnTo>
                  <a:lnTo>
                    <a:pt x="182247" y="231213"/>
                  </a:lnTo>
                  <a:lnTo>
                    <a:pt x="179163" y="266677"/>
                  </a:lnTo>
                  <a:lnTo>
                    <a:pt x="181547" y="312335"/>
                  </a:lnTo>
                  <a:lnTo>
                    <a:pt x="183046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95">
            <a:extLst>
              <a:ext uri="{FF2B5EF4-FFF2-40B4-BE49-F238E27FC236}">
                <a16:creationId xmlns:a16="http://schemas.microsoft.com/office/drawing/2014/main" xmlns="" id="{C1FD10D9-22DF-45FC-9767-DDE0F70A5B13}"/>
              </a:ext>
            </a:extLst>
          </p:cNvPr>
          <p:cNvGrpSpPr/>
          <p:nvPr/>
        </p:nvGrpSpPr>
        <p:grpSpPr>
          <a:xfrm>
            <a:off x="6508750" y="6071483"/>
            <a:ext cx="990601" cy="462596"/>
            <a:chOff x="6508750" y="6071483"/>
            <a:chExt cx="990601" cy="462596"/>
          </a:xfrm>
        </p:grpSpPr>
        <p:sp>
          <p:nvSpPr>
            <p:cNvPr id="734" name="SMARTInkShape-558">
              <a:extLst>
                <a:ext uri="{FF2B5EF4-FFF2-40B4-BE49-F238E27FC236}">
                  <a16:creationId xmlns:a16="http://schemas.microsoft.com/office/drawing/2014/main" xmlns="" id="{D59E63CA-DE8F-4BEC-AEDD-B7169037624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329665" y="6203950"/>
              <a:ext cx="169686" cy="25401"/>
            </a:xfrm>
            <a:custGeom>
              <a:avLst/>
              <a:gdLst/>
              <a:ahLst/>
              <a:cxnLst/>
              <a:rect l="0" t="0" r="0" b="0"/>
              <a:pathLst>
                <a:path w="1696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22" y="18933"/>
                  </a:lnTo>
                  <a:lnTo>
                    <a:pt x="5500" y="15940"/>
                  </a:lnTo>
                  <a:lnTo>
                    <a:pt x="43806" y="12635"/>
                  </a:lnTo>
                  <a:lnTo>
                    <a:pt x="80342" y="9613"/>
                  </a:lnTo>
                  <a:lnTo>
                    <a:pt x="116807" y="591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559">
              <a:extLst>
                <a:ext uri="{FF2B5EF4-FFF2-40B4-BE49-F238E27FC236}">
                  <a16:creationId xmlns:a16="http://schemas.microsoft.com/office/drawing/2014/main" xmlns="" id="{883EAD25-B037-495C-A836-603911130DA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342505" y="6071483"/>
              <a:ext cx="67946" cy="292606"/>
            </a:xfrm>
            <a:custGeom>
              <a:avLst/>
              <a:gdLst/>
              <a:ahLst/>
              <a:cxnLst/>
              <a:rect l="0" t="0" r="0" b="0"/>
              <a:pathLst>
                <a:path w="67946" h="292606">
                  <a:moveTo>
                    <a:pt x="67945" y="5467"/>
                  </a:moveTo>
                  <a:lnTo>
                    <a:pt x="67945" y="5467"/>
                  </a:lnTo>
                  <a:lnTo>
                    <a:pt x="67945" y="0"/>
                  </a:lnTo>
                  <a:lnTo>
                    <a:pt x="46897" y="44660"/>
                  </a:lnTo>
                  <a:lnTo>
                    <a:pt x="32625" y="92104"/>
                  </a:lnTo>
                  <a:lnTo>
                    <a:pt x="21909" y="129815"/>
                  </a:lnTo>
                  <a:lnTo>
                    <a:pt x="11500" y="169387"/>
                  </a:lnTo>
                  <a:lnTo>
                    <a:pt x="4523" y="208143"/>
                  </a:lnTo>
                  <a:lnTo>
                    <a:pt x="0" y="252178"/>
                  </a:lnTo>
                  <a:lnTo>
                    <a:pt x="2705" y="272454"/>
                  </a:lnTo>
                  <a:lnTo>
                    <a:pt x="8610" y="286406"/>
                  </a:lnTo>
                  <a:lnTo>
                    <a:pt x="12161" y="290126"/>
                  </a:lnTo>
                  <a:lnTo>
                    <a:pt x="15939" y="292605"/>
                  </a:lnTo>
                  <a:lnTo>
                    <a:pt x="20574" y="292143"/>
                  </a:lnTo>
                  <a:lnTo>
                    <a:pt x="31369" y="285985"/>
                  </a:lnTo>
                  <a:lnTo>
                    <a:pt x="6159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560">
              <a:extLst>
                <a:ext uri="{FF2B5EF4-FFF2-40B4-BE49-F238E27FC236}">
                  <a16:creationId xmlns:a16="http://schemas.microsoft.com/office/drawing/2014/main" xmlns="" id="{28EE0392-48A9-473B-BA17-73A19A4842E7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169512" y="6206290"/>
              <a:ext cx="112871" cy="327789"/>
            </a:xfrm>
            <a:custGeom>
              <a:avLst/>
              <a:gdLst/>
              <a:ahLst/>
              <a:cxnLst/>
              <a:rect l="0" t="0" r="0" b="0"/>
              <a:pathLst>
                <a:path w="112871" h="327789">
                  <a:moveTo>
                    <a:pt x="25038" y="111960"/>
                  </a:moveTo>
                  <a:lnTo>
                    <a:pt x="25038" y="111960"/>
                  </a:lnTo>
                  <a:lnTo>
                    <a:pt x="25036" y="106493"/>
                  </a:lnTo>
                  <a:lnTo>
                    <a:pt x="20674" y="121698"/>
                  </a:lnTo>
                  <a:lnTo>
                    <a:pt x="19079" y="156793"/>
                  </a:lnTo>
                  <a:lnTo>
                    <a:pt x="16922" y="198387"/>
                  </a:lnTo>
                  <a:lnTo>
                    <a:pt x="13670" y="230099"/>
                  </a:lnTo>
                  <a:lnTo>
                    <a:pt x="7872" y="277570"/>
                  </a:lnTo>
                  <a:lnTo>
                    <a:pt x="862" y="323911"/>
                  </a:lnTo>
                  <a:lnTo>
                    <a:pt x="181" y="327751"/>
                  </a:lnTo>
                  <a:lnTo>
                    <a:pt x="0" y="327788"/>
                  </a:lnTo>
                  <a:lnTo>
                    <a:pt x="415" y="289538"/>
                  </a:lnTo>
                  <a:lnTo>
                    <a:pt x="3040" y="252502"/>
                  </a:lnTo>
                  <a:lnTo>
                    <a:pt x="5434" y="228937"/>
                  </a:lnTo>
                  <a:lnTo>
                    <a:pt x="8441" y="202644"/>
                  </a:lnTo>
                  <a:lnTo>
                    <a:pt x="11857" y="174534"/>
                  </a:lnTo>
                  <a:lnTo>
                    <a:pt x="15545" y="147326"/>
                  </a:lnTo>
                  <a:lnTo>
                    <a:pt x="19414" y="120721"/>
                  </a:lnTo>
                  <a:lnTo>
                    <a:pt x="27477" y="73520"/>
                  </a:lnTo>
                  <a:lnTo>
                    <a:pt x="39244" y="28525"/>
                  </a:lnTo>
                  <a:lnTo>
                    <a:pt x="44992" y="9261"/>
                  </a:lnTo>
                  <a:lnTo>
                    <a:pt x="49630" y="3983"/>
                  </a:lnTo>
                  <a:lnTo>
                    <a:pt x="55543" y="1170"/>
                  </a:lnTo>
                  <a:lnTo>
                    <a:pt x="62309" y="0"/>
                  </a:lnTo>
                  <a:lnTo>
                    <a:pt x="69640" y="2042"/>
                  </a:lnTo>
                  <a:lnTo>
                    <a:pt x="85312" y="11837"/>
                  </a:lnTo>
                  <a:lnTo>
                    <a:pt x="106631" y="39960"/>
                  </a:lnTo>
                  <a:lnTo>
                    <a:pt x="112337" y="63027"/>
                  </a:lnTo>
                  <a:lnTo>
                    <a:pt x="112870" y="75104"/>
                  </a:lnTo>
                  <a:lnTo>
                    <a:pt x="105937" y="96050"/>
                  </a:lnTo>
                  <a:lnTo>
                    <a:pt x="92744" y="113356"/>
                  </a:lnTo>
                  <a:lnTo>
                    <a:pt x="66893" y="129619"/>
                  </a:lnTo>
                  <a:lnTo>
                    <a:pt x="52107" y="133920"/>
                  </a:lnTo>
                  <a:lnTo>
                    <a:pt x="45200" y="132950"/>
                  </a:lnTo>
                  <a:lnTo>
                    <a:pt x="31883" y="126228"/>
                  </a:lnTo>
                  <a:lnTo>
                    <a:pt x="27484" y="120767"/>
                  </a:lnTo>
                  <a:lnTo>
                    <a:pt x="18688" y="9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561">
              <a:extLst>
                <a:ext uri="{FF2B5EF4-FFF2-40B4-BE49-F238E27FC236}">
                  <a16:creationId xmlns:a16="http://schemas.microsoft.com/office/drawing/2014/main" xmlns="" id="{3831A89F-0779-4803-A609-644195E4E602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044186" y="6269010"/>
              <a:ext cx="99565" cy="106793"/>
            </a:xfrm>
            <a:custGeom>
              <a:avLst/>
              <a:gdLst/>
              <a:ahLst/>
              <a:cxnLst/>
              <a:rect l="0" t="0" r="0" b="0"/>
              <a:pathLst>
                <a:path w="99565" h="106793">
                  <a:moveTo>
                    <a:pt x="4314" y="23840"/>
                  </a:moveTo>
                  <a:lnTo>
                    <a:pt x="4314" y="23840"/>
                  </a:lnTo>
                  <a:lnTo>
                    <a:pt x="4314" y="27211"/>
                  </a:lnTo>
                  <a:lnTo>
                    <a:pt x="5019" y="28204"/>
                  </a:lnTo>
                  <a:lnTo>
                    <a:pt x="6195" y="28866"/>
                  </a:lnTo>
                  <a:lnTo>
                    <a:pt x="13102" y="29799"/>
                  </a:lnTo>
                  <a:lnTo>
                    <a:pt x="34821" y="30113"/>
                  </a:lnTo>
                  <a:lnTo>
                    <a:pt x="40174" y="28728"/>
                  </a:lnTo>
                  <a:lnTo>
                    <a:pt x="48003" y="23425"/>
                  </a:lnTo>
                  <a:lnTo>
                    <a:pt x="51953" y="16365"/>
                  </a:lnTo>
                  <a:lnTo>
                    <a:pt x="53007" y="12507"/>
                  </a:lnTo>
                  <a:lnTo>
                    <a:pt x="53004" y="9228"/>
                  </a:lnTo>
                  <a:lnTo>
                    <a:pt x="51119" y="3706"/>
                  </a:lnTo>
                  <a:lnTo>
                    <a:pt x="47511" y="1951"/>
                  </a:lnTo>
                  <a:lnTo>
                    <a:pt x="35977" y="0"/>
                  </a:lnTo>
                  <a:lnTo>
                    <a:pt x="23325" y="2896"/>
                  </a:lnTo>
                  <a:lnTo>
                    <a:pt x="12058" y="8887"/>
                  </a:lnTo>
                  <a:lnTo>
                    <a:pt x="4697" y="16254"/>
                  </a:lnTo>
                  <a:lnTo>
                    <a:pt x="957" y="27993"/>
                  </a:lnTo>
                  <a:lnTo>
                    <a:pt x="0" y="42620"/>
                  </a:lnTo>
                  <a:lnTo>
                    <a:pt x="6977" y="79978"/>
                  </a:lnTo>
                  <a:lnTo>
                    <a:pt x="16551" y="91360"/>
                  </a:lnTo>
                  <a:lnTo>
                    <a:pt x="30919" y="100414"/>
                  </a:lnTo>
                  <a:lnTo>
                    <a:pt x="49064" y="106792"/>
                  </a:lnTo>
                  <a:lnTo>
                    <a:pt x="99564" y="10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562">
              <a:extLst>
                <a:ext uri="{FF2B5EF4-FFF2-40B4-BE49-F238E27FC236}">
                  <a16:creationId xmlns:a16="http://schemas.microsoft.com/office/drawing/2014/main" xmlns="" id="{D7B67873-096B-4A73-A0EB-97975654293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893277" y="6239561"/>
              <a:ext cx="117124" cy="136069"/>
            </a:xfrm>
            <a:custGeom>
              <a:avLst/>
              <a:gdLst/>
              <a:ahLst/>
              <a:cxnLst/>
              <a:rect l="0" t="0" r="0" b="0"/>
              <a:pathLst>
                <a:path w="117124" h="136069">
                  <a:moveTo>
                    <a:pt x="79023" y="8839"/>
                  </a:moveTo>
                  <a:lnTo>
                    <a:pt x="79023" y="8839"/>
                  </a:lnTo>
                  <a:lnTo>
                    <a:pt x="73248" y="3769"/>
                  </a:lnTo>
                  <a:lnTo>
                    <a:pt x="66814" y="0"/>
                  </a:lnTo>
                  <a:lnTo>
                    <a:pt x="55487" y="1619"/>
                  </a:lnTo>
                  <a:lnTo>
                    <a:pt x="41045" y="8453"/>
                  </a:lnTo>
                  <a:lnTo>
                    <a:pt x="18459" y="28166"/>
                  </a:lnTo>
                  <a:lnTo>
                    <a:pt x="7186" y="43769"/>
                  </a:lnTo>
                  <a:lnTo>
                    <a:pt x="1234" y="61994"/>
                  </a:lnTo>
                  <a:lnTo>
                    <a:pt x="0" y="81146"/>
                  </a:lnTo>
                  <a:lnTo>
                    <a:pt x="4155" y="99066"/>
                  </a:lnTo>
                  <a:lnTo>
                    <a:pt x="14469" y="112675"/>
                  </a:lnTo>
                  <a:lnTo>
                    <a:pt x="29871" y="123427"/>
                  </a:lnTo>
                  <a:lnTo>
                    <a:pt x="50827" y="132909"/>
                  </a:lnTo>
                  <a:lnTo>
                    <a:pt x="89798" y="136068"/>
                  </a:lnTo>
                  <a:lnTo>
                    <a:pt x="117123" y="13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563">
              <a:extLst>
                <a:ext uri="{FF2B5EF4-FFF2-40B4-BE49-F238E27FC236}">
                  <a16:creationId xmlns:a16="http://schemas.microsoft.com/office/drawing/2014/main" xmlns="" id="{EDC73529-0837-44F1-87D5-676B41A28FB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780542" y="6243194"/>
              <a:ext cx="64759" cy="132207"/>
            </a:xfrm>
            <a:custGeom>
              <a:avLst/>
              <a:gdLst/>
              <a:ahLst/>
              <a:cxnLst/>
              <a:rect l="0" t="0" r="0" b="0"/>
              <a:pathLst>
                <a:path w="64759" h="132207">
                  <a:moveTo>
                    <a:pt x="64758" y="11556"/>
                  </a:moveTo>
                  <a:lnTo>
                    <a:pt x="64758" y="11556"/>
                  </a:lnTo>
                  <a:lnTo>
                    <a:pt x="64758" y="2717"/>
                  </a:lnTo>
                  <a:lnTo>
                    <a:pt x="63346" y="1430"/>
                  </a:lnTo>
                  <a:lnTo>
                    <a:pt x="58016" y="0"/>
                  </a:lnTo>
                  <a:lnTo>
                    <a:pt x="43710" y="2566"/>
                  </a:lnTo>
                  <a:lnTo>
                    <a:pt x="26065" y="14537"/>
                  </a:lnTo>
                  <a:lnTo>
                    <a:pt x="10804" y="34860"/>
                  </a:lnTo>
                  <a:lnTo>
                    <a:pt x="715" y="58755"/>
                  </a:lnTo>
                  <a:lnTo>
                    <a:pt x="0" y="83710"/>
                  </a:lnTo>
                  <a:lnTo>
                    <a:pt x="7627" y="108978"/>
                  </a:lnTo>
                  <a:lnTo>
                    <a:pt x="16789" y="120236"/>
                  </a:lnTo>
                  <a:lnTo>
                    <a:pt x="22195" y="124226"/>
                  </a:lnTo>
                  <a:lnTo>
                    <a:pt x="37609" y="128660"/>
                  </a:lnTo>
                  <a:lnTo>
                    <a:pt x="64758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564">
              <a:extLst>
                <a:ext uri="{FF2B5EF4-FFF2-40B4-BE49-F238E27FC236}">
                  <a16:creationId xmlns:a16="http://schemas.microsoft.com/office/drawing/2014/main" xmlns="" id="{EE6B624E-854D-4021-ABED-88BFF231605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587929" y="6268593"/>
              <a:ext cx="136722" cy="11558"/>
            </a:xfrm>
            <a:custGeom>
              <a:avLst/>
              <a:gdLst/>
              <a:ahLst/>
              <a:cxnLst/>
              <a:rect l="0" t="0" r="0" b="0"/>
              <a:pathLst>
                <a:path w="136722" h="11558">
                  <a:moveTo>
                    <a:pt x="3371" y="11557"/>
                  </a:moveTo>
                  <a:lnTo>
                    <a:pt x="3371" y="11557"/>
                  </a:lnTo>
                  <a:lnTo>
                    <a:pt x="0" y="11555"/>
                  </a:lnTo>
                  <a:lnTo>
                    <a:pt x="418" y="10852"/>
                  </a:lnTo>
                  <a:lnTo>
                    <a:pt x="4645" y="8186"/>
                  </a:lnTo>
                  <a:lnTo>
                    <a:pt x="21702" y="2718"/>
                  </a:lnTo>
                  <a:lnTo>
                    <a:pt x="58113" y="0"/>
                  </a:lnTo>
                  <a:lnTo>
                    <a:pt x="104650" y="2567"/>
                  </a:lnTo>
                  <a:lnTo>
                    <a:pt x="136721" y="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565">
              <a:extLst>
                <a:ext uri="{FF2B5EF4-FFF2-40B4-BE49-F238E27FC236}">
                  <a16:creationId xmlns:a16="http://schemas.microsoft.com/office/drawing/2014/main" xmlns="" id="{D1FADF5E-BD53-4B94-AA33-7B99B5A816C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508750" y="6079491"/>
              <a:ext cx="190501" cy="308610"/>
            </a:xfrm>
            <a:custGeom>
              <a:avLst/>
              <a:gdLst/>
              <a:ahLst/>
              <a:cxnLst/>
              <a:rect l="0" t="0" r="0" b="0"/>
              <a:pathLst>
                <a:path w="190501" h="308610">
                  <a:moveTo>
                    <a:pt x="0" y="283209"/>
                  </a:moveTo>
                  <a:lnTo>
                    <a:pt x="0" y="283209"/>
                  </a:lnTo>
                  <a:lnTo>
                    <a:pt x="15901" y="265897"/>
                  </a:lnTo>
                  <a:lnTo>
                    <a:pt x="39497" y="219292"/>
                  </a:lnTo>
                  <a:lnTo>
                    <a:pt x="53303" y="188478"/>
                  </a:lnTo>
                  <a:lnTo>
                    <a:pt x="69551" y="152207"/>
                  </a:lnTo>
                  <a:lnTo>
                    <a:pt x="88532" y="110216"/>
                  </a:lnTo>
                  <a:lnTo>
                    <a:pt x="104964" y="73208"/>
                  </a:lnTo>
                  <a:lnTo>
                    <a:pt x="124234" y="32133"/>
                  </a:lnTo>
                  <a:lnTo>
                    <a:pt x="144262" y="0"/>
                  </a:lnTo>
                  <a:lnTo>
                    <a:pt x="148892" y="15066"/>
                  </a:lnTo>
                  <a:lnTo>
                    <a:pt x="151361" y="51987"/>
                  </a:lnTo>
                  <a:lnTo>
                    <a:pt x="151938" y="86369"/>
                  </a:lnTo>
                  <a:lnTo>
                    <a:pt x="152900" y="125169"/>
                  </a:lnTo>
                  <a:lnTo>
                    <a:pt x="155680" y="165932"/>
                  </a:lnTo>
                  <a:lnTo>
                    <a:pt x="157384" y="205686"/>
                  </a:lnTo>
                  <a:lnTo>
                    <a:pt x="158849" y="242405"/>
                  </a:lnTo>
                  <a:lnTo>
                    <a:pt x="164345" y="284054"/>
                  </a:lnTo>
                  <a:lnTo>
                    <a:pt x="170878" y="300283"/>
                  </a:lnTo>
                  <a:lnTo>
                    <a:pt x="174597" y="304469"/>
                  </a:lnTo>
                  <a:lnTo>
                    <a:pt x="178487" y="306554"/>
                  </a:lnTo>
                  <a:lnTo>
                    <a:pt x="190500" y="30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96">
            <a:extLst>
              <a:ext uri="{FF2B5EF4-FFF2-40B4-BE49-F238E27FC236}">
                <a16:creationId xmlns:a16="http://schemas.microsoft.com/office/drawing/2014/main" xmlns="" id="{884D05FB-521D-4897-A403-0E90AF504072}"/>
              </a:ext>
            </a:extLst>
          </p:cNvPr>
          <p:cNvGrpSpPr/>
          <p:nvPr/>
        </p:nvGrpSpPr>
        <p:grpSpPr>
          <a:xfrm>
            <a:off x="5600700" y="6140450"/>
            <a:ext cx="565151" cy="349251"/>
            <a:chOff x="5600700" y="6140450"/>
            <a:chExt cx="565151" cy="349251"/>
          </a:xfrm>
        </p:grpSpPr>
        <p:sp>
          <p:nvSpPr>
            <p:cNvPr id="743" name="SMARTInkShape-566">
              <a:extLst>
                <a:ext uri="{FF2B5EF4-FFF2-40B4-BE49-F238E27FC236}">
                  <a16:creationId xmlns:a16="http://schemas.microsoft.com/office/drawing/2014/main" xmlns="" id="{A90CF1D4-2C3C-4EC2-A816-230FA4DDDF2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096000" y="64262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4592" y="3908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567">
              <a:extLst>
                <a:ext uri="{FF2B5EF4-FFF2-40B4-BE49-F238E27FC236}">
                  <a16:creationId xmlns:a16="http://schemas.microsoft.com/office/drawing/2014/main" xmlns="" id="{60BC6067-580C-44A1-BAF9-4F673BC893F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015027" y="6283246"/>
              <a:ext cx="93674" cy="93264"/>
            </a:xfrm>
            <a:custGeom>
              <a:avLst/>
              <a:gdLst/>
              <a:ahLst/>
              <a:cxnLst/>
              <a:rect l="0" t="0" r="0" b="0"/>
              <a:pathLst>
                <a:path w="93674" h="93264">
                  <a:moveTo>
                    <a:pt x="11123" y="73104"/>
                  </a:moveTo>
                  <a:lnTo>
                    <a:pt x="11123" y="73104"/>
                  </a:lnTo>
                  <a:lnTo>
                    <a:pt x="14494" y="73102"/>
                  </a:lnTo>
                  <a:lnTo>
                    <a:pt x="15487" y="72399"/>
                  </a:lnTo>
                  <a:lnTo>
                    <a:pt x="16149" y="71222"/>
                  </a:lnTo>
                  <a:lnTo>
                    <a:pt x="16590" y="69733"/>
                  </a:lnTo>
                  <a:lnTo>
                    <a:pt x="26026" y="56499"/>
                  </a:lnTo>
                  <a:lnTo>
                    <a:pt x="33467" y="18302"/>
                  </a:lnTo>
                  <a:lnTo>
                    <a:pt x="32109" y="7355"/>
                  </a:lnTo>
                  <a:lnTo>
                    <a:pt x="30052" y="3871"/>
                  </a:lnTo>
                  <a:lnTo>
                    <a:pt x="27269" y="1549"/>
                  </a:lnTo>
                  <a:lnTo>
                    <a:pt x="24004" y="0"/>
                  </a:lnTo>
                  <a:lnTo>
                    <a:pt x="20417" y="379"/>
                  </a:lnTo>
                  <a:lnTo>
                    <a:pt x="12666" y="4563"/>
                  </a:lnTo>
                  <a:lnTo>
                    <a:pt x="6400" y="13008"/>
                  </a:lnTo>
                  <a:lnTo>
                    <a:pt x="1969" y="24522"/>
                  </a:lnTo>
                  <a:lnTo>
                    <a:pt x="0" y="39047"/>
                  </a:lnTo>
                  <a:lnTo>
                    <a:pt x="2886" y="53029"/>
                  </a:lnTo>
                  <a:lnTo>
                    <a:pt x="9579" y="66298"/>
                  </a:lnTo>
                  <a:lnTo>
                    <a:pt x="19608" y="79251"/>
                  </a:lnTo>
                  <a:lnTo>
                    <a:pt x="34884" y="88301"/>
                  </a:lnTo>
                  <a:lnTo>
                    <a:pt x="53434" y="93263"/>
                  </a:lnTo>
                  <a:lnTo>
                    <a:pt x="93673" y="9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568">
              <a:extLst>
                <a:ext uri="{FF2B5EF4-FFF2-40B4-BE49-F238E27FC236}">
                  <a16:creationId xmlns:a16="http://schemas.microsoft.com/office/drawing/2014/main" xmlns="" id="{868FB286-F089-4364-9B1F-2C61A5F973C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894799" y="6259427"/>
              <a:ext cx="67669" cy="145804"/>
            </a:xfrm>
            <a:custGeom>
              <a:avLst/>
              <a:gdLst/>
              <a:ahLst/>
              <a:cxnLst/>
              <a:rect l="0" t="0" r="0" b="0"/>
              <a:pathLst>
                <a:path w="67669" h="145804">
                  <a:moveTo>
                    <a:pt x="55151" y="8023"/>
                  </a:moveTo>
                  <a:lnTo>
                    <a:pt x="55151" y="8023"/>
                  </a:lnTo>
                  <a:lnTo>
                    <a:pt x="51780" y="1282"/>
                  </a:lnTo>
                  <a:lnTo>
                    <a:pt x="47965" y="0"/>
                  </a:lnTo>
                  <a:lnTo>
                    <a:pt x="36199" y="460"/>
                  </a:lnTo>
                  <a:lnTo>
                    <a:pt x="17080" y="8056"/>
                  </a:lnTo>
                  <a:lnTo>
                    <a:pt x="8127" y="17210"/>
                  </a:lnTo>
                  <a:lnTo>
                    <a:pt x="2502" y="28334"/>
                  </a:lnTo>
                  <a:lnTo>
                    <a:pt x="0" y="40333"/>
                  </a:lnTo>
                  <a:lnTo>
                    <a:pt x="2653" y="52723"/>
                  </a:lnTo>
                  <a:lnTo>
                    <a:pt x="5336" y="58988"/>
                  </a:lnTo>
                  <a:lnTo>
                    <a:pt x="22596" y="77921"/>
                  </a:lnTo>
                  <a:lnTo>
                    <a:pt x="63527" y="112607"/>
                  </a:lnTo>
                  <a:lnTo>
                    <a:pt x="66379" y="117962"/>
                  </a:lnTo>
                  <a:lnTo>
                    <a:pt x="67668" y="129556"/>
                  </a:lnTo>
                  <a:lnTo>
                    <a:pt x="65887" y="138004"/>
                  </a:lnTo>
                  <a:lnTo>
                    <a:pt x="64425" y="141244"/>
                  </a:lnTo>
                  <a:lnTo>
                    <a:pt x="61334" y="143403"/>
                  </a:lnTo>
                  <a:lnTo>
                    <a:pt x="52254" y="145803"/>
                  </a:lnTo>
                  <a:lnTo>
                    <a:pt x="43046" y="144988"/>
                  </a:lnTo>
                  <a:lnTo>
                    <a:pt x="38614" y="143783"/>
                  </a:lnTo>
                  <a:lnTo>
                    <a:pt x="31808" y="138680"/>
                  </a:lnTo>
                  <a:lnTo>
                    <a:pt x="23401" y="12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569">
              <a:extLst>
                <a:ext uri="{FF2B5EF4-FFF2-40B4-BE49-F238E27FC236}">
                  <a16:creationId xmlns:a16="http://schemas.microsoft.com/office/drawing/2014/main" xmlns="" id="{D0CE7FFC-C417-4CBD-860C-80BFF54E52A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839247" y="6140450"/>
              <a:ext cx="21804" cy="260351"/>
            </a:xfrm>
            <a:custGeom>
              <a:avLst/>
              <a:gdLst/>
              <a:ahLst/>
              <a:cxnLst/>
              <a:rect l="0" t="0" r="0" b="0"/>
              <a:pathLst>
                <a:path w="21804" h="260351">
                  <a:moveTo>
                    <a:pt x="9103" y="0"/>
                  </a:moveTo>
                  <a:lnTo>
                    <a:pt x="9103" y="0"/>
                  </a:lnTo>
                  <a:lnTo>
                    <a:pt x="7222" y="12553"/>
                  </a:lnTo>
                  <a:lnTo>
                    <a:pt x="264" y="54926"/>
                  </a:lnTo>
                  <a:lnTo>
                    <a:pt x="0" y="87206"/>
                  </a:lnTo>
                  <a:lnTo>
                    <a:pt x="2235" y="122013"/>
                  </a:lnTo>
                  <a:lnTo>
                    <a:pt x="5579" y="156299"/>
                  </a:lnTo>
                  <a:lnTo>
                    <a:pt x="11430" y="200592"/>
                  </a:lnTo>
                  <a:lnTo>
                    <a:pt x="19949" y="246898"/>
                  </a:lnTo>
                  <a:lnTo>
                    <a:pt x="2180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570">
              <a:extLst>
                <a:ext uri="{FF2B5EF4-FFF2-40B4-BE49-F238E27FC236}">
                  <a16:creationId xmlns:a16="http://schemas.microsoft.com/office/drawing/2014/main" xmlns="" id="{9486388C-E4DF-4802-AD43-D499A5E4A6C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600700" y="6256956"/>
              <a:ext cx="177801" cy="137521"/>
            </a:xfrm>
            <a:custGeom>
              <a:avLst/>
              <a:gdLst/>
              <a:ahLst/>
              <a:cxnLst/>
              <a:rect l="0" t="0" r="0" b="0"/>
              <a:pathLst>
                <a:path w="177801" h="137521">
                  <a:moveTo>
                    <a:pt x="0" y="54944"/>
                  </a:moveTo>
                  <a:lnTo>
                    <a:pt x="0" y="54944"/>
                  </a:lnTo>
                  <a:lnTo>
                    <a:pt x="0" y="58315"/>
                  </a:lnTo>
                  <a:lnTo>
                    <a:pt x="2117" y="59308"/>
                  </a:lnTo>
                  <a:lnTo>
                    <a:pt x="23144" y="61032"/>
                  </a:lnTo>
                  <a:lnTo>
                    <a:pt x="42684" y="54474"/>
                  </a:lnTo>
                  <a:lnTo>
                    <a:pt x="66348" y="40224"/>
                  </a:lnTo>
                  <a:lnTo>
                    <a:pt x="77231" y="26764"/>
                  </a:lnTo>
                  <a:lnTo>
                    <a:pt x="83008" y="13492"/>
                  </a:lnTo>
                  <a:lnTo>
                    <a:pt x="83224" y="5241"/>
                  </a:lnTo>
                  <a:lnTo>
                    <a:pt x="80883" y="2759"/>
                  </a:lnTo>
                  <a:lnTo>
                    <a:pt x="72637" y="0"/>
                  </a:lnTo>
                  <a:lnTo>
                    <a:pt x="49352" y="5190"/>
                  </a:lnTo>
                  <a:lnTo>
                    <a:pt x="33929" y="15663"/>
                  </a:lnTo>
                  <a:lnTo>
                    <a:pt x="20724" y="30430"/>
                  </a:lnTo>
                  <a:lnTo>
                    <a:pt x="10151" y="48753"/>
                  </a:lnTo>
                  <a:lnTo>
                    <a:pt x="6393" y="68656"/>
                  </a:lnTo>
                  <a:lnTo>
                    <a:pt x="8486" y="88554"/>
                  </a:lnTo>
                  <a:lnTo>
                    <a:pt x="16471" y="106806"/>
                  </a:lnTo>
                  <a:lnTo>
                    <a:pt x="32721" y="120563"/>
                  </a:lnTo>
                  <a:lnTo>
                    <a:pt x="67551" y="134358"/>
                  </a:lnTo>
                  <a:lnTo>
                    <a:pt x="81017" y="137520"/>
                  </a:lnTo>
                  <a:lnTo>
                    <a:pt x="109150" y="135389"/>
                  </a:lnTo>
                  <a:lnTo>
                    <a:pt x="147112" y="122290"/>
                  </a:lnTo>
                  <a:lnTo>
                    <a:pt x="177800" y="10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97">
            <a:extLst>
              <a:ext uri="{FF2B5EF4-FFF2-40B4-BE49-F238E27FC236}">
                <a16:creationId xmlns:a16="http://schemas.microsoft.com/office/drawing/2014/main" xmlns="" id="{F417D765-12C3-496B-92A1-D8C9F7631CF9}"/>
              </a:ext>
            </a:extLst>
          </p:cNvPr>
          <p:cNvGrpSpPr/>
          <p:nvPr/>
        </p:nvGrpSpPr>
        <p:grpSpPr>
          <a:xfrm>
            <a:off x="7788050" y="5499100"/>
            <a:ext cx="307528" cy="268428"/>
            <a:chOff x="7788050" y="5499100"/>
            <a:chExt cx="307528" cy="268428"/>
          </a:xfrm>
        </p:grpSpPr>
        <p:sp>
          <p:nvSpPr>
            <p:cNvPr id="749" name="SMARTInkShape-571">
              <a:extLst>
                <a:ext uri="{FF2B5EF4-FFF2-40B4-BE49-F238E27FC236}">
                  <a16:creationId xmlns:a16="http://schemas.microsoft.com/office/drawing/2014/main" xmlns="" id="{3A08EEC9-C88F-4CC8-8B12-F7CD0E936C4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016350" y="5676900"/>
              <a:ext cx="79228" cy="90628"/>
            </a:xfrm>
            <a:custGeom>
              <a:avLst/>
              <a:gdLst/>
              <a:ahLst/>
              <a:cxnLst/>
              <a:rect l="0" t="0" r="0" b="0"/>
              <a:pathLst>
                <a:path w="79228" h="90628">
                  <a:moveTo>
                    <a:pt x="41800" y="12700"/>
                  </a:moveTo>
                  <a:lnTo>
                    <a:pt x="41800" y="12700"/>
                  </a:lnTo>
                  <a:lnTo>
                    <a:pt x="38429" y="9329"/>
                  </a:lnTo>
                  <a:lnTo>
                    <a:pt x="34892" y="7674"/>
                  </a:lnTo>
                  <a:lnTo>
                    <a:pt x="32961" y="7233"/>
                  </a:lnTo>
                  <a:lnTo>
                    <a:pt x="20131" y="16724"/>
                  </a:lnTo>
                  <a:lnTo>
                    <a:pt x="6294" y="36313"/>
                  </a:lnTo>
                  <a:lnTo>
                    <a:pt x="0" y="59992"/>
                  </a:lnTo>
                  <a:lnTo>
                    <a:pt x="2291" y="72760"/>
                  </a:lnTo>
                  <a:lnTo>
                    <a:pt x="4877" y="78139"/>
                  </a:lnTo>
                  <a:lnTo>
                    <a:pt x="15276" y="85999"/>
                  </a:lnTo>
                  <a:lnTo>
                    <a:pt x="22001" y="89083"/>
                  </a:lnTo>
                  <a:lnTo>
                    <a:pt x="36998" y="90627"/>
                  </a:lnTo>
                  <a:lnTo>
                    <a:pt x="44949" y="90051"/>
                  </a:lnTo>
                  <a:lnTo>
                    <a:pt x="59427" y="81886"/>
                  </a:lnTo>
                  <a:lnTo>
                    <a:pt x="71507" y="68849"/>
                  </a:lnTo>
                  <a:lnTo>
                    <a:pt x="79227" y="53648"/>
                  </a:lnTo>
                  <a:lnTo>
                    <a:pt x="78040" y="45643"/>
                  </a:lnTo>
                  <a:lnTo>
                    <a:pt x="67314" y="29223"/>
                  </a:lnTo>
                  <a:lnTo>
                    <a:pt x="2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72">
              <a:extLst>
                <a:ext uri="{FF2B5EF4-FFF2-40B4-BE49-F238E27FC236}">
                  <a16:creationId xmlns:a16="http://schemas.microsoft.com/office/drawing/2014/main" xmlns="" id="{47C9E80D-9EF4-4CC9-96D2-29CD97D5FBD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788050" y="5499100"/>
              <a:ext cx="204996" cy="241953"/>
            </a:xfrm>
            <a:custGeom>
              <a:avLst/>
              <a:gdLst/>
              <a:ahLst/>
              <a:cxnLst/>
              <a:rect l="0" t="0" r="0" b="0"/>
              <a:pathLst>
                <a:path w="204996" h="241953">
                  <a:moveTo>
                    <a:pt x="41500" y="0"/>
                  </a:moveTo>
                  <a:lnTo>
                    <a:pt x="41500" y="0"/>
                  </a:lnTo>
                  <a:lnTo>
                    <a:pt x="38129" y="39999"/>
                  </a:lnTo>
                  <a:lnTo>
                    <a:pt x="32661" y="86876"/>
                  </a:lnTo>
                  <a:lnTo>
                    <a:pt x="30516" y="122572"/>
                  </a:lnTo>
                  <a:lnTo>
                    <a:pt x="28151" y="158899"/>
                  </a:lnTo>
                  <a:lnTo>
                    <a:pt x="22397" y="193859"/>
                  </a:lnTo>
                  <a:lnTo>
                    <a:pt x="12274" y="234829"/>
                  </a:lnTo>
                  <a:lnTo>
                    <a:pt x="7814" y="241952"/>
                  </a:lnTo>
                  <a:lnTo>
                    <a:pt x="6343" y="241734"/>
                  </a:lnTo>
                  <a:lnTo>
                    <a:pt x="5362" y="239473"/>
                  </a:lnTo>
                  <a:lnTo>
                    <a:pt x="0" y="206095"/>
                  </a:lnTo>
                  <a:lnTo>
                    <a:pt x="2812" y="178573"/>
                  </a:lnTo>
                  <a:lnTo>
                    <a:pt x="4419" y="175493"/>
                  </a:lnTo>
                  <a:lnTo>
                    <a:pt x="9967" y="170189"/>
                  </a:lnTo>
                  <a:lnTo>
                    <a:pt x="17137" y="167361"/>
                  </a:lnTo>
                  <a:lnTo>
                    <a:pt x="54023" y="158917"/>
                  </a:lnTo>
                  <a:lnTo>
                    <a:pt x="91934" y="143513"/>
                  </a:lnTo>
                  <a:lnTo>
                    <a:pt x="139264" y="113381"/>
                  </a:lnTo>
                  <a:lnTo>
                    <a:pt x="182811" y="73256"/>
                  </a:lnTo>
                  <a:lnTo>
                    <a:pt x="202989" y="47887"/>
                  </a:lnTo>
                  <a:lnTo>
                    <a:pt x="204995" y="42920"/>
                  </a:lnTo>
                  <a:lnTo>
                    <a:pt x="194969" y="86790"/>
                  </a:lnTo>
                  <a:lnTo>
                    <a:pt x="185201" y="126766"/>
                  </a:lnTo>
                  <a:lnTo>
                    <a:pt x="178230" y="169892"/>
                  </a:lnTo>
                  <a:lnTo>
                    <a:pt x="1748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98">
            <a:extLst>
              <a:ext uri="{FF2B5EF4-FFF2-40B4-BE49-F238E27FC236}">
                <a16:creationId xmlns:a16="http://schemas.microsoft.com/office/drawing/2014/main" xmlns="" id="{5D7CE9FA-BF2B-47D3-BF2D-6F2F0E76BC32}"/>
              </a:ext>
            </a:extLst>
          </p:cNvPr>
          <p:cNvGrpSpPr/>
          <p:nvPr/>
        </p:nvGrpSpPr>
        <p:grpSpPr>
          <a:xfrm>
            <a:off x="6535339" y="5514551"/>
            <a:ext cx="900512" cy="354154"/>
            <a:chOff x="6535339" y="5514551"/>
            <a:chExt cx="900512" cy="354154"/>
          </a:xfrm>
        </p:grpSpPr>
        <p:sp>
          <p:nvSpPr>
            <p:cNvPr id="752" name="SMARTInkShape-573">
              <a:extLst>
                <a:ext uri="{FF2B5EF4-FFF2-40B4-BE49-F238E27FC236}">
                  <a16:creationId xmlns:a16="http://schemas.microsoft.com/office/drawing/2014/main" xmlns="" id="{C63A2172-8760-41B0-B719-0801F75B363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264400" y="56007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3"/>
                  </a:lnTo>
                  <a:lnTo>
                    <a:pt x="55860" y="17002"/>
                  </a:lnTo>
                  <a:lnTo>
                    <a:pt x="91854" y="10380"/>
                  </a:lnTo>
                  <a:lnTo>
                    <a:pt x="131370" y="50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574">
              <a:extLst>
                <a:ext uri="{FF2B5EF4-FFF2-40B4-BE49-F238E27FC236}">
                  <a16:creationId xmlns:a16="http://schemas.microsoft.com/office/drawing/2014/main" xmlns="" id="{CD5B2660-02E5-42AA-9C91-C05CF5A998E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007330" y="5521130"/>
              <a:ext cx="384071" cy="244381"/>
            </a:xfrm>
            <a:custGeom>
              <a:avLst/>
              <a:gdLst/>
              <a:ahLst/>
              <a:cxnLst/>
              <a:rect l="0" t="0" r="0" b="0"/>
              <a:pathLst>
                <a:path w="384071" h="244381">
                  <a:moveTo>
                    <a:pt x="9420" y="155770"/>
                  </a:moveTo>
                  <a:lnTo>
                    <a:pt x="9420" y="155770"/>
                  </a:lnTo>
                  <a:lnTo>
                    <a:pt x="6049" y="155770"/>
                  </a:lnTo>
                  <a:lnTo>
                    <a:pt x="2512" y="157651"/>
                  </a:lnTo>
                  <a:lnTo>
                    <a:pt x="581" y="159141"/>
                  </a:lnTo>
                  <a:lnTo>
                    <a:pt x="0" y="160839"/>
                  </a:lnTo>
                  <a:lnTo>
                    <a:pt x="317" y="162678"/>
                  </a:lnTo>
                  <a:lnTo>
                    <a:pt x="1236" y="164608"/>
                  </a:lnTo>
                  <a:lnTo>
                    <a:pt x="12639" y="170697"/>
                  </a:lnTo>
                  <a:lnTo>
                    <a:pt x="36166" y="173598"/>
                  </a:lnTo>
                  <a:lnTo>
                    <a:pt x="73604" y="165145"/>
                  </a:lnTo>
                  <a:lnTo>
                    <a:pt x="86394" y="160407"/>
                  </a:lnTo>
                  <a:lnTo>
                    <a:pt x="90369" y="157450"/>
                  </a:lnTo>
                  <a:lnTo>
                    <a:pt x="94787" y="150402"/>
                  </a:lnTo>
                  <a:lnTo>
                    <a:pt x="95259" y="147958"/>
                  </a:lnTo>
                  <a:lnTo>
                    <a:pt x="94867" y="146328"/>
                  </a:lnTo>
                  <a:lnTo>
                    <a:pt x="93902" y="145242"/>
                  </a:lnTo>
                  <a:lnTo>
                    <a:pt x="79058" y="143714"/>
                  </a:lnTo>
                  <a:lnTo>
                    <a:pt x="56786" y="150002"/>
                  </a:lnTo>
                  <a:lnTo>
                    <a:pt x="44347" y="160733"/>
                  </a:lnTo>
                  <a:lnTo>
                    <a:pt x="35525" y="174909"/>
                  </a:lnTo>
                  <a:lnTo>
                    <a:pt x="31606" y="190617"/>
                  </a:lnTo>
                  <a:lnTo>
                    <a:pt x="32770" y="211956"/>
                  </a:lnTo>
                  <a:lnTo>
                    <a:pt x="39553" y="225192"/>
                  </a:lnTo>
                  <a:lnTo>
                    <a:pt x="44326" y="231684"/>
                  </a:lnTo>
                  <a:lnTo>
                    <a:pt x="50329" y="236013"/>
                  </a:lnTo>
                  <a:lnTo>
                    <a:pt x="64526" y="240822"/>
                  </a:lnTo>
                  <a:lnTo>
                    <a:pt x="91756" y="240159"/>
                  </a:lnTo>
                  <a:lnTo>
                    <a:pt x="109984" y="229730"/>
                  </a:lnTo>
                  <a:lnTo>
                    <a:pt x="141310" y="194290"/>
                  </a:lnTo>
                  <a:lnTo>
                    <a:pt x="170564" y="148491"/>
                  </a:lnTo>
                  <a:lnTo>
                    <a:pt x="178834" y="133949"/>
                  </a:lnTo>
                  <a:lnTo>
                    <a:pt x="180218" y="133461"/>
                  </a:lnTo>
                  <a:lnTo>
                    <a:pt x="181847" y="133841"/>
                  </a:lnTo>
                  <a:lnTo>
                    <a:pt x="183638" y="134802"/>
                  </a:lnTo>
                  <a:lnTo>
                    <a:pt x="189529" y="142893"/>
                  </a:lnTo>
                  <a:lnTo>
                    <a:pt x="198932" y="160807"/>
                  </a:lnTo>
                  <a:lnTo>
                    <a:pt x="199967" y="160538"/>
                  </a:lnTo>
                  <a:lnTo>
                    <a:pt x="202998" y="158359"/>
                  </a:lnTo>
                  <a:lnTo>
                    <a:pt x="204816" y="155039"/>
                  </a:lnTo>
                  <a:lnTo>
                    <a:pt x="205300" y="153166"/>
                  </a:lnTo>
                  <a:lnTo>
                    <a:pt x="204918" y="151212"/>
                  </a:lnTo>
                  <a:lnTo>
                    <a:pt x="200718" y="144281"/>
                  </a:lnTo>
                  <a:lnTo>
                    <a:pt x="193414" y="146800"/>
                  </a:lnTo>
                  <a:lnTo>
                    <a:pt x="188091" y="152019"/>
                  </a:lnTo>
                  <a:lnTo>
                    <a:pt x="181128" y="164772"/>
                  </a:lnTo>
                  <a:lnTo>
                    <a:pt x="172454" y="191415"/>
                  </a:lnTo>
                  <a:lnTo>
                    <a:pt x="171955" y="203597"/>
                  </a:lnTo>
                  <a:lnTo>
                    <a:pt x="172811" y="208821"/>
                  </a:lnTo>
                  <a:lnTo>
                    <a:pt x="177523" y="216509"/>
                  </a:lnTo>
                  <a:lnTo>
                    <a:pt x="180755" y="219545"/>
                  </a:lnTo>
                  <a:lnTo>
                    <a:pt x="191872" y="222921"/>
                  </a:lnTo>
                  <a:lnTo>
                    <a:pt x="198788" y="223820"/>
                  </a:lnTo>
                  <a:lnTo>
                    <a:pt x="215880" y="219175"/>
                  </a:lnTo>
                  <a:lnTo>
                    <a:pt x="255596" y="195576"/>
                  </a:lnTo>
                  <a:lnTo>
                    <a:pt x="283523" y="158469"/>
                  </a:lnTo>
                  <a:lnTo>
                    <a:pt x="309671" y="111729"/>
                  </a:lnTo>
                  <a:lnTo>
                    <a:pt x="335293" y="65501"/>
                  </a:lnTo>
                  <a:lnTo>
                    <a:pt x="357685" y="18595"/>
                  </a:lnTo>
                  <a:lnTo>
                    <a:pt x="364053" y="0"/>
                  </a:lnTo>
                  <a:lnTo>
                    <a:pt x="349621" y="19298"/>
                  </a:lnTo>
                  <a:lnTo>
                    <a:pt x="324505" y="66175"/>
                  </a:lnTo>
                  <a:lnTo>
                    <a:pt x="304567" y="111115"/>
                  </a:lnTo>
                  <a:lnTo>
                    <a:pt x="293486" y="157590"/>
                  </a:lnTo>
                  <a:lnTo>
                    <a:pt x="292083" y="199583"/>
                  </a:lnTo>
                  <a:lnTo>
                    <a:pt x="295916" y="218987"/>
                  </a:lnTo>
                  <a:lnTo>
                    <a:pt x="304673" y="232315"/>
                  </a:lnTo>
                  <a:lnTo>
                    <a:pt x="317503" y="241060"/>
                  </a:lnTo>
                  <a:lnTo>
                    <a:pt x="324874" y="244380"/>
                  </a:lnTo>
                  <a:lnTo>
                    <a:pt x="342474" y="244306"/>
                  </a:lnTo>
                  <a:lnTo>
                    <a:pt x="359939" y="238864"/>
                  </a:lnTo>
                  <a:lnTo>
                    <a:pt x="384070" y="21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575">
              <a:extLst>
                <a:ext uri="{FF2B5EF4-FFF2-40B4-BE49-F238E27FC236}">
                  <a16:creationId xmlns:a16="http://schemas.microsoft.com/office/drawing/2014/main" xmlns="" id="{CA7D48CF-9D0D-4EFC-AD69-3957454362C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936891" y="55880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1" y="4745"/>
                  </a:lnTo>
                  <a:lnTo>
                    <a:pt x="3673" y="3163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576">
              <a:extLst>
                <a:ext uri="{FF2B5EF4-FFF2-40B4-BE49-F238E27FC236}">
                  <a16:creationId xmlns:a16="http://schemas.microsoft.com/office/drawing/2014/main" xmlns="" id="{AA1DB96B-E48E-4328-81DF-E0E88C53A6F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915150" y="5695950"/>
              <a:ext cx="56517" cy="172755"/>
            </a:xfrm>
            <a:custGeom>
              <a:avLst/>
              <a:gdLst/>
              <a:ahLst/>
              <a:cxnLst/>
              <a:rect l="0" t="0" r="0" b="0"/>
              <a:pathLst>
                <a:path w="56517" h="172755">
                  <a:moveTo>
                    <a:pt x="19050" y="0"/>
                  </a:moveTo>
                  <a:lnTo>
                    <a:pt x="19050" y="0"/>
                  </a:lnTo>
                  <a:lnTo>
                    <a:pt x="36057" y="40494"/>
                  </a:lnTo>
                  <a:lnTo>
                    <a:pt x="49947" y="87656"/>
                  </a:lnTo>
                  <a:lnTo>
                    <a:pt x="55727" y="128584"/>
                  </a:lnTo>
                  <a:lnTo>
                    <a:pt x="56516" y="146989"/>
                  </a:lnTo>
                  <a:lnTo>
                    <a:pt x="55317" y="153732"/>
                  </a:lnTo>
                  <a:lnTo>
                    <a:pt x="50220" y="163105"/>
                  </a:lnTo>
                  <a:lnTo>
                    <a:pt x="42790" y="172348"/>
                  </a:lnTo>
                  <a:lnTo>
                    <a:pt x="39109" y="172754"/>
                  </a:lnTo>
                  <a:lnTo>
                    <a:pt x="29377" y="169443"/>
                  </a:lnTo>
                  <a:lnTo>
                    <a:pt x="15368" y="159645"/>
                  </a:lnTo>
                  <a:lnTo>
                    <a:pt x="8476" y="144332"/>
                  </a:lnTo>
                  <a:lnTo>
                    <a:pt x="1674" y="1000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577">
              <a:extLst>
                <a:ext uri="{FF2B5EF4-FFF2-40B4-BE49-F238E27FC236}">
                  <a16:creationId xmlns:a16="http://schemas.microsoft.com/office/drawing/2014/main" xmlns="" id="{B8AF3448-6042-462D-AE7A-CF990A82C44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775110" y="5676493"/>
              <a:ext cx="114641" cy="84259"/>
            </a:xfrm>
            <a:custGeom>
              <a:avLst/>
              <a:gdLst/>
              <a:ahLst/>
              <a:cxnLst/>
              <a:rect l="0" t="0" r="0" b="0"/>
              <a:pathLst>
                <a:path w="114641" h="84259">
                  <a:moveTo>
                    <a:pt x="340" y="44857"/>
                  </a:moveTo>
                  <a:lnTo>
                    <a:pt x="340" y="44857"/>
                  </a:lnTo>
                  <a:lnTo>
                    <a:pt x="338" y="48228"/>
                  </a:lnTo>
                  <a:lnTo>
                    <a:pt x="2221" y="51764"/>
                  </a:lnTo>
                  <a:lnTo>
                    <a:pt x="3710" y="53696"/>
                  </a:lnTo>
                  <a:lnTo>
                    <a:pt x="7247" y="55841"/>
                  </a:lnTo>
                  <a:lnTo>
                    <a:pt x="9178" y="56413"/>
                  </a:lnTo>
                  <a:lnTo>
                    <a:pt x="22008" y="53847"/>
                  </a:lnTo>
                  <a:lnTo>
                    <a:pt x="39216" y="45247"/>
                  </a:lnTo>
                  <a:lnTo>
                    <a:pt x="47722" y="35858"/>
                  </a:lnTo>
                  <a:lnTo>
                    <a:pt x="53148" y="25335"/>
                  </a:lnTo>
                  <a:lnTo>
                    <a:pt x="55561" y="15955"/>
                  </a:lnTo>
                  <a:lnTo>
                    <a:pt x="54792" y="11477"/>
                  </a:lnTo>
                  <a:lnTo>
                    <a:pt x="50176" y="2740"/>
                  </a:lnTo>
                  <a:lnTo>
                    <a:pt x="45559" y="551"/>
                  </a:lnTo>
                  <a:lnTo>
                    <a:pt x="32902" y="0"/>
                  </a:lnTo>
                  <a:lnTo>
                    <a:pt x="21632" y="3989"/>
                  </a:lnTo>
                  <a:lnTo>
                    <a:pt x="11920" y="11171"/>
                  </a:lnTo>
                  <a:lnTo>
                    <a:pt x="2900" y="21419"/>
                  </a:lnTo>
                  <a:lnTo>
                    <a:pt x="635" y="27821"/>
                  </a:lnTo>
                  <a:lnTo>
                    <a:pt x="0" y="42459"/>
                  </a:lnTo>
                  <a:lnTo>
                    <a:pt x="3610" y="59825"/>
                  </a:lnTo>
                  <a:lnTo>
                    <a:pt x="10966" y="69383"/>
                  </a:lnTo>
                  <a:lnTo>
                    <a:pt x="21996" y="77630"/>
                  </a:lnTo>
                  <a:lnTo>
                    <a:pt x="36305" y="83647"/>
                  </a:lnTo>
                  <a:lnTo>
                    <a:pt x="63599" y="84258"/>
                  </a:lnTo>
                  <a:lnTo>
                    <a:pt x="114640" y="70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578">
              <a:extLst>
                <a:ext uri="{FF2B5EF4-FFF2-40B4-BE49-F238E27FC236}">
                  <a16:creationId xmlns:a16="http://schemas.microsoft.com/office/drawing/2014/main" xmlns="" id="{71D05816-EE35-4309-B07B-5E6196E3BF8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535339" y="5514551"/>
              <a:ext cx="162693" cy="295293"/>
            </a:xfrm>
            <a:custGeom>
              <a:avLst/>
              <a:gdLst/>
              <a:ahLst/>
              <a:cxnLst/>
              <a:rect l="0" t="0" r="0" b="0"/>
              <a:pathLst>
                <a:path w="162693" h="295293">
                  <a:moveTo>
                    <a:pt x="24211" y="92499"/>
                  </a:moveTo>
                  <a:lnTo>
                    <a:pt x="24211" y="92499"/>
                  </a:lnTo>
                  <a:lnTo>
                    <a:pt x="20552" y="136543"/>
                  </a:lnTo>
                  <a:lnTo>
                    <a:pt x="22813" y="176026"/>
                  </a:lnTo>
                  <a:lnTo>
                    <a:pt x="23796" y="221748"/>
                  </a:lnTo>
                  <a:lnTo>
                    <a:pt x="22677" y="260617"/>
                  </a:lnTo>
                  <a:lnTo>
                    <a:pt x="13258" y="294032"/>
                  </a:lnTo>
                  <a:lnTo>
                    <a:pt x="11971" y="295292"/>
                  </a:lnTo>
                  <a:lnTo>
                    <a:pt x="10406" y="294723"/>
                  </a:lnTo>
                  <a:lnTo>
                    <a:pt x="8657" y="292932"/>
                  </a:lnTo>
                  <a:lnTo>
                    <a:pt x="2826" y="270185"/>
                  </a:lnTo>
                  <a:lnTo>
                    <a:pt x="0" y="223150"/>
                  </a:lnTo>
                  <a:lnTo>
                    <a:pt x="3104" y="182786"/>
                  </a:lnTo>
                  <a:lnTo>
                    <a:pt x="9891" y="141093"/>
                  </a:lnTo>
                  <a:lnTo>
                    <a:pt x="19962" y="103748"/>
                  </a:lnTo>
                  <a:lnTo>
                    <a:pt x="37533" y="57732"/>
                  </a:lnTo>
                  <a:lnTo>
                    <a:pt x="56145" y="24029"/>
                  </a:lnTo>
                  <a:lnTo>
                    <a:pt x="72507" y="8916"/>
                  </a:lnTo>
                  <a:lnTo>
                    <a:pt x="81806" y="2910"/>
                  </a:lnTo>
                  <a:lnTo>
                    <a:pt x="103431" y="0"/>
                  </a:lnTo>
                  <a:lnTo>
                    <a:pt x="115124" y="1200"/>
                  </a:lnTo>
                  <a:lnTo>
                    <a:pt x="135642" y="10058"/>
                  </a:lnTo>
                  <a:lnTo>
                    <a:pt x="145065" y="16372"/>
                  </a:lnTo>
                  <a:lnTo>
                    <a:pt x="157416" y="34675"/>
                  </a:lnTo>
                  <a:lnTo>
                    <a:pt x="161698" y="45483"/>
                  </a:lnTo>
                  <a:lnTo>
                    <a:pt x="162692" y="68781"/>
                  </a:lnTo>
                  <a:lnTo>
                    <a:pt x="157018" y="92541"/>
                  </a:lnTo>
                  <a:lnTo>
                    <a:pt x="145090" y="114860"/>
                  </a:lnTo>
                  <a:lnTo>
                    <a:pt x="115767" y="143888"/>
                  </a:lnTo>
                  <a:lnTo>
                    <a:pt x="83636" y="160250"/>
                  </a:lnTo>
                  <a:lnTo>
                    <a:pt x="64263" y="163063"/>
                  </a:lnTo>
                  <a:lnTo>
                    <a:pt x="43133" y="160679"/>
                  </a:lnTo>
                  <a:lnTo>
                    <a:pt x="38942" y="159119"/>
                  </a:lnTo>
                  <a:lnTo>
                    <a:pt x="36854" y="157373"/>
                  </a:lnTo>
                  <a:lnTo>
                    <a:pt x="36167" y="155504"/>
                  </a:lnTo>
                  <a:lnTo>
                    <a:pt x="36415" y="153551"/>
                  </a:lnTo>
                  <a:lnTo>
                    <a:pt x="38571" y="149502"/>
                  </a:lnTo>
                  <a:lnTo>
                    <a:pt x="40134" y="147434"/>
                  </a:lnTo>
                  <a:lnTo>
                    <a:pt x="49398" y="147019"/>
                  </a:lnTo>
                  <a:lnTo>
                    <a:pt x="55819" y="147895"/>
                  </a:lnTo>
                  <a:lnTo>
                    <a:pt x="78340" y="159243"/>
                  </a:lnTo>
                  <a:lnTo>
                    <a:pt x="109823" y="187110"/>
                  </a:lnTo>
                  <a:lnTo>
                    <a:pt x="135682" y="228160"/>
                  </a:lnTo>
                  <a:lnTo>
                    <a:pt x="151211" y="25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99">
            <a:extLst>
              <a:ext uri="{FF2B5EF4-FFF2-40B4-BE49-F238E27FC236}">
                <a16:creationId xmlns:a16="http://schemas.microsoft.com/office/drawing/2014/main" xmlns="" id="{652C1F31-11E0-4513-9393-04FBF8CD2247}"/>
              </a:ext>
            </a:extLst>
          </p:cNvPr>
          <p:cNvGrpSpPr/>
          <p:nvPr/>
        </p:nvGrpSpPr>
        <p:grpSpPr>
          <a:xfrm>
            <a:off x="4191000" y="5435600"/>
            <a:ext cx="1866901" cy="463551"/>
            <a:chOff x="4191000" y="5435600"/>
            <a:chExt cx="1866901" cy="463551"/>
          </a:xfrm>
        </p:grpSpPr>
        <p:sp>
          <p:nvSpPr>
            <p:cNvPr id="759" name="SMARTInkShape-579">
              <a:extLst>
                <a:ext uri="{FF2B5EF4-FFF2-40B4-BE49-F238E27FC236}">
                  <a16:creationId xmlns:a16="http://schemas.microsoft.com/office/drawing/2014/main" xmlns="" id="{727D19AF-6ABE-46F0-8E8E-85D771FEA42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318261" y="5600962"/>
              <a:ext cx="272790" cy="231944"/>
            </a:xfrm>
            <a:custGeom>
              <a:avLst/>
              <a:gdLst/>
              <a:ahLst/>
              <a:cxnLst/>
              <a:rect l="0" t="0" r="0" b="0"/>
              <a:pathLst>
                <a:path w="272790" h="231944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7" y="3187"/>
                  </a:lnTo>
                  <a:lnTo>
                    <a:pt x="8600" y="18712"/>
                  </a:lnTo>
                  <a:lnTo>
                    <a:pt x="13815" y="66225"/>
                  </a:lnTo>
                  <a:lnTo>
                    <a:pt x="21078" y="104104"/>
                  </a:lnTo>
                  <a:lnTo>
                    <a:pt x="30286" y="146607"/>
                  </a:lnTo>
                  <a:lnTo>
                    <a:pt x="39364" y="186718"/>
                  </a:lnTo>
                  <a:lnTo>
                    <a:pt x="54137" y="226072"/>
                  </a:lnTo>
                  <a:lnTo>
                    <a:pt x="58723" y="230858"/>
                  </a:lnTo>
                  <a:lnTo>
                    <a:pt x="60228" y="230724"/>
                  </a:lnTo>
                  <a:lnTo>
                    <a:pt x="61232" y="229223"/>
                  </a:lnTo>
                  <a:lnTo>
                    <a:pt x="76878" y="184324"/>
                  </a:lnTo>
                  <a:lnTo>
                    <a:pt x="93058" y="139916"/>
                  </a:lnTo>
                  <a:lnTo>
                    <a:pt x="107156" y="116052"/>
                  </a:lnTo>
                  <a:lnTo>
                    <a:pt x="109450" y="113264"/>
                  </a:lnTo>
                  <a:lnTo>
                    <a:pt x="112391" y="112816"/>
                  </a:lnTo>
                  <a:lnTo>
                    <a:pt x="119420" y="116082"/>
                  </a:lnTo>
                  <a:lnTo>
                    <a:pt x="147144" y="155363"/>
                  </a:lnTo>
                  <a:lnTo>
                    <a:pt x="165784" y="199878"/>
                  </a:lnTo>
                  <a:lnTo>
                    <a:pt x="181060" y="227803"/>
                  </a:lnTo>
                  <a:lnTo>
                    <a:pt x="185689" y="231629"/>
                  </a:lnTo>
                  <a:lnTo>
                    <a:pt x="187911" y="231943"/>
                  </a:lnTo>
                  <a:lnTo>
                    <a:pt x="192261" y="230411"/>
                  </a:lnTo>
                  <a:lnTo>
                    <a:pt x="211789" y="186425"/>
                  </a:lnTo>
                  <a:lnTo>
                    <a:pt x="225709" y="144266"/>
                  </a:lnTo>
                  <a:lnTo>
                    <a:pt x="234461" y="112421"/>
                  </a:lnTo>
                  <a:lnTo>
                    <a:pt x="245440" y="70284"/>
                  </a:lnTo>
                  <a:lnTo>
                    <a:pt x="253253" y="30899"/>
                  </a:lnTo>
                  <a:lnTo>
                    <a:pt x="254826" y="28978"/>
                  </a:lnTo>
                  <a:lnTo>
                    <a:pt x="272789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580">
              <a:extLst>
                <a:ext uri="{FF2B5EF4-FFF2-40B4-BE49-F238E27FC236}">
                  <a16:creationId xmlns:a16="http://schemas.microsoft.com/office/drawing/2014/main" xmlns="" id="{A902D0FB-235B-4C4E-9FFD-E70EB2A716D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191000" y="5537200"/>
              <a:ext cx="43725" cy="342901"/>
            </a:xfrm>
            <a:custGeom>
              <a:avLst/>
              <a:gdLst/>
              <a:ahLst/>
              <a:cxnLst/>
              <a:rect l="0" t="0" r="0" b="0"/>
              <a:pathLst>
                <a:path w="43725" h="342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6315" y="38282"/>
                  </a:lnTo>
                  <a:lnTo>
                    <a:pt x="27960" y="78762"/>
                  </a:lnTo>
                  <a:lnTo>
                    <a:pt x="36180" y="114968"/>
                  </a:lnTo>
                  <a:lnTo>
                    <a:pt x="40774" y="154579"/>
                  </a:lnTo>
                  <a:lnTo>
                    <a:pt x="42816" y="194290"/>
                  </a:lnTo>
                  <a:lnTo>
                    <a:pt x="43724" y="230755"/>
                  </a:lnTo>
                  <a:lnTo>
                    <a:pt x="42245" y="263895"/>
                  </a:lnTo>
                  <a:lnTo>
                    <a:pt x="37447" y="304674"/>
                  </a:lnTo>
                  <a:lnTo>
                    <a:pt x="35320" y="330868"/>
                  </a:lnTo>
                  <a:lnTo>
                    <a:pt x="37276" y="341922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581">
              <a:extLst>
                <a:ext uri="{FF2B5EF4-FFF2-40B4-BE49-F238E27FC236}">
                  <a16:creationId xmlns:a16="http://schemas.microsoft.com/office/drawing/2014/main" xmlns="" id="{0FCA8E22-6781-4229-B8C0-206D5263932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007100" y="58166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8162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582">
              <a:extLst>
                <a:ext uri="{FF2B5EF4-FFF2-40B4-BE49-F238E27FC236}">
                  <a16:creationId xmlns:a16="http://schemas.microsoft.com/office/drawing/2014/main" xmlns="" id="{E553B9BE-E4B7-4D9C-A877-7CC27E1C7C9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703183" y="5804291"/>
              <a:ext cx="119768" cy="94860"/>
            </a:xfrm>
            <a:custGeom>
              <a:avLst/>
              <a:gdLst/>
              <a:ahLst/>
              <a:cxnLst/>
              <a:rect l="0" t="0" r="0" b="0"/>
              <a:pathLst>
                <a:path w="119768" h="94860">
                  <a:moveTo>
                    <a:pt x="5467" y="5959"/>
                  </a:moveTo>
                  <a:lnTo>
                    <a:pt x="5467" y="5959"/>
                  </a:lnTo>
                  <a:lnTo>
                    <a:pt x="2096" y="5959"/>
                  </a:lnTo>
                  <a:lnTo>
                    <a:pt x="1103" y="5254"/>
                  </a:lnTo>
                  <a:lnTo>
                    <a:pt x="441" y="4078"/>
                  </a:lnTo>
                  <a:lnTo>
                    <a:pt x="0" y="2588"/>
                  </a:lnTo>
                  <a:lnTo>
                    <a:pt x="411" y="1595"/>
                  </a:lnTo>
                  <a:lnTo>
                    <a:pt x="1390" y="933"/>
                  </a:lnTo>
                  <a:lnTo>
                    <a:pt x="6141" y="0"/>
                  </a:lnTo>
                  <a:lnTo>
                    <a:pt x="12116" y="489"/>
                  </a:lnTo>
                  <a:lnTo>
                    <a:pt x="30642" y="5436"/>
                  </a:lnTo>
                  <a:lnTo>
                    <a:pt x="48439" y="15525"/>
                  </a:lnTo>
                  <a:lnTo>
                    <a:pt x="55846" y="23380"/>
                  </a:lnTo>
                  <a:lnTo>
                    <a:pt x="56691" y="28862"/>
                  </a:lnTo>
                  <a:lnTo>
                    <a:pt x="53868" y="42478"/>
                  </a:lnTo>
                  <a:lnTo>
                    <a:pt x="44148" y="54175"/>
                  </a:lnTo>
                  <a:lnTo>
                    <a:pt x="11360" y="82870"/>
                  </a:lnTo>
                  <a:lnTo>
                    <a:pt x="8086" y="87883"/>
                  </a:lnTo>
                  <a:lnTo>
                    <a:pt x="7213" y="90210"/>
                  </a:lnTo>
                  <a:lnTo>
                    <a:pt x="7335" y="91760"/>
                  </a:lnTo>
                  <a:lnTo>
                    <a:pt x="8125" y="92792"/>
                  </a:lnTo>
                  <a:lnTo>
                    <a:pt x="9356" y="93481"/>
                  </a:lnTo>
                  <a:lnTo>
                    <a:pt x="47912" y="94677"/>
                  </a:lnTo>
                  <a:lnTo>
                    <a:pt x="95225" y="94823"/>
                  </a:lnTo>
                  <a:lnTo>
                    <a:pt x="119767" y="9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583">
              <a:extLst>
                <a:ext uri="{FF2B5EF4-FFF2-40B4-BE49-F238E27FC236}">
                  <a16:creationId xmlns:a16="http://schemas.microsoft.com/office/drawing/2014/main" xmlns="" id="{2CAF6251-8B70-41B9-AB17-3CFA8424E3D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651500" y="570865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1" y="10113"/>
                  </a:lnTo>
                  <a:lnTo>
                    <a:pt x="45560" y="52410"/>
                  </a:lnTo>
                  <a:lnTo>
                    <a:pt x="24366" y="93452"/>
                  </a:lnTo>
                  <a:lnTo>
                    <a:pt x="4184" y="13542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584">
              <a:extLst>
                <a:ext uri="{FF2B5EF4-FFF2-40B4-BE49-F238E27FC236}">
                  <a16:creationId xmlns:a16="http://schemas.microsoft.com/office/drawing/2014/main" xmlns="" id="{B9E5CFFA-9EA0-496D-AC20-116CAD741FC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526056" y="5715000"/>
              <a:ext cx="106395" cy="120651"/>
            </a:xfrm>
            <a:custGeom>
              <a:avLst/>
              <a:gdLst/>
              <a:ahLst/>
              <a:cxnLst/>
              <a:rect l="0" t="0" r="0" b="0"/>
              <a:pathLst>
                <a:path w="106395" h="120651">
                  <a:moveTo>
                    <a:pt x="106394" y="0"/>
                  </a:moveTo>
                  <a:lnTo>
                    <a:pt x="106394" y="0"/>
                  </a:lnTo>
                  <a:lnTo>
                    <a:pt x="106394" y="3371"/>
                  </a:lnTo>
                  <a:lnTo>
                    <a:pt x="69798" y="48335"/>
                  </a:lnTo>
                  <a:lnTo>
                    <a:pt x="34862" y="80344"/>
                  </a:lnTo>
                  <a:lnTo>
                    <a:pt x="20979" y="87919"/>
                  </a:lnTo>
                  <a:lnTo>
                    <a:pt x="12457" y="88934"/>
                  </a:lnTo>
                  <a:lnTo>
                    <a:pt x="9198" y="87512"/>
                  </a:lnTo>
                  <a:lnTo>
                    <a:pt x="3694" y="82167"/>
                  </a:lnTo>
                  <a:lnTo>
                    <a:pt x="778" y="73208"/>
                  </a:lnTo>
                  <a:lnTo>
                    <a:pt x="0" y="67855"/>
                  </a:lnTo>
                  <a:lnTo>
                    <a:pt x="2898" y="58145"/>
                  </a:lnTo>
                  <a:lnTo>
                    <a:pt x="8890" y="49831"/>
                  </a:lnTo>
                  <a:lnTo>
                    <a:pt x="16257" y="43785"/>
                  </a:lnTo>
                  <a:lnTo>
                    <a:pt x="24235" y="40627"/>
                  </a:lnTo>
                  <a:lnTo>
                    <a:pt x="28338" y="39784"/>
                  </a:lnTo>
                  <a:lnTo>
                    <a:pt x="32484" y="40634"/>
                  </a:lnTo>
                  <a:lnTo>
                    <a:pt x="40855" y="45341"/>
                  </a:lnTo>
                  <a:lnTo>
                    <a:pt x="66981" y="70803"/>
                  </a:lnTo>
                  <a:lnTo>
                    <a:pt x="74765" y="82973"/>
                  </a:lnTo>
                  <a:lnTo>
                    <a:pt x="82511" y="113209"/>
                  </a:lnTo>
                  <a:lnTo>
                    <a:pt x="8734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585">
              <a:extLst>
                <a:ext uri="{FF2B5EF4-FFF2-40B4-BE49-F238E27FC236}">
                  <a16:creationId xmlns:a16="http://schemas.microsoft.com/office/drawing/2014/main" xmlns="" id="{B84D1D6C-58D4-42A1-95EB-D0BEBD0D418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296055" y="5575407"/>
              <a:ext cx="190346" cy="196334"/>
            </a:xfrm>
            <a:custGeom>
              <a:avLst/>
              <a:gdLst/>
              <a:ahLst/>
              <a:cxnLst/>
              <a:rect l="0" t="0" r="0" b="0"/>
              <a:pathLst>
                <a:path w="190346" h="196334">
                  <a:moveTo>
                    <a:pt x="6195" y="18943"/>
                  </a:moveTo>
                  <a:lnTo>
                    <a:pt x="6195" y="18943"/>
                  </a:lnTo>
                  <a:lnTo>
                    <a:pt x="728" y="18943"/>
                  </a:lnTo>
                  <a:lnTo>
                    <a:pt x="12513" y="17061"/>
                  </a:lnTo>
                  <a:lnTo>
                    <a:pt x="51422" y="10104"/>
                  </a:lnTo>
                  <a:lnTo>
                    <a:pt x="92346" y="4016"/>
                  </a:lnTo>
                  <a:lnTo>
                    <a:pt x="138871" y="707"/>
                  </a:lnTo>
                  <a:lnTo>
                    <a:pt x="166607" y="0"/>
                  </a:lnTo>
                  <a:lnTo>
                    <a:pt x="168170" y="670"/>
                  </a:lnTo>
                  <a:lnTo>
                    <a:pt x="169211" y="1822"/>
                  </a:lnTo>
                  <a:lnTo>
                    <a:pt x="170883" y="5370"/>
                  </a:lnTo>
                  <a:lnTo>
                    <a:pt x="171173" y="9355"/>
                  </a:lnTo>
                  <a:lnTo>
                    <a:pt x="161132" y="26456"/>
                  </a:lnTo>
                  <a:lnTo>
                    <a:pt x="125525" y="73449"/>
                  </a:lnTo>
                  <a:lnTo>
                    <a:pt x="79791" y="117332"/>
                  </a:lnTo>
                  <a:lnTo>
                    <a:pt x="32806" y="160457"/>
                  </a:lnTo>
                  <a:lnTo>
                    <a:pt x="5811" y="184693"/>
                  </a:lnTo>
                  <a:lnTo>
                    <a:pt x="2496" y="189741"/>
                  </a:lnTo>
                  <a:lnTo>
                    <a:pt x="0" y="196333"/>
                  </a:lnTo>
                  <a:lnTo>
                    <a:pt x="3261" y="193250"/>
                  </a:lnTo>
                  <a:lnTo>
                    <a:pt x="8655" y="191663"/>
                  </a:lnTo>
                  <a:lnTo>
                    <a:pt x="53649" y="190467"/>
                  </a:lnTo>
                  <a:lnTo>
                    <a:pt x="101249" y="190397"/>
                  </a:lnTo>
                  <a:lnTo>
                    <a:pt x="145883" y="190393"/>
                  </a:lnTo>
                  <a:lnTo>
                    <a:pt x="157178" y="189688"/>
                  </a:lnTo>
                  <a:lnTo>
                    <a:pt x="175738" y="184631"/>
                  </a:lnTo>
                  <a:lnTo>
                    <a:pt x="190345" y="18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586">
              <a:extLst>
                <a:ext uri="{FF2B5EF4-FFF2-40B4-BE49-F238E27FC236}">
                  <a16:creationId xmlns:a16="http://schemas.microsoft.com/office/drawing/2014/main" xmlns="" id="{CC48F18A-F92F-4E99-9E5C-64F99F05438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902278" y="5549900"/>
              <a:ext cx="247494" cy="247355"/>
            </a:xfrm>
            <a:custGeom>
              <a:avLst/>
              <a:gdLst/>
              <a:ahLst/>
              <a:cxnLst/>
              <a:rect l="0" t="0" r="0" b="0"/>
              <a:pathLst>
                <a:path w="247494" h="247355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705"/>
                  </a:lnTo>
                  <a:lnTo>
                    <a:pt x="1246" y="1881"/>
                  </a:lnTo>
                  <a:lnTo>
                    <a:pt x="183" y="8839"/>
                  </a:lnTo>
                  <a:lnTo>
                    <a:pt x="0" y="18298"/>
                  </a:lnTo>
                  <a:lnTo>
                    <a:pt x="3719" y="26006"/>
                  </a:lnTo>
                  <a:lnTo>
                    <a:pt x="12193" y="34842"/>
                  </a:lnTo>
                  <a:lnTo>
                    <a:pt x="59663" y="63907"/>
                  </a:lnTo>
                  <a:lnTo>
                    <a:pt x="99311" y="82671"/>
                  </a:lnTo>
                  <a:lnTo>
                    <a:pt x="138967" y="94894"/>
                  </a:lnTo>
                  <a:lnTo>
                    <a:pt x="179448" y="109709"/>
                  </a:lnTo>
                  <a:lnTo>
                    <a:pt x="219463" y="126855"/>
                  </a:lnTo>
                  <a:lnTo>
                    <a:pt x="225201" y="130465"/>
                  </a:lnTo>
                  <a:lnTo>
                    <a:pt x="233459" y="132970"/>
                  </a:lnTo>
                  <a:lnTo>
                    <a:pt x="237825" y="133237"/>
                  </a:lnTo>
                  <a:lnTo>
                    <a:pt x="238957" y="133980"/>
                  </a:lnTo>
                  <a:lnTo>
                    <a:pt x="239712" y="135181"/>
                  </a:lnTo>
                  <a:lnTo>
                    <a:pt x="240924" y="138807"/>
                  </a:lnTo>
                  <a:lnTo>
                    <a:pt x="242972" y="139303"/>
                  </a:lnTo>
                  <a:lnTo>
                    <a:pt x="247302" y="139676"/>
                  </a:lnTo>
                  <a:lnTo>
                    <a:pt x="247493" y="143064"/>
                  </a:lnTo>
                  <a:lnTo>
                    <a:pt x="245655" y="146605"/>
                  </a:lnTo>
                  <a:lnTo>
                    <a:pt x="244177" y="148536"/>
                  </a:lnTo>
                  <a:lnTo>
                    <a:pt x="196660" y="172438"/>
                  </a:lnTo>
                  <a:lnTo>
                    <a:pt x="152927" y="190278"/>
                  </a:lnTo>
                  <a:lnTo>
                    <a:pt x="105966" y="210931"/>
                  </a:lnTo>
                  <a:lnTo>
                    <a:pt x="75993" y="226233"/>
                  </a:lnTo>
                  <a:lnTo>
                    <a:pt x="72537" y="230606"/>
                  </a:lnTo>
                  <a:lnTo>
                    <a:pt x="70014" y="240037"/>
                  </a:lnTo>
                  <a:lnTo>
                    <a:pt x="75867" y="247354"/>
                  </a:lnTo>
                  <a:lnTo>
                    <a:pt x="8247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587">
              <a:extLst>
                <a:ext uri="{FF2B5EF4-FFF2-40B4-BE49-F238E27FC236}">
                  <a16:creationId xmlns:a16="http://schemas.microsoft.com/office/drawing/2014/main" xmlns="" id="{8EFABB1B-F67C-416D-B290-9BC706F170F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667250" y="5435600"/>
              <a:ext cx="25401" cy="450851"/>
            </a:xfrm>
            <a:custGeom>
              <a:avLst/>
              <a:gdLst/>
              <a:ahLst/>
              <a:cxnLst/>
              <a:rect l="0" t="0" r="0" b="0"/>
              <a:pathLst>
                <a:path w="25401" h="4508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8838" y="82213"/>
                  </a:lnTo>
                  <a:lnTo>
                    <a:pt x="12865" y="120736"/>
                  </a:lnTo>
                  <a:lnTo>
                    <a:pt x="16301" y="163727"/>
                  </a:lnTo>
                  <a:lnTo>
                    <a:pt x="17828" y="208705"/>
                  </a:lnTo>
                  <a:lnTo>
                    <a:pt x="20388" y="254565"/>
                  </a:lnTo>
                  <a:lnTo>
                    <a:pt x="23173" y="299407"/>
                  </a:lnTo>
                  <a:lnTo>
                    <a:pt x="24410" y="340503"/>
                  </a:lnTo>
                  <a:lnTo>
                    <a:pt x="24960" y="374290"/>
                  </a:lnTo>
                  <a:lnTo>
                    <a:pt x="25269" y="413350"/>
                  </a:lnTo>
                  <a:lnTo>
                    <a:pt x="2540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9" name="SMARTInkShape-588">
            <a:extLst>
              <a:ext uri="{FF2B5EF4-FFF2-40B4-BE49-F238E27FC236}">
                <a16:creationId xmlns:a16="http://schemas.microsoft.com/office/drawing/2014/main" xmlns="" id="{9D875207-E78D-4FC5-A7B0-1685772A07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64638" y="5585439"/>
            <a:ext cx="326313" cy="499379"/>
          </a:xfrm>
          <a:custGeom>
            <a:avLst/>
            <a:gdLst/>
            <a:ahLst/>
            <a:cxnLst/>
            <a:rect l="0" t="0" r="0" b="0"/>
            <a:pathLst>
              <a:path w="326313" h="499379">
                <a:moveTo>
                  <a:pt x="46912" y="53361"/>
                </a:moveTo>
                <a:lnTo>
                  <a:pt x="46912" y="53361"/>
                </a:lnTo>
                <a:lnTo>
                  <a:pt x="26518" y="73755"/>
                </a:lnTo>
                <a:lnTo>
                  <a:pt x="23438" y="74718"/>
                </a:lnTo>
                <a:lnTo>
                  <a:pt x="16253" y="73907"/>
                </a:lnTo>
                <a:lnTo>
                  <a:pt x="7645" y="69483"/>
                </a:lnTo>
                <a:lnTo>
                  <a:pt x="627" y="60333"/>
                </a:lnTo>
                <a:lnTo>
                  <a:pt x="0" y="50815"/>
                </a:lnTo>
                <a:lnTo>
                  <a:pt x="5347" y="30829"/>
                </a:lnTo>
                <a:lnTo>
                  <a:pt x="17898" y="17600"/>
                </a:lnTo>
                <a:lnTo>
                  <a:pt x="41293" y="835"/>
                </a:lnTo>
                <a:lnTo>
                  <a:pt x="43166" y="0"/>
                </a:lnTo>
                <a:lnTo>
                  <a:pt x="44414" y="148"/>
                </a:lnTo>
                <a:lnTo>
                  <a:pt x="45247" y="952"/>
                </a:lnTo>
                <a:lnTo>
                  <a:pt x="55604" y="35676"/>
                </a:lnTo>
                <a:lnTo>
                  <a:pt x="58820" y="76627"/>
                </a:lnTo>
                <a:lnTo>
                  <a:pt x="59377" y="116620"/>
                </a:lnTo>
                <a:lnTo>
                  <a:pt x="59542" y="159750"/>
                </a:lnTo>
                <a:lnTo>
                  <a:pt x="59591" y="203809"/>
                </a:lnTo>
                <a:lnTo>
                  <a:pt x="58900" y="246731"/>
                </a:lnTo>
                <a:lnTo>
                  <a:pt x="50822" y="293556"/>
                </a:lnTo>
                <a:lnTo>
                  <a:pt x="43004" y="312513"/>
                </a:lnTo>
                <a:lnTo>
                  <a:pt x="32475" y="323291"/>
                </a:lnTo>
                <a:lnTo>
                  <a:pt x="27410" y="325743"/>
                </a:lnTo>
                <a:lnTo>
                  <a:pt x="18018" y="326583"/>
                </a:lnTo>
                <a:lnTo>
                  <a:pt x="14950" y="323705"/>
                </a:lnTo>
                <a:lnTo>
                  <a:pt x="11540" y="312978"/>
                </a:lnTo>
                <a:lnTo>
                  <a:pt x="12991" y="291072"/>
                </a:lnTo>
                <a:lnTo>
                  <a:pt x="24632" y="266708"/>
                </a:lnTo>
                <a:lnTo>
                  <a:pt x="53303" y="227417"/>
                </a:lnTo>
                <a:lnTo>
                  <a:pt x="82045" y="189834"/>
                </a:lnTo>
                <a:lnTo>
                  <a:pt x="102508" y="157055"/>
                </a:lnTo>
                <a:lnTo>
                  <a:pt x="133862" y="113013"/>
                </a:lnTo>
                <a:lnTo>
                  <a:pt x="169581" y="66686"/>
                </a:lnTo>
                <a:lnTo>
                  <a:pt x="194382" y="33068"/>
                </a:lnTo>
                <a:lnTo>
                  <a:pt x="194614" y="31365"/>
                </a:lnTo>
                <a:lnTo>
                  <a:pt x="194063" y="30229"/>
                </a:lnTo>
                <a:lnTo>
                  <a:pt x="186546" y="42118"/>
                </a:lnTo>
                <a:lnTo>
                  <a:pt x="171364" y="82968"/>
                </a:lnTo>
                <a:lnTo>
                  <a:pt x="158262" y="129239"/>
                </a:lnTo>
                <a:lnTo>
                  <a:pt x="147201" y="167047"/>
                </a:lnTo>
                <a:lnTo>
                  <a:pt x="137111" y="209251"/>
                </a:lnTo>
                <a:lnTo>
                  <a:pt x="127922" y="253879"/>
                </a:lnTo>
                <a:lnTo>
                  <a:pt x="119135" y="299583"/>
                </a:lnTo>
                <a:lnTo>
                  <a:pt x="112408" y="343884"/>
                </a:lnTo>
                <a:lnTo>
                  <a:pt x="107771" y="384977"/>
                </a:lnTo>
                <a:lnTo>
                  <a:pt x="105710" y="419703"/>
                </a:lnTo>
                <a:lnTo>
                  <a:pt x="111293" y="460279"/>
                </a:lnTo>
                <a:lnTo>
                  <a:pt x="121883" y="487902"/>
                </a:lnTo>
                <a:lnTo>
                  <a:pt x="126526" y="493338"/>
                </a:lnTo>
                <a:lnTo>
                  <a:pt x="137329" y="499378"/>
                </a:lnTo>
                <a:lnTo>
                  <a:pt x="143879" y="498873"/>
                </a:lnTo>
                <a:lnTo>
                  <a:pt x="158683" y="492666"/>
                </a:lnTo>
                <a:lnTo>
                  <a:pt x="182884" y="467158"/>
                </a:lnTo>
                <a:lnTo>
                  <a:pt x="207928" y="429419"/>
                </a:lnTo>
                <a:lnTo>
                  <a:pt x="222897" y="397593"/>
                </a:lnTo>
                <a:lnTo>
                  <a:pt x="235194" y="363691"/>
                </a:lnTo>
                <a:lnTo>
                  <a:pt x="244673" y="319661"/>
                </a:lnTo>
                <a:lnTo>
                  <a:pt x="243640" y="292662"/>
                </a:lnTo>
                <a:lnTo>
                  <a:pt x="240650" y="280602"/>
                </a:lnTo>
                <a:lnTo>
                  <a:pt x="238160" y="276822"/>
                </a:lnTo>
                <a:lnTo>
                  <a:pt x="235088" y="274301"/>
                </a:lnTo>
                <a:lnTo>
                  <a:pt x="226762" y="270256"/>
                </a:lnTo>
                <a:lnTo>
                  <a:pt x="226784" y="270630"/>
                </a:lnTo>
                <a:lnTo>
                  <a:pt x="228690" y="272927"/>
                </a:lnTo>
                <a:lnTo>
                  <a:pt x="240472" y="278186"/>
                </a:lnTo>
                <a:lnTo>
                  <a:pt x="264111" y="277471"/>
                </a:lnTo>
                <a:lnTo>
                  <a:pt x="308904" y="267250"/>
                </a:lnTo>
                <a:lnTo>
                  <a:pt x="326312" y="262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0" name="SMARTInkShape-Group101">
            <a:extLst>
              <a:ext uri="{FF2B5EF4-FFF2-40B4-BE49-F238E27FC236}">
                <a16:creationId xmlns:a16="http://schemas.microsoft.com/office/drawing/2014/main" xmlns="" id="{DB277176-FA98-4B2A-AAC2-3E70E2241634}"/>
              </a:ext>
            </a:extLst>
          </p:cNvPr>
          <p:cNvGrpSpPr/>
          <p:nvPr/>
        </p:nvGrpSpPr>
        <p:grpSpPr>
          <a:xfrm>
            <a:off x="2082800" y="5610918"/>
            <a:ext cx="996951" cy="497783"/>
            <a:chOff x="2082800" y="5610918"/>
            <a:chExt cx="996951" cy="497783"/>
          </a:xfrm>
        </p:grpSpPr>
        <p:sp>
          <p:nvSpPr>
            <p:cNvPr id="770" name="SMARTInkShape-589">
              <a:extLst>
                <a:ext uri="{FF2B5EF4-FFF2-40B4-BE49-F238E27FC236}">
                  <a16:creationId xmlns:a16="http://schemas.microsoft.com/office/drawing/2014/main" xmlns="" id="{FB0FDEED-B4D0-4973-85FC-2133B2A69D9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222500" y="5715000"/>
              <a:ext cx="50801" cy="273051"/>
            </a:xfrm>
            <a:custGeom>
              <a:avLst/>
              <a:gdLst/>
              <a:ahLst/>
              <a:cxnLst/>
              <a:rect l="0" t="0" r="0" b="0"/>
              <a:pathLst>
                <a:path w="50801" h="273051">
                  <a:moveTo>
                    <a:pt x="0" y="0"/>
                  </a:moveTo>
                  <a:lnTo>
                    <a:pt x="0" y="0"/>
                  </a:lnTo>
                  <a:lnTo>
                    <a:pt x="14747" y="40164"/>
                  </a:lnTo>
                  <a:lnTo>
                    <a:pt x="22076" y="72884"/>
                  </a:lnTo>
                  <a:lnTo>
                    <a:pt x="26006" y="99388"/>
                  </a:lnTo>
                  <a:lnTo>
                    <a:pt x="30038" y="129759"/>
                  </a:lnTo>
                  <a:lnTo>
                    <a:pt x="32725" y="155651"/>
                  </a:lnTo>
                  <a:lnTo>
                    <a:pt x="35711" y="199471"/>
                  </a:lnTo>
                  <a:lnTo>
                    <a:pt x="40763" y="242390"/>
                  </a:lnTo>
                  <a:lnTo>
                    <a:pt x="508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590">
              <a:extLst>
                <a:ext uri="{FF2B5EF4-FFF2-40B4-BE49-F238E27FC236}">
                  <a16:creationId xmlns:a16="http://schemas.microsoft.com/office/drawing/2014/main" xmlns="" id="{967913CC-F4F7-49A4-9979-052B59DC0A0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082800" y="5649709"/>
              <a:ext cx="266701" cy="147842"/>
            </a:xfrm>
            <a:custGeom>
              <a:avLst/>
              <a:gdLst/>
              <a:ahLst/>
              <a:cxnLst/>
              <a:rect l="0" t="0" r="0" b="0"/>
              <a:pathLst>
                <a:path w="266701" h="147842">
                  <a:moveTo>
                    <a:pt x="0" y="147841"/>
                  </a:moveTo>
                  <a:lnTo>
                    <a:pt x="0" y="147841"/>
                  </a:lnTo>
                  <a:lnTo>
                    <a:pt x="0" y="144470"/>
                  </a:lnTo>
                  <a:lnTo>
                    <a:pt x="3763" y="140934"/>
                  </a:lnTo>
                  <a:lnTo>
                    <a:pt x="39693" y="114920"/>
                  </a:lnTo>
                  <a:lnTo>
                    <a:pt x="69852" y="96757"/>
                  </a:lnTo>
                  <a:lnTo>
                    <a:pt x="106305" y="75042"/>
                  </a:lnTo>
                  <a:lnTo>
                    <a:pt x="145319" y="51985"/>
                  </a:lnTo>
                  <a:lnTo>
                    <a:pt x="183825" y="29979"/>
                  </a:lnTo>
                  <a:lnTo>
                    <a:pt x="224349" y="11240"/>
                  </a:lnTo>
                  <a:lnTo>
                    <a:pt x="252481" y="0"/>
                  </a:lnTo>
                  <a:lnTo>
                    <a:pt x="266700" y="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591">
              <a:extLst>
                <a:ext uri="{FF2B5EF4-FFF2-40B4-BE49-F238E27FC236}">
                  <a16:creationId xmlns:a16="http://schemas.microsoft.com/office/drawing/2014/main" xmlns="" id="{BD88C816-889C-4168-8652-83DE7D74CA0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393950" y="5783804"/>
              <a:ext cx="165101" cy="147436"/>
            </a:xfrm>
            <a:custGeom>
              <a:avLst/>
              <a:gdLst/>
              <a:ahLst/>
              <a:cxnLst/>
              <a:rect l="0" t="0" r="0" b="0"/>
              <a:pathLst>
                <a:path w="165101" h="147436">
                  <a:moveTo>
                    <a:pt x="0" y="77246"/>
                  </a:moveTo>
                  <a:lnTo>
                    <a:pt x="0" y="77246"/>
                  </a:lnTo>
                  <a:lnTo>
                    <a:pt x="3371" y="80617"/>
                  </a:lnTo>
                  <a:lnTo>
                    <a:pt x="5775" y="80903"/>
                  </a:lnTo>
                  <a:lnTo>
                    <a:pt x="15901" y="77938"/>
                  </a:lnTo>
                  <a:lnTo>
                    <a:pt x="28543" y="71179"/>
                  </a:lnTo>
                  <a:lnTo>
                    <a:pt x="54193" y="44697"/>
                  </a:lnTo>
                  <a:lnTo>
                    <a:pt x="64113" y="26209"/>
                  </a:lnTo>
                  <a:lnTo>
                    <a:pt x="65419" y="15521"/>
                  </a:lnTo>
                  <a:lnTo>
                    <a:pt x="64779" y="10697"/>
                  </a:lnTo>
                  <a:lnTo>
                    <a:pt x="62942" y="6774"/>
                  </a:lnTo>
                  <a:lnTo>
                    <a:pt x="57137" y="536"/>
                  </a:lnTo>
                  <a:lnTo>
                    <a:pt x="52908" y="0"/>
                  </a:lnTo>
                  <a:lnTo>
                    <a:pt x="42565" y="3168"/>
                  </a:lnTo>
                  <a:lnTo>
                    <a:pt x="32794" y="11162"/>
                  </a:lnTo>
                  <a:lnTo>
                    <a:pt x="15023" y="36911"/>
                  </a:lnTo>
                  <a:lnTo>
                    <a:pt x="8063" y="77902"/>
                  </a:lnTo>
                  <a:lnTo>
                    <a:pt x="7111" y="96822"/>
                  </a:lnTo>
                  <a:lnTo>
                    <a:pt x="12333" y="112757"/>
                  </a:lnTo>
                  <a:lnTo>
                    <a:pt x="21709" y="126190"/>
                  </a:lnTo>
                  <a:lnTo>
                    <a:pt x="32932" y="136864"/>
                  </a:lnTo>
                  <a:lnTo>
                    <a:pt x="54521" y="147435"/>
                  </a:lnTo>
                  <a:lnTo>
                    <a:pt x="72444" y="147011"/>
                  </a:lnTo>
                  <a:lnTo>
                    <a:pt x="112696" y="135242"/>
                  </a:lnTo>
                  <a:lnTo>
                    <a:pt x="165100" y="10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592">
              <a:extLst>
                <a:ext uri="{FF2B5EF4-FFF2-40B4-BE49-F238E27FC236}">
                  <a16:creationId xmlns:a16="http://schemas.microsoft.com/office/drawing/2014/main" xmlns="" id="{41FC2391-E1EC-4E92-84F6-87EFECDA320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80572" y="5748515"/>
              <a:ext cx="76454" cy="171600"/>
            </a:xfrm>
            <a:custGeom>
              <a:avLst/>
              <a:gdLst/>
              <a:ahLst/>
              <a:cxnLst/>
              <a:rect l="0" t="0" r="0" b="0"/>
              <a:pathLst>
                <a:path w="76454" h="171600">
                  <a:moveTo>
                    <a:pt x="41978" y="10935"/>
                  </a:moveTo>
                  <a:lnTo>
                    <a:pt x="41978" y="10935"/>
                  </a:lnTo>
                  <a:lnTo>
                    <a:pt x="38607" y="4193"/>
                  </a:lnTo>
                  <a:lnTo>
                    <a:pt x="36908" y="2207"/>
                  </a:lnTo>
                  <a:lnTo>
                    <a:pt x="33140" y="0"/>
                  </a:lnTo>
                  <a:lnTo>
                    <a:pt x="25350" y="2783"/>
                  </a:lnTo>
                  <a:lnTo>
                    <a:pt x="6473" y="16066"/>
                  </a:lnTo>
                  <a:lnTo>
                    <a:pt x="1504" y="25916"/>
                  </a:lnTo>
                  <a:lnTo>
                    <a:pt x="0" y="36644"/>
                  </a:lnTo>
                  <a:lnTo>
                    <a:pt x="1684" y="46115"/>
                  </a:lnTo>
                  <a:lnTo>
                    <a:pt x="17948" y="68057"/>
                  </a:lnTo>
                  <a:lnTo>
                    <a:pt x="60218" y="106617"/>
                  </a:lnTo>
                  <a:lnTo>
                    <a:pt x="71251" y="119076"/>
                  </a:lnTo>
                  <a:lnTo>
                    <a:pt x="76155" y="131670"/>
                  </a:lnTo>
                  <a:lnTo>
                    <a:pt x="76453" y="142442"/>
                  </a:lnTo>
                  <a:lnTo>
                    <a:pt x="75545" y="147289"/>
                  </a:lnTo>
                  <a:lnTo>
                    <a:pt x="67009" y="156439"/>
                  </a:lnTo>
                  <a:lnTo>
                    <a:pt x="46337" y="167641"/>
                  </a:lnTo>
                  <a:lnTo>
                    <a:pt x="31921" y="171599"/>
                  </a:lnTo>
                  <a:lnTo>
                    <a:pt x="20810" y="171007"/>
                  </a:lnTo>
                  <a:lnTo>
                    <a:pt x="17282" y="168449"/>
                  </a:lnTo>
                  <a:lnTo>
                    <a:pt x="14931" y="164628"/>
                  </a:lnTo>
                  <a:lnTo>
                    <a:pt x="10228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593">
              <a:extLst>
                <a:ext uri="{FF2B5EF4-FFF2-40B4-BE49-F238E27FC236}">
                  <a16:creationId xmlns:a16="http://schemas.microsoft.com/office/drawing/2014/main" xmlns="" id="{DA166FD7-D7C4-4DAA-ACE7-A5D14B3D14D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751049" y="5610918"/>
              <a:ext cx="106452" cy="322915"/>
            </a:xfrm>
            <a:custGeom>
              <a:avLst/>
              <a:gdLst/>
              <a:ahLst/>
              <a:cxnLst/>
              <a:rect l="0" t="0" r="0" b="0"/>
              <a:pathLst>
                <a:path w="106452" h="322915">
                  <a:moveTo>
                    <a:pt x="23901" y="15182"/>
                  </a:moveTo>
                  <a:lnTo>
                    <a:pt x="23901" y="15182"/>
                  </a:lnTo>
                  <a:lnTo>
                    <a:pt x="23901" y="0"/>
                  </a:lnTo>
                  <a:lnTo>
                    <a:pt x="23901" y="908"/>
                  </a:lnTo>
                  <a:lnTo>
                    <a:pt x="15173" y="23860"/>
                  </a:lnTo>
                  <a:lnTo>
                    <a:pt x="10104" y="71459"/>
                  </a:lnTo>
                  <a:lnTo>
                    <a:pt x="6480" y="104400"/>
                  </a:lnTo>
                  <a:lnTo>
                    <a:pt x="2518" y="144910"/>
                  </a:lnTo>
                  <a:lnTo>
                    <a:pt x="287" y="186903"/>
                  </a:lnTo>
                  <a:lnTo>
                    <a:pt x="0" y="226969"/>
                  </a:lnTo>
                  <a:lnTo>
                    <a:pt x="5217" y="274470"/>
                  </a:lnTo>
                  <a:lnTo>
                    <a:pt x="14186" y="294816"/>
                  </a:lnTo>
                  <a:lnTo>
                    <a:pt x="31135" y="314799"/>
                  </a:lnTo>
                  <a:lnTo>
                    <a:pt x="45226" y="321206"/>
                  </a:lnTo>
                  <a:lnTo>
                    <a:pt x="52934" y="322914"/>
                  </a:lnTo>
                  <a:lnTo>
                    <a:pt x="67144" y="321050"/>
                  </a:lnTo>
                  <a:lnTo>
                    <a:pt x="80514" y="314812"/>
                  </a:lnTo>
                  <a:lnTo>
                    <a:pt x="106451" y="29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594">
              <a:extLst>
                <a:ext uri="{FF2B5EF4-FFF2-40B4-BE49-F238E27FC236}">
                  <a16:creationId xmlns:a16="http://schemas.microsoft.com/office/drawing/2014/main" xmlns="" id="{C564EC81-ACC8-4A53-AE5A-125AB69A3DA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705100" y="57912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8837" y="9590"/>
                  </a:lnTo>
                  <a:lnTo>
                    <a:pt x="84735" y="5909"/>
                  </a:lnTo>
                  <a:lnTo>
                    <a:pt x="125855" y="2627"/>
                  </a:lnTo>
                  <a:lnTo>
                    <a:pt x="167648" y="11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595">
              <a:extLst>
                <a:ext uri="{FF2B5EF4-FFF2-40B4-BE49-F238E27FC236}">
                  <a16:creationId xmlns:a16="http://schemas.microsoft.com/office/drawing/2014/main" xmlns="" id="{28B1B721-443A-4CAD-89F0-F2358689E2D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298700" y="6045569"/>
              <a:ext cx="425451" cy="25032"/>
            </a:xfrm>
            <a:custGeom>
              <a:avLst/>
              <a:gdLst/>
              <a:ahLst/>
              <a:cxnLst/>
              <a:rect l="0" t="0" r="0" b="0"/>
              <a:pathLst>
                <a:path w="425451" h="25032">
                  <a:moveTo>
                    <a:pt x="0" y="25031"/>
                  </a:moveTo>
                  <a:lnTo>
                    <a:pt x="0" y="25031"/>
                  </a:lnTo>
                  <a:lnTo>
                    <a:pt x="12961" y="19962"/>
                  </a:lnTo>
                  <a:lnTo>
                    <a:pt x="44763" y="14199"/>
                  </a:lnTo>
                  <a:lnTo>
                    <a:pt x="78691" y="10103"/>
                  </a:lnTo>
                  <a:lnTo>
                    <a:pt x="122933" y="5933"/>
                  </a:lnTo>
                  <a:lnTo>
                    <a:pt x="147572" y="3831"/>
                  </a:lnTo>
                  <a:lnTo>
                    <a:pt x="173170" y="2431"/>
                  </a:lnTo>
                  <a:lnTo>
                    <a:pt x="199408" y="1497"/>
                  </a:lnTo>
                  <a:lnTo>
                    <a:pt x="226072" y="875"/>
                  </a:lnTo>
                  <a:lnTo>
                    <a:pt x="253726" y="460"/>
                  </a:lnTo>
                  <a:lnTo>
                    <a:pt x="282039" y="184"/>
                  </a:lnTo>
                  <a:lnTo>
                    <a:pt x="310793" y="0"/>
                  </a:lnTo>
                  <a:lnTo>
                    <a:pt x="355912" y="3558"/>
                  </a:lnTo>
                  <a:lnTo>
                    <a:pt x="399672" y="11613"/>
                  </a:lnTo>
                  <a:lnTo>
                    <a:pt x="425450" y="18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596">
              <a:extLst>
                <a:ext uri="{FF2B5EF4-FFF2-40B4-BE49-F238E27FC236}">
                  <a16:creationId xmlns:a16="http://schemas.microsoft.com/office/drawing/2014/main" xmlns="" id="{C4FB5B1E-E6E3-452F-AAED-969C4E703E5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054350" y="5918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597">
              <a:extLst>
                <a:ext uri="{FF2B5EF4-FFF2-40B4-BE49-F238E27FC236}">
                  <a16:creationId xmlns:a16="http://schemas.microsoft.com/office/drawing/2014/main" xmlns="" id="{2C370677-1E27-45FF-A380-088C9867FCA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067050" y="5803898"/>
              <a:ext cx="12701" cy="6353"/>
            </a:xfrm>
            <a:custGeom>
              <a:avLst/>
              <a:gdLst/>
              <a:ahLst/>
              <a:cxnLst/>
              <a:rect l="0" t="0" r="0" b="0"/>
              <a:pathLst>
                <a:path w="12701" h="6353">
                  <a:moveTo>
                    <a:pt x="12700" y="2"/>
                  </a:moveTo>
                  <a:lnTo>
                    <a:pt x="12700" y="2"/>
                  </a:lnTo>
                  <a:lnTo>
                    <a:pt x="9329" y="0"/>
                  </a:lnTo>
                  <a:lnTo>
                    <a:pt x="5793" y="1884"/>
                  </a:lnTo>
                  <a:lnTo>
                    <a:pt x="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598">
              <a:extLst>
                <a:ext uri="{FF2B5EF4-FFF2-40B4-BE49-F238E27FC236}">
                  <a16:creationId xmlns:a16="http://schemas.microsoft.com/office/drawing/2014/main" xmlns="" id="{CDA37922-1906-4B07-A817-50BB2F245D6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473129" y="6038850"/>
              <a:ext cx="378022" cy="69851"/>
            </a:xfrm>
            <a:custGeom>
              <a:avLst/>
              <a:gdLst/>
              <a:ahLst/>
              <a:cxnLst/>
              <a:rect l="0" t="0" r="0" b="0"/>
              <a:pathLst>
                <a:path w="3780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48"/>
                  </a:lnTo>
                  <a:lnTo>
                    <a:pt x="34451" y="67968"/>
                  </a:lnTo>
                  <a:lnTo>
                    <a:pt x="67984" y="63369"/>
                  </a:lnTo>
                  <a:lnTo>
                    <a:pt x="111110" y="54270"/>
                  </a:lnTo>
                  <a:lnTo>
                    <a:pt x="135875" y="48174"/>
                  </a:lnTo>
                  <a:lnTo>
                    <a:pt x="162262" y="41289"/>
                  </a:lnTo>
                  <a:lnTo>
                    <a:pt x="189732" y="33875"/>
                  </a:lnTo>
                  <a:lnTo>
                    <a:pt x="217217" y="27523"/>
                  </a:lnTo>
                  <a:lnTo>
                    <a:pt x="244713" y="21876"/>
                  </a:lnTo>
                  <a:lnTo>
                    <a:pt x="272216" y="16701"/>
                  </a:lnTo>
                  <a:lnTo>
                    <a:pt x="317826" y="9068"/>
                  </a:lnTo>
                  <a:lnTo>
                    <a:pt x="378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102">
            <a:extLst>
              <a:ext uri="{FF2B5EF4-FFF2-40B4-BE49-F238E27FC236}">
                <a16:creationId xmlns:a16="http://schemas.microsoft.com/office/drawing/2014/main" xmlns="" id="{9823FBBB-901D-402D-9E4B-F95CD2200622}"/>
              </a:ext>
            </a:extLst>
          </p:cNvPr>
          <p:cNvGrpSpPr/>
          <p:nvPr/>
        </p:nvGrpSpPr>
        <p:grpSpPr>
          <a:xfrm>
            <a:off x="9823450" y="4530916"/>
            <a:ext cx="901701" cy="363907"/>
            <a:chOff x="9823450" y="4530916"/>
            <a:chExt cx="901701" cy="363907"/>
          </a:xfrm>
        </p:grpSpPr>
        <p:sp>
          <p:nvSpPr>
            <p:cNvPr id="781" name="SMARTInkShape-599">
              <a:extLst>
                <a:ext uri="{FF2B5EF4-FFF2-40B4-BE49-F238E27FC236}">
                  <a16:creationId xmlns:a16="http://schemas.microsoft.com/office/drawing/2014/main" xmlns="" id="{194365E8-A1F9-4873-AE5E-80178CF85EA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823450" y="4578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0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00">
              <a:extLst>
                <a:ext uri="{FF2B5EF4-FFF2-40B4-BE49-F238E27FC236}">
                  <a16:creationId xmlns:a16="http://schemas.microsoft.com/office/drawing/2014/main" xmlns="" id="{7F42A9AF-5DA0-4FA1-B344-20DB0F06E16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829800" y="4692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01">
              <a:extLst>
                <a:ext uri="{FF2B5EF4-FFF2-40B4-BE49-F238E27FC236}">
                  <a16:creationId xmlns:a16="http://schemas.microsoft.com/office/drawing/2014/main" xmlns="" id="{5D816386-89C7-43F9-BC2B-E23616EC81C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098453" y="4530916"/>
              <a:ext cx="212135" cy="231137"/>
            </a:xfrm>
            <a:custGeom>
              <a:avLst/>
              <a:gdLst/>
              <a:ahLst/>
              <a:cxnLst/>
              <a:rect l="0" t="0" r="0" b="0"/>
              <a:pathLst>
                <a:path w="212135" h="231137">
                  <a:moveTo>
                    <a:pt x="17097" y="28384"/>
                  </a:moveTo>
                  <a:lnTo>
                    <a:pt x="17097" y="28384"/>
                  </a:lnTo>
                  <a:lnTo>
                    <a:pt x="17097" y="22296"/>
                  </a:lnTo>
                  <a:lnTo>
                    <a:pt x="56776" y="11218"/>
                  </a:lnTo>
                  <a:lnTo>
                    <a:pt x="93451" y="5737"/>
                  </a:lnTo>
                  <a:lnTo>
                    <a:pt x="130737" y="3094"/>
                  </a:lnTo>
                  <a:lnTo>
                    <a:pt x="171535" y="0"/>
                  </a:lnTo>
                  <a:lnTo>
                    <a:pt x="212134" y="2932"/>
                  </a:lnTo>
                  <a:lnTo>
                    <a:pt x="212034" y="3655"/>
                  </a:lnTo>
                  <a:lnTo>
                    <a:pt x="177809" y="47948"/>
                  </a:lnTo>
                  <a:lnTo>
                    <a:pt x="137936" y="88040"/>
                  </a:lnTo>
                  <a:lnTo>
                    <a:pt x="90368" y="134417"/>
                  </a:lnTo>
                  <a:lnTo>
                    <a:pt x="48688" y="173010"/>
                  </a:lnTo>
                  <a:lnTo>
                    <a:pt x="4640" y="218037"/>
                  </a:lnTo>
                  <a:lnTo>
                    <a:pt x="977" y="223917"/>
                  </a:lnTo>
                  <a:lnTo>
                    <a:pt x="0" y="226472"/>
                  </a:lnTo>
                  <a:lnTo>
                    <a:pt x="54" y="228176"/>
                  </a:lnTo>
                  <a:lnTo>
                    <a:pt x="796" y="229312"/>
                  </a:lnTo>
                  <a:lnTo>
                    <a:pt x="1996" y="230069"/>
                  </a:lnTo>
                  <a:lnTo>
                    <a:pt x="7057" y="231136"/>
                  </a:lnTo>
                  <a:lnTo>
                    <a:pt x="52031" y="225609"/>
                  </a:lnTo>
                  <a:lnTo>
                    <a:pt x="98552" y="221937"/>
                  </a:lnTo>
                  <a:lnTo>
                    <a:pt x="137422" y="219789"/>
                  </a:lnTo>
                  <a:lnTo>
                    <a:pt x="183998" y="218937"/>
                  </a:lnTo>
                  <a:lnTo>
                    <a:pt x="198226" y="218884"/>
                  </a:lnTo>
                  <a:lnTo>
                    <a:pt x="201786" y="217002"/>
                  </a:lnTo>
                  <a:lnTo>
                    <a:pt x="207597" y="21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02">
              <a:extLst>
                <a:ext uri="{FF2B5EF4-FFF2-40B4-BE49-F238E27FC236}">
                  <a16:creationId xmlns:a16="http://schemas.microsoft.com/office/drawing/2014/main" xmlns="" id="{846A6CCD-044A-4092-A0D8-2A17183EB4C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361640" y="4686300"/>
              <a:ext cx="109511" cy="153392"/>
            </a:xfrm>
            <a:custGeom>
              <a:avLst/>
              <a:gdLst/>
              <a:ahLst/>
              <a:cxnLst/>
              <a:rect l="0" t="0" r="0" b="0"/>
              <a:pathLst>
                <a:path w="109511" h="153392">
                  <a:moveTo>
                    <a:pt x="103160" y="0"/>
                  </a:moveTo>
                  <a:lnTo>
                    <a:pt x="103160" y="0"/>
                  </a:lnTo>
                  <a:lnTo>
                    <a:pt x="101749" y="34318"/>
                  </a:lnTo>
                  <a:lnTo>
                    <a:pt x="85483" y="74587"/>
                  </a:lnTo>
                  <a:lnTo>
                    <a:pt x="51148" y="107738"/>
                  </a:lnTo>
                  <a:lnTo>
                    <a:pt x="35594" y="118439"/>
                  </a:lnTo>
                  <a:lnTo>
                    <a:pt x="21625" y="123195"/>
                  </a:lnTo>
                  <a:lnTo>
                    <a:pt x="16347" y="123052"/>
                  </a:lnTo>
                  <a:lnTo>
                    <a:pt x="12123" y="121546"/>
                  </a:lnTo>
                  <a:lnTo>
                    <a:pt x="8602" y="119131"/>
                  </a:lnTo>
                  <a:lnTo>
                    <a:pt x="2809" y="110803"/>
                  </a:lnTo>
                  <a:lnTo>
                    <a:pt x="274" y="105618"/>
                  </a:lnTo>
                  <a:lnTo>
                    <a:pt x="0" y="100045"/>
                  </a:lnTo>
                  <a:lnTo>
                    <a:pt x="3454" y="88209"/>
                  </a:lnTo>
                  <a:lnTo>
                    <a:pt x="13332" y="73016"/>
                  </a:lnTo>
                  <a:lnTo>
                    <a:pt x="25196" y="62948"/>
                  </a:lnTo>
                  <a:lnTo>
                    <a:pt x="30017" y="61721"/>
                  </a:lnTo>
                  <a:lnTo>
                    <a:pt x="41019" y="62239"/>
                  </a:lnTo>
                  <a:lnTo>
                    <a:pt x="51085" y="66702"/>
                  </a:lnTo>
                  <a:lnTo>
                    <a:pt x="55742" y="69867"/>
                  </a:lnTo>
                  <a:lnTo>
                    <a:pt x="62799" y="79030"/>
                  </a:lnTo>
                  <a:lnTo>
                    <a:pt x="85211" y="126283"/>
                  </a:lnTo>
                  <a:lnTo>
                    <a:pt x="96676" y="149866"/>
                  </a:lnTo>
                  <a:lnTo>
                    <a:pt x="98838" y="152828"/>
                  </a:lnTo>
                  <a:lnTo>
                    <a:pt x="100984" y="153391"/>
                  </a:lnTo>
                  <a:lnTo>
                    <a:pt x="103120" y="152355"/>
                  </a:lnTo>
                  <a:lnTo>
                    <a:pt x="10951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03">
              <a:extLst>
                <a:ext uri="{FF2B5EF4-FFF2-40B4-BE49-F238E27FC236}">
                  <a16:creationId xmlns:a16="http://schemas.microsoft.com/office/drawing/2014/main" xmlns="" id="{079FCCAF-C24A-46F2-B99E-7CBE0A50DD4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517305" y="4687183"/>
              <a:ext cx="93283" cy="187468"/>
            </a:xfrm>
            <a:custGeom>
              <a:avLst/>
              <a:gdLst/>
              <a:ahLst/>
              <a:cxnLst/>
              <a:rect l="0" t="0" r="0" b="0"/>
              <a:pathLst>
                <a:path w="93283" h="187468">
                  <a:moveTo>
                    <a:pt x="87195" y="5467"/>
                  </a:moveTo>
                  <a:lnTo>
                    <a:pt x="87195" y="5467"/>
                  </a:lnTo>
                  <a:lnTo>
                    <a:pt x="92662" y="0"/>
                  </a:lnTo>
                  <a:lnTo>
                    <a:pt x="93282" y="6120"/>
                  </a:lnTo>
                  <a:lnTo>
                    <a:pt x="86726" y="23613"/>
                  </a:lnTo>
                  <a:lnTo>
                    <a:pt x="62779" y="66818"/>
                  </a:lnTo>
                  <a:lnTo>
                    <a:pt x="45056" y="114247"/>
                  </a:lnTo>
                  <a:lnTo>
                    <a:pt x="18695" y="161330"/>
                  </a:lnTo>
                  <a:lnTo>
                    <a:pt x="0" y="187450"/>
                  </a:lnTo>
                  <a:lnTo>
                    <a:pt x="139" y="187467"/>
                  </a:lnTo>
                  <a:lnTo>
                    <a:pt x="4645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04">
              <a:extLst>
                <a:ext uri="{FF2B5EF4-FFF2-40B4-BE49-F238E27FC236}">
                  <a16:creationId xmlns:a16="http://schemas.microsoft.com/office/drawing/2014/main" xmlns="" id="{A3D871E9-EBCD-406A-9AC2-5F6E229C03C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624443" y="4782173"/>
              <a:ext cx="100708" cy="112650"/>
            </a:xfrm>
            <a:custGeom>
              <a:avLst/>
              <a:gdLst/>
              <a:ahLst/>
              <a:cxnLst/>
              <a:rect l="0" t="0" r="0" b="0"/>
              <a:pathLst>
                <a:path w="100708" h="112650">
                  <a:moveTo>
                    <a:pt x="18157" y="24777"/>
                  </a:moveTo>
                  <a:lnTo>
                    <a:pt x="18157" y="24777"/>
                  </a:lnTo>
                  <a:lnTo>
                    <a:pt x="14787" y="21406"/>
                  </a:lnTo>
                  <a:lnTo>
                    <a:pt x="14498" y="19708"/>
                  </a:lnTo>
                  <a:lnTo>
                    <a:pt x="20907" y="6479"/>
                  </a:lnTo>
                  <a:lnTo>
                    <a:pt x="23519" y="4112"/>
                  </a:lnTo>
                  <a:lnTo>
                    <a:pt x="30182" y="1481"/>
                  </a:lnTo>
                  <a:lnTo>
                    <a:pt x="41867" y="0"/>
                  </a:lnTo>
                  <a:lnTo>
                    <a:pt x="45253" y="1204"/>
                  </a:lnTo>
                  <a:lnTo>
                    <a:pt x="61410" y="13737"/>
                  </a:lnTo>
                  <a:lnTo>
                    <a:pt x="63221" y="17417"/>
                  </a:lnTo>
                  <a:lnTo>
                    <a:pt x="63350" y="27150"/>
                  </a:lnTo>
                  <a:lnTo>
                    <a:pt x="56086" y="44530"/>
                  </a:lnTo>
                  <a:lnTo>
                    <a:pt x="44993" y="63085"/>
                  </a:lnTo>
                  <a:lnTo>
                    <a:pt x="3630" y="98938"/>
                  </a:lnTo>
                  <a:lnTo>
                    <a:pt x="0" y="105671"/>
                  </a:lnTo>
                  <a:lnTo>
                    <a:pt x="1113" y="106929"/>
                  </a:lnTo>
                  <a:lnTo>
                    <a:pt x="6114" y="110207"/>
                  </a:lnTo>
                  <a:lnTo>
                    <a:pt x="20232" y="112649"/>
                  </a:lnTo>
                  <a:lnTo>
                    <a:pt x="59810" y="104748"/>
                  </a:lnTo>
                  <a:lnTo>
                    <a:pt x="97516" y="94161"/>
                  </a:lnTo>
                  <a:lnTo>
                    <a:pt x="98579" y="92905"/>
                  </a:lnTo>
                  <a:lnTo>
                    <a:pt x="100707" y="8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103">
            <a:extLst>
              <a:ext uri="{FF2B5EF4-FFF2-40B4-BE49-F238E27FC236}">
                <a16:creationId xmlns:a16="http://schemas.microsoft.com/office/drawing/2014/main" xmlns="" id="{85374557-6453-4A87-9866-40C33C381068}"/>
              </a:ext>
            </a:extLst>
          </p:cNvPr>
          <p:cNvGrpSpPr/>
          <p:nvPr/>
        </p:nvGrpSpPr>
        <p:grpSpPr>
          <a:xfrm>
            <a:off x="7733657" y="4427235"/>
            <a:ext cx="1867544" cy="532116"/>
            <a:chOff x="7733657" y="4427235"/>
            <a:chExt cx="1867544" cy="532116"/>
          </a:xfrm>
        </p:grpSpPr>
        <p:sp>
          <p:nvSpPr>
            <p:cNvPr id="788" name="SMARTInkShape-605">
              <a:extLst>
                <a:ext uri="{FF2B5EF4-FFF2-40B4-BE49-F238E27FC236}">
                  <a16:creationId xmlns:a16="http://schemas.microsoft.com/office/drawing/2014/main" xmlns="" id="{884E2EC1-9652-412F-A6AF-CA8B12897D7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997950" y="4581842"/>
              <a:ext cx="95251" cy="131640"/>
            </a:xfrm>
            <a:custGeom>
              <a:avLst/>
              <a:gdLst/>
              <a:ahLst/>
              <a:cxnLst/>
              <a:rect l="0" t="0" r="0" b="0"/>
              <a:pathLst>
                <a:path w="95251" h="131640">
                  <a:moveTo>
                    <a:pt x="0" y="15558"/>
                  </a:moveTo>
                  <a:lnTo>
                    <a:pt x="0" y="15558"/>
                  </a:lnTo>
                  <a:lnTo>
                    <a:pt x="0" y="6719"/>
                  </a:lnTo>
                  <a:lnTo>
                    <a:pt x="1881" y="2693"/>
                  </a:lnTo>
                  <a:lnTo>
                    <a:pt x="3370" y="631"/>
                  </a:lnTo>
                  <a:lnTo>
                    <a:pt x="5776" y="668"/>
                  </a:lnTo>
                  <a:lnTo>
                    <a:pt x="12209" y="4471"/>
                  </a:lnTo>
                  <a:lnTo>
                    <a:pt x="26939" y="50029"/>
                  </a:lnTo>
                  <a:lnTo>
                    <a:pt x="39266" y="95274"/>
                  </a:lnTo>
                  <a:lnTo>
                    <a:pt x="44131" y="125927"/>
                  </a:lnTo>
                  <a:lnTo>
                    <a:pt x="45649" y="129354"/>
                  </a:lnTo>
                  <a:lnTo>
                    <a:pt x="47367" y="131639"/>
                  </a:lnTo>
                  <a:lnTo>
                    <a:pt x="49216" y="130339"/>
                  </a:lnTo>
                  <a:lnTo>
                    <a:pt x="55193" y="114321"/>
                  </a:lnTo>
                  <a:lnTo>
                    <a:pt x="65413" y="73897"/>
                  </a:lnTo>
                  <a:lnTo>
                    <a:pt x="74069" y="28885"/>
                  </a:lnTo>
                  <a:lnTo>
                    <a:pt x="76483" y="4366"/>
                  </a:lnTo>
                  <a:lnTo>
                    <a:pt x="77801" y="1747"/>
                  </a:lnTo>
                  <a:lnTo>
                    <a:pt x="79384" y="0"/>
                  </a:lnTo>
                  <a:lnTo>
                    <a:pt x="81849" y="953"/>
                  </a:lnTo>
                  <a:lnTo>
                    <a:pt x="95250" y="1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06">
              <a:extLst>
                <a:ext uri="{FF2B5EF4-FFF2-40B4-BE49-F238E27FC236}">
                  <a16:creationId xmlns:a16="http://schemas.microsoft.com/office/drawing/2014/main" xmlns="" id="{76AA3AA1-8249-4E17-822B-06D89C75ECC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141561" y="4427235"/>
              <a:ext cx="176280" cy="284466"/>
            </a:xfrm>
            <a:custGeom>
              <a:avLst/>
              <a:gdLst/>
              <a:ahLst/>
              <a:cxnLst/>
              <a:rect l="0" t="0" r="0" b="0"/>
              <a:pathLst>
                <a:path w="176280" h="284466">
                  <a:moveTo>
                    <a:pt x="53239" y="195565"/>
                  </a:moveTo>
                  <a:lnTo>
                    <a:pt x="53239" y="195565"/>
                  </a:lnTo>
                  <a:lnTo>
                    <a:pt x="48876" y="185426"/>
                  </a:lnTo>
                  <a:lnTo>
                    <a:pt x="41498" y="159907"/>
                  </a:lnTo>
                  <a:lnTo>
                    <a:pt x="39768" y="160505"/>
                  </a:lnTo>
                  <a:lnTo>
                    <a:pt x="19575" y="178727"/>
                  </a:lnTo>
                  <a:lnTo>
                    <a:pt x="8613" y="206333"/>
                  </a:lnTo>
                  <a:lnTo>
                    <a:pt x="0" y="242037"/>
                  </a:lnTo>
                  <a:lnTo>
                    <a:pt x="885" y="254084"/>
                  </a:lnTo>
                  <a:lnTo>
                    <a:pt x="2108" y="257862"/>
                  </a:lnTo>
                  <a:lnTo>
                    <a:pt x="3630" y="260378"/>
                  </a:lnTo>
                  <a:lnTo>
                    <a:pt x="5350" y="262058"/>
                  </a:lnTo>
                  <a:lnTo>
                    <a:pt x="8612" y="261766"/>
                  </a:lnTo>
                  <a:lnTo>
                    <a:pt x="17882" y="257678"/>
                  </a:lnTo>
                  <a:lnTo>
                    <a:pt x="35002" y="244073"/>
                  </a:lnTo>
                  <a:lnTo>
                    <a:pt x="51313" y="218176"/>
                  </a:lnTo>
                  <a:lnTo>
                    <a:pt x="51955" y="217695"/>
                  </a:lnTo>
                  <a:lnTo>
                    <a:pt x="52381" y="218080"/>
                  </a:lnTo>
                  <a:lnTo>
                    <a:pt x="52666" y="219041"/>
                  </a:lnTo>
                  <a:lnTo>
                    <a:pt x="54538" y="239452"/>
                  </a:lnTo>
                  <a:lnTo>
                    <a:pt x="67530" y="262945"/>
                  </a:lnTo>
                  <a:lnTo>
                    <a:pt x="72056" y="267845"/>
                  </a:lnTo>
                  <a:lnTo>
                    <a:pt x="74251" y="269152"/>
                  </a:lnTo>
                  <a:lnTo>
                    <a:pt x="77124" y="267906"/>
                  </a:lnTo>
                  <a:lnTo>
                    <a:pt x="84080" y="260878"/>
                  </a:lnTo>
                  <a:lnTo>
                    <a:pt x="102866" y="225452"/>
                  </a:lnTo>
                  <a:lnTo>
                    <a:pt x="121863" y="192385"/>
                  </a:lnTo>
                  <a:lnTo>
                    <a:pt x="138772" y="154170"/>
                  </a:lnTo>
                  <a:lnTo>
                    <a:pt x="153342" y="115078"/>
                  </a:lnTo>
                  <a:lnTo>
                    <a:pt x="166873" y="78890"/>
                  </a:lnTo>
                  <a:lnTo>
                    <a:pt x="176279" y="33524"/>
                  </a:lnTo>
                  <a:lnTo>
                    <a:pt x="175694" y="6755"/>
                  </a:lnTo>
                  <a:lnTo>
                    <a:pt x="173681" y="2664"/>
                  </a:lnTo>
                  <a:lnTo>
                    <a:pt x="170928" y="642"/>
                  </a:lnTo>
                  <a:lnTo>
                    <a:pt x="167682" y="0"/>
                  </a:lnTo>
                  <a:lnTo>
                    <a:pt x="164813" y="2394"/>
                  </a:lnTo>
                  <a:lnTo>
                    <a:pt x="159742" y="12580"/>
                  </a:lnTo>
                  <a:lnTo>
                    <a:pt x="150738" y="59440"/>
                  </a:lnTo>
                  <a:lnTo>
                    <a:pt x="146430" y="95083"/>
                  </a:lnTo>
                  <a:lnTo>
                    <a:pt x="144046" y="132562"/>
                  </a:lnTo>
                  <a:lnTo>
                    <a:pt x="142986" y="168976"/>
                  </a:lnTo>
                  <a:lnTo>
                    <a:pt x="142389" y="215830"/>
                  </a:lnTo>
                  <a:lnTo>
                    <a:pt x="144070" y="260220"/>
                  </a:lnTo>
                  <a:lnTo>
                    <a:pt x="147230" y="273689"/>
                  </a:lnTo>
                  <a:lnTo>
                    <a:pt x="154839" y="28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07">
              <a:extLst>
                <a:ext uri="{FF2B5EF4-FFF2-40B4-BE49-F238E27FC236}">
                  <a16:creationId xmlns:a16="http://schemas.microsoft.com/office/drawing/2014/main" xmlns="" id="{7FB2B2B7-277E-4CED-9F12-455FA1A8CCC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372864" y="4582001"/>
              <a:ext cx="228337" cy="113949"/>
            </a:xfrm>
            <a:custGeom>
              <a:avLst/>
              <a:gdLst/>
              <a:ahLst/>
              <a:cxnLst/>
              <a:rect l="0" t="0" r="0" b="0"/>
              <a:pathLst>
                <a:path w="228337" h="113949">
                  <a:moveTo>
                    <a:pt x="12436" y="21749"/>
                  </a:moveTo>
                  <a:lnTo>
                    <a:pt x="12436" y="21749"/>
                  </a:lnTo>
                  <a:lnTo>
                    <a:pt x="12434" y="15007"/>
                  </a:lnTo>
                  <a:lnTo>
                    <a:pt x="10555" y="9815"/>
                  </a:lnTo>
                  <a:lnTo>
                    <a:pt x="9065" y="7443"/>
                  </a:lnTo>
                  <a:lnTo>
                    <a:pt x="8073" y="6568"/>
                  </a:lnTo>
                  <a:lnTo>
                    <a:pt x="7410" y="6689"/>
                  </a:lnTo>
                  <a:lnTo>
                    <a:pt x="6969" y="7475"/>
                  </a:lnTo>
                  <a:lnTo>
                    <a:pt x="5432" y="47225"/>
                  </a:lnTo>
                  <a:lnTo>
                    <a:pt x="625" y="89658"/>
                  </a:lnTo>
                  <a:lnTo>
                    <a:pt x="0" y="106703"/>
                  </a:lnTo>
                  <a:lnTo>
                    <a:pt x="1326" y="110135"/>
                  </a:lnTo>
                  <a:lnTo>
                    <a:pt x="3616" y="112423"/>
                  </a:lnTo>
                  <a:lnTo>
                    <a:pt x="6557" y="113948"/>
                  </a:lnTo>
                  <a:lnTo>
                    <a:pt x="10634" y="112848"/>
                  </a:lnTo>
                  <a:lnTo>
                    <a:pt x="34266" y="93993"/>
                  </a:lnTo>
                  <a:lnTo>
                    <a:pt x="53947" y="71377"/>
                  </a:lnTo>
                  <a:lnTo>
                    <a:pt x="74138" y="37632"/>
                  </a:lnTo>
                  <a:lnTo>
                    <a:pt x="70674" y="50565"/>
                  </a:lnTo>
                  <a:lnTo>
                    <a:pt x="70774" y="61367"/>
                  </a:lnTo>
                  <a:lnTo>
                    <a:pt x="78488" y="91799"/>
                  </a:lnTo>
                  <a:lnTo>
                    <a:pt x="82479" y="98744"/>
                  </a:lnTo>
                  <a:lnTo>
                    <a:pt x="84531" y="100595"/>
                  </a:lnTo>
                  <a:lnTo>
                    <a:pt x="87311" y="101124"/>
                  </a:lnTo>
                  <a:lnTo>
                    <a:pt x="94162" y="99830"/>
                  </a:lnTo>
                  <a:lnTo>
                    <a:pt x="112694" y="88393"/>
                  </a:lnTo>
                  <a:lnTo>
                    <a:pt x="150635" y="45611"/>
                  </a:lnTo>
                  <a:lnTo>
                    <a:pt x="170498" y="11254"/>
                  </a:lnTo>
                  <a:lnTo>
                    <a:pt x="171432" y="6285"/>
                  </a:lnTo>
                  <a:lnTo>
                    <a:pt x="170644" y="2973"/>
                  </a:lnTo>
                  <a:lnTo>
                    <a:pt x="168708" y="765"/>
                  </a:lnTo>
                  <a:lnTo>
                    <a:pt x="166006" y="0"/>
                  </a:lnTo>
                  <a:lnTo>
                    <a:pt x="159240" y="1029"/>
                  </a:lnTo>
                  <a:lnTo>
                    <a:pt x="140758" y="12317"/>
                  </a:lnTo>
                  <a:lnTo>
                    <a:pt x="131086" y="26964"/>
                  </a:lnTo>
                  <a:lnTo>
                    <a:pt x="123557" y="51281"/>
                  </a:lnTo>
                  <a:lnTo>
                    <a:pt x="122498" y="58370"/>
                  </a:lnTo>
                  <a:lnTo>
                    <a:pt x="125089" y="70010"/>
                  </a:lnTo>
                  <a:lnTo>
                    <a:pt x="127755" y="75090"/>
                  </a:lnTo>
                  <a:lnTo>
                    <a:pt x="136363" y="82615"/>
                  </a:lnTo>
                  <a:lnTo>
                    <a:pt x="141621" y="85610"/>
                  </a:lnTo>
                  <a:lnTo>
                    <a:pt x="180475" y="91121"/>
                  </a:lnTo>
                  <a:lnTo>
                    <a:pt x="228336" y="9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08">
              <a:extLst>
                <a:ext uri="{FF2B5EF4-FFF2-40B4-BE49-F238E27FC236}">
                  <a16:creationId xmlns:a16="http://schemas.microsoft.com/office/drawing/2014/main" xmlns="" id="{67B37FC5-4E41-4D07-9667-AF686742138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733657" y="4813300"/>
              <a:ext cx="1264294" cy="48109"/>
            </a:xfrm>
            <a:custGeom>
              <a:avLst/>
              <a:gdLst/>
              <a:ahLst/>
              <a:cxnLst/>
              <a:rect l="0" t="0" r="0" b="0"/>
              <a:pathLst>
                <a:path w="1264294" h="48109">
                  <a:moveTo>
                    <a:pt x="26043" y="44450"/>
                  </a:moveTo>
                  <a:lnTo>
                    <a:pt x="26043" y="44450"/>
                  </a:lnTo>
                  <a:lnTo>
                    <a:pt x="0" y="44450"/>
                  </a:lnTo>
                  <a:lnTo>
                    <a:pt x="37623" y="44450"/>
                  </a:lnTo>
                  <a:lnTo>
                    <a:pt x="74228" y="44450"/>
                  </a:lnTo>
                  <a:lnTo>
                    <a:pt x="99794" y="44450"/>
                  </a:lnTo>
                  <a:lnTo>
                    <a:pt x="128127" y="44450"/>
                  </a:lnTo>
                  <a:lnTo>
                    <a:pt x="161833" y="45155"/>
                  </a:lnTo>
                  <a:lnTo>
                    <a:pt x="199119" y="46331"/>
                  </a:lnTo>
                  <a:lnTo>
                    <a:pt x="238794" y="47821"/>
                  </a:lnTo>
                  <a:lnTo>
                    <a:pt x="284293" y="48108"/>
                  </a:lnTo>
                  <a:lnTo>
                    <a:pt x="333676" y="47594"/>
                  </a:lnTo>
                  <a:lnTo>
                    <a:pt x="385649" y="46546"/>
                  </a:lnTo>
                  <a:lnTo>
                    <a:pt x="444286" y="45142"/>
                  </a:lnTo>
                  <a:lnTo>
                    <a:pt x="507367" y="43500"/>
                  </a:lnTo>
                  <a:lnTo>
                    <a:pt x="573408" y="41700"/>
                  </a:lnTo>
                  <a:lnTo>
                    <a:pt x="638603" y="39089"/>
                  </a:lnTo>
                  <a:lnTo>
                    <a:pt x="703233" y="35937"/>
                  </a:lnTo>
                  <a:lnTo>
                    <a:pt x="767487" y="32425"/>
                  </a:lnTo>
                  <a:lnTo>
                    <a:pt x="827255" y="29378"/>
                  </a:lnTo>
                  <a:lnTo>
                    <a:pt x="884034" y="26641"/>
                  </a:lnTo>
                  <a:lnTo>
                    <a:pt x="938821" y="24111"/>
                  </a:lnTo>
                  <a:lnTo>
                    <a:pt x="988046" y="21718"/>
                  </a:lnTo>
                  <a:lnTo>
                    <a:pt x="1033562" y="19417"/>
                  </a:lnTo>
                  <a:lnTo>
                    <a:pt x="1076604" y="17178"/>
                  </a:lnTo>
                  <a:lnTo>
                    <a:pt x="1112356" y="14980"/>
                  </a:lnTo>
                  <a:lnTo>
                    <a:pt x="1143245" y="12809"/>
                  </a:lnTo>
                  <a:lnTo>
                    <a:pt x="1170895" y="10656"/>
                  </a:lnTo>
                  <a:lnTo>
                    <a:pt x="1212905" y="8264"/>
                  </a:lnTo>
                  <a:lnTo>
                    <a:pt x="1249067" y="5037"/>
                  </a:lnTo>
                  <a:lnTo>
                    <a:pt x="1264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09">
              <a:extLst>
                <a:ext uri="{FF2B5EF4-FFF2-40B4-BE49-F238E27FC236}">
                  <a16:creationId xmlns:a16="http://schemas.microsoft.com/office/drawing/2014/main" xmlns="" id="{E8014046-5A09-4C7D-A8D6-60135AFC461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759700" y="4883150"/>
              <a:ext cx="1212851" cy="76201"/>
            </a:xfrm>
            <a:custGeom>
              <a:avLst/>
              <a:gdLst/>
              <a:ahLst/>
              <a:cxnLst/>
              <a:rect l="0" t="0" r="0" b="0"/>
              <a:pathLst>
                <a:path w="1212851" h="76201">
                  <a:moveTo>
                    <a:pt x="0" y="76200"/>
                  </a:moveTo>
                  <a:lnTo>
                    <a:pt x="0" y="76200"/>
                  </a:lnTo>
                  <a:lnTo>
                    <a:pt x="36061" y="75494"/>
                  </a:lnTo>
                  <a:lnTo>
                    <a:pt x="79997" y="72829"/>
                  </a:lnTo>
                  <a:lnTo>
                    <a:pt x="111892" y="70425"/>
                  </a:lnTo>
                  <a:lnTo>
                    <a:pt x="149384" y="67411"/>
                  </a:lnTo>
                  <a:lnTo>
                    <a:pt x="190605" y="63991"/>
                  </a:lnTo>
                  <a:lnTo>
                    <a:pt x="238548" y="60299"/>
                  </a:lnTo>
                  <a:lnTo>
                    <a:pt x="290971" y="56427"/>
                  </a:lnTo>
                  <a:lnTo>
                    <a:pt x="346380" y="52435"/>
                  </a:lnTo>
                  <a:lnTo>
                    <a:pt x="405898" y="47656"/>
                  </a:lnTo>
                  <a:lnTo>
                    <a:pt x="468154" y="42354"/>
                  </a:lnTo>
                  <a:lnTo>
                    <a:pt x="532236" y="36702"/>
                  </a:lnTo>
                  <a:lnTo>
                    <a:pt x="597536" y="32229"/>
                  </a:lnTo>
                  <a:lnTo>
                    <a:pt x="663646" y="28542"/>
                  </a:lnTo>
                  <a:lnTo>
                    <a:pt x="730297" y="25378"/>
                  </a:lnTo>
                  <a:lnTo>
                    <a:pt x="793076" y="21858"/>
                  </a:lnTo>
                  <a:lnTo>
                    <a:pt x="853272" y="18100"/>
                  </a:lnTo>
                  <a:lnTo>
                    <a:pt x="911748" y="14183"/>
                  </a:lnTo>
                  <a:lnTo>
                    <a:pt x="962728" y="10866"/>
                  </a:lnTo>
                  <a:lnTo>
                    <a:pt x="1008705" y="7950"/>
                  </a:lnTo>
                  <a:lnTo>
                    <a:pt x="1051354" y="5300"/>
                  </a:lnTo>
                  <a:lnTo>
                    <a:pt x="1088253" y="3533"/>
                  </a:lnTo>
                  <a:lnTo>
                    <a:pt x="1121318" y="2355"/>
                  </a:lnTo>
                  <a:lnTo>
                    <a:pt x="1151828" y="1570"/>
                  </a:lnTo>
                  <a:lnTo>
                    <a:pt x="1212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104">
            <a:extLst>
              <a:ext uri="{FF2B5EF4-FFF2-40B4-BE49-F238E27FC236}">
                <a16:creationId xmlns:a16="http://schemas.microsoft.com/office/drawing/2014/main" xmlns="" id="{1CFA91CC-14DB-474B-9565-C24C146548E3}"/>
              </a:ext>
            </a:extLst>
          </p:cNvPr>
          <p:cNvGrpSpPr/>
          <p:nvPr/>
        </p:nvGrpSpPr>
        <p:grpSpPr>
          <a:xfrm>
            <a:off x="7752390" y="4434821"/>
            <a:ext cx="974185" cy="331884"/>
            <a:chOff x="7752390" y="4434821"/>
            <a:chExt cx="974185" cy="331884"/>
          </a:xfrm>
        </p:grpSpPr>
        <p:sp>
          <p:nvSpPr>
            <p:cNvPr id="794" name="SMARTInkShape-610">
              <a:extLst>
                <a:ext uri="{FF2B5EF4-FFF2-40B4-BE49-F238E27FC236}">
                  <a16:creationId xmlns:a16="http://schemas.microsoft.com/office/drawing/2014/main" xmlns="" id="{F2EABD4A-C035-452F-8019-CF00C898259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752390" y="4598367"/>
              <a:ext cx="115261" cy="168338"/>
            </a:xfrm>
            <a:custGeom>
              <a:avLst/>
              <a:gdLst/>
              <a:ahLst/>
              <a:cxnLst/>
              <a:rect l="0" t="0" r="0" b="0"/>
              <a:pathLst>
                <a:path w="115261" h="168338">
                  <a:moveTo>
                    <a:pt x="102560" y="18083"/>
                  </a:moveTo>
                  <a:lnTo>
                    <a:pt x="102560" y="18083"/>
                  </a:lnTo>
                  <a:lnTo>
                    <a:pt x="102560" y="6343"/>
                  </a:lnTo>
                  <a:lnTo>
                    <a:pt x="95818" y="2296"/>
                  </a:lnTo>
                  <a:lnTo>
                    <a:pt x="81512" y="0"/>
                  </a:lnTo>
                  <a:lnTo>
                    <a:pt x="71804" y="3226"/>
                  </a:lnTo>
                  <a:lnTo>
                    <a:pt x="37217" y="30278"/>
                  </a:lnTo>
                  <a:lnTo>
                    <a:pt x="13898" y="64265"/>
                  </a:lnTo>
                  <a:lnTo>
                    <a:pt x="1423" y="97775"/>
                  </a:lnTo>
                  <a:lnTo>
                    <a:pt x="0" y="126675"/>
                  </a:lnTo>
                  <a:lnTo>
                    <a:pt x="6178" y="142546"/>
                  </a:lnTo>
                  <a:lnTo>
                    <a:pt x="10787" y="149742"/>
                  </a:lnTo>
                  <a:lnTo>
                    <a:pt x="25320" y="159618"/>
                  </a:lnTo>
                  <a:lnTo>
                    <a:pt x="43536" y="165654"/>
                  </a:lnTo>
                  <a:lnTo>
                    <a:pt x="63392" y="168337"/>
                  </a:lnTo>
                  <a:lnTo>
                    <a:pt x="115260" y="157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11">
              <a:extLst>
                <a:ext uri="{FF2B5EF4-FFF2-40B4-BE49-F238E27FC236}">
                  <a16:creationId xmlns:a16="http://schemas.microsoft.com/office/drawing/2014/main" xmlns="" id="{BB300F4E-4DB3-4A08-B16E-679A5E45DF8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37500" y="4603750"/>
              <a:ext cx="95251" cy="141786"/>
            </a:xfrm>
            <a:custGeom>
              <a:avLst/>
              <a:gdLst/>
              <a:ahLst/>
              <a:cxnLst/>
              <a:rect l="0" t="0" r="0" b="0"/>
              <a:pathLst>
                <a:path w="95251" h="141786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6605" y="12948"/>
                  </a:lnTo>
                  <a:lnTo>
                    <a:pt x="44964" y="47715"/>
                  </a:lnTo>
                  <a:lnTo>
                    <a:pt x="56910" y="79049"/>
                  </a:lnTo>
                  <a:lnTo>
                    <a:pt x="61547" y="108402"/>
                  </a:lnTo>
                  <a:lnTo>
                    <a:pt x="56987" y="124378"/>
                  </a:lnTo>
                  <a:lnTo>
                    <a:pt x="48612" y="136418"/>
                  </a:lnTo>
                  <a:lnTo>
                    <a:pt x="40185" y="141769"/>
                  </a:lnTo>
                  <a:lnTo>
                    <a:pt x="36668" y="141785"/>
                  </a:lnTo>
                  <a:lnTo>
                    <a:pt x="33617" y="140385"/>
                  </a:lnTo>
                  <a:lnTo>
                    <a:pt x="30878" y="138040"/>
                  </a:lnTo>
                  <a:lnTo>
                    <a:pt x="27835" y="129790"/>
                  </a:lnTo>
                  <a:lnTo>
                    <a:pt x="27023" y="124627"/>
                  </a:lnTo>
                  <a:lnTo>
                    <a:pt x="35860" y="87333"/>
                  </a:lnTo>
                  <a:lnTo>
                    <a:pt x="51194" y="55090"/>
                  </a:lnTo>
                  <a:lnTo>
                    <a:pt x="59441" y="45651"/>
                  </a:lnTo>
                  <a:lnTo>
                    <a:pt x="67811" y="41456"/>
                  </a:lnTo>
                  <a:lnTo>
                    <a:pt x="78115" y="41473"/>
                  </a:lnTo>
                  <a:lnTo>
                    <a:pt x="952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12">
              <a:extLst>
                <a:ext uri="{FF2B5EF4-FFF2-40B4-BE49-F238E27FC236}">
                  <a16:creationId xmlns:a16="http://schemas.microsoft.com/office/drawing/2014/main" xmlns="" id="{941B0777-0549-4207-AC7E-4FBB416D74C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096250" y="4622800"/>
              <a:ext cx="3371" cy="120651"/>
            </a:xfrm>
            <a:custGeom>
              <a:avLst/>
              <a:gdLst/>
              <a:ahLst/>
              <a:cxnLst/>
              <a:rect l="0" t="0" r="0" b="0"/>
              <a:pathLst>
                <a:path w="3371" h="120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2552"/>
                  </a:lnTo>
                  <a:lnTo>
                    <a:pt x="1119" y="54569"/>
                  </a:lnTo>
                  <a:lnTo>
                    <a:pt x="3226" y="936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13">
              <a:extLst>
                <a:ext uri="{FF2B5EF4-FFF2-40B4-BE49-F238E27FC236}">
                  <a16:creationId xmlns:a16="http://schemas.microsoft.com/office/drawing/2014/main" xmlns="" id="{22682CF9-B5C7-4FA0-B610-2E4F806710A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128000" y="4527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14">
              <a:extLst>
                <a:ext uri="{FF2B5EF4-FFF2-40B4-BE49-F238E27FC236}">
                  <a16:creationId xmlns:a16="http://schemas.microsoft.com/office/drawing/2014/main" xmlns="" id="{90B23F7E-F9C7-4700-8E02-F907F2219B5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233351" y="4470400"/>
              <a:ext cx="40700" cy="274807"/>
            </a:xfrm>
            <a:custGeom>
              <a:avLst/>
              <a:gdLst/>
              <a:ahLst/>
              <a:cxnLst/>
              <a:rect l="0" t="0" r="0" b="0"/>
              <a:pathLst>
                <a:path w="40700" h="274807">
                  <a:moveTo>
                    <a:pt x="27999" y="0"/>
                  </a:moveTo>
                  <a:lnTo>
                    <a:pt x="27999" y="0"/>
                  </a:lnTo>
                  <a:lnTo>
                    <a:pt x="22973" y="42377"/>
                  </a:lnTo>
                  <a:lnTo>
                    <a:pt x="20159" y="81230"/>
                  </a:lnTo>
                  <a:lnTo>
                    <a:pt x="16754" y="113007"/>
                  </a:lnTo>
                  <a:lnTo>
                    <a:pt x="12888" y="148298"/>
                  </a:lnTo>
                  <a:lnTo>
                    <a:pt x="8818" y="181386"/>
                  </a:lnTo>
                  <a:lnTo>
                    <a:pt x="2560" y="224018"/>
                  </a:lnTo>
                  <a:lnTo>
                    <a:pt x="0" y="255229"/>
                  </a:lnTo>
                  <a:lnTo>
                    <a:pt x="2149" y="268658"/>
                  </a:lnTo>
                  <a:lnTo>
                    <a:pt x="5457" y="274625"/>
                  </a:lnTo>
                  <a:lnTo>
                    <a:pt x="8737" y="274806"/>
                  </a:lnTo>
                  <a:lnTo>
                    <a:pt x="18026" y="271244"/>
                  </a:lnTo>
                  <a:lnTo>
                    <a:pt x="406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15">
              <a:extLst>
                <a:ext uri="{FF2B5EF4-FFF2-40B4-BE49-F238E27FC236}">
                  <a16:creationId xmlns:a16="http://schemas.microsoft.com/office/drawing/2014/main" xmlns="" id="{993676DA-E717-4DC7-A796-974D7364C99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211432" y="4629150"/>
              <a:ext cx="68969" cy="12701"/>
            </a:xfrm>
            <a:custGeom>
              <a:avLst/>
              <a:gdLst/>
              <a:ahLst/>
              <a:cxnLst/>
              <a:rect l="0" t="0" r="0" b="0"/>
              <a:pathLst>
                <a:path w="689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6121" y="9329"/>
                  </a:lnTo>
                  <a:lnTo>
                    <a:pt x="50042" y="3240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16">
              <a:extLst>
                <a:ext uri="{FF2B5EF4-FFF2-40B4-BE49-F238E27FC236}">
                  <a16:creationId xmlns:a16="http://schemas.microsoft.com/office/drawing/2014/main" xmlns="" id="{D2F145B4-061C-458D-9D5A-F9589181A17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331200" y="4622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142" y="473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17">
              <a:extLst>
                <a:ext uri="{FF2B5EF4-FFF2-40B4-BE49-F238E27FC236}">
                  <a16:creationId xmlns:a16="http://schemas.microsoft.com/office/drawing/2014/main" xmlns="" id="{F427B7AB-CF6E-4FA4-9A5A-1C6DC307CAC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375650" y="45574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6350" y="8171"/>
                  </a:moveTo>
                  <a:lnTo>
                    <a:pt x="6350" y="8171"/>
                  </a:lnTo>
                  <a:lnTo>
                    <a:pt x="6350" y="1429"/>
                  </a:lnTo>
                  <a:lnTo>
                    <a:pt x="5645" y="149"/>
                  </a:lnTo>
                  <a:lnTo>
                    <a:pt x="4469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18">
              <a:extLst>
                <a:ext uri="{FF2B5EF4-FFF2-40B4-BE49-F238E27FC236}">
                  <a16:creationId xmlns:a16="http://schemas.microsoft.com/office/drawing/2014/main" xmlns="" id="{C3DECBC9-CDBE-4062-AC9C-0F60172662F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413060" y="4434821"/>
              <a:ext cx="313515" cy="295930"/>
            </a:xfrm>
            <a:custGeom>
              <a:avLst/>
              <a:gdLst/>
              <a:ahLst/>
              <a:cxnLst/>
              <a:rect l="0" t="0" r="0" b="0"/>
              <a:pathLst>
                <a:path w="313515" h="295930">
                  <a:moveTo>
                    <a:pt x="64190" y="175279"/>
                  </a:moveTo>
                  <a:lnTo>
                    <a:pt x="64190" y="175279"/>
                  </a:lnTo>
                  <a:lnTo>
                    <a:pt x="64190" y="171908"/>
                  </a:lnTo>
                  <a:lnTo>
                    <a:pt x="66071" y="168371"/>
                  </a:lnTo>
                  <a:lnTo>
                    <a:pt x="67560" y="166440"/>
                  </a:lnTo>
                  <a:lnTo>
                    <a:pt x="67847" y="164447"/>
                  </a:lnTo>
                  <a:lnTo>
                    <a:pt x="66284" y="160352"/>
                  </a:lnTo>
                  <a:lnTo>
                    <a:pt x="64176" y="159683"/>
                  </a:lnTo>
                  <a:lnTo>
                    <a:pt x="58069" y="160822"/>
                  </a:lnTo>
                  <a:lnTo>
                    <a:pt x="32511" y="173783"/>
                  </a:lnTo>
                  <a:lnTo>
                    <a:pt x="16714" y="186843"/>
                  </a:lnTo>
                  <a:lnTo>
                    <a:pt x="5930" y="203937"/>
                  </a:lnTo>
                  <a:lnTo>
                    <a:pt x="196" y="223294"/>
                  </a:lnTo>
                  <a:lnTo>
                    <a:pt x="0" y="243656"/>
                  </a:lnTo>
                  <a:lnTo>
                    <a:pt x="6028" y="260702"/>
                  </a:lnTo>
                  <a:lnTo>
                    <a:pt x="10598" y="268211"/>
                  </a:lnTo>
                  <a:lnTo>
                    <a:pt x="26966" y="280318"/>
                  </a:lnTo>
                  <a:lnTo>
                    <a:pt x="48351" y="288285"/>
                  </a:lnTo>
                  <a:lnTo>
                    <a:pt x="71968" y="289474"/>
                  </a:lnTo>
                  <a:lnTo>
                    <a:pt x="115805" y="276064"/>
                  </a:lnTo>
                  <a:lnTo>
                    <a:pt x="157800" y="250845"/>
                  </a:lnTo>
                  <a:lnTo>
                    <a:pt x="183570" y="221030"/>
                  </a:lnTo>
                  <a:lnTo>
                    <a:pt x="189450" y="204080"/>
                  </a:lnTo>
                  <a:lnTo>
                    <a:pt x="190029" y="196596"/>
                  </a:lnTo>
                  <a:lnTo>
                    <a:pt x="187595" y="190901"/>
                  </a:lnTo>
                  <a:lnTo>
                    <a:pt x="177363" y="182693"/>
                  </a:lnTo>
                  <a:lnTo>
                    <a:pt x="170683" y="181632"/>
                  </a:lnTo>
                  <a:lnTo>
                    <a:pt x="155735" y="184218"/>
                  </a:lnTo>
                  <a:lnTo>
                    <a:pt x="128081" y="200348"/>
                  </a:lnTo>
                  <a:lnTo>
                    <a:pt x="117281" y="215113"/>
                  </a:lnTo>
                  <a:lnTo>
                    <a:pt x="113185" y="230378"/>
                  </a:lnTo>
                  <a:lnTo>
                    <a:pt x="113717" y="244217"/>
                  </a:lnTo>
                  <a:lnTo>
                    <a:pt x="116259" y="249459"/>
                  </a:lnTo>
                  <a:lnTo>
                    <a:pt x="124726" y="257167"/>
                  </a:lnTo>
                  <a:lnTo>
                    <a:pt x="137426" y="259181"/>
                  </a:lnTo>
                  <a:lnTo>
                    <a:pt x="151772" y="257019"/>
                  </a:lnTo>
                  <a:lnTo>
                    <a:pt x="174467" y="246014"/>
                  </a:lnTo>
                  <a:lnTo>
                    <a:pt x="177925" y="243602"/>
                  </a:lnTo>
                  <a:lnTo>
                    <a:pt x="180229" y="242700"/>
                  </a:lnTo>
                  <a:lnTo>
                    <a:pt x="181767" y="242804"/>
                  </a:lnTo>
                  <a:lnTo>
                    <a:pt x="182791" y="243579"/>
                  </a:lnTo>
                  <a:lnTo>
                    <a:pt x="183929" y="248202"/>
                  </a:lnTo>
                  <a:lnTo>
                    <a:pt x="184234" y="251412"/>
                  </a:lnTo>
                  <a:lnTo>
                    <a:pt x="188334" y="258739"/>
                  </a:lnTo>
                  <a:lnTo>
                    <a:pt x="194859" y="265994"/>
                  </a:lnTo>
                  <a:lnTo>
                    <a:pt x="202462" y="271572"/>
                  </a:lnTo>
                  <a:lnTo>
                    <a:pt x="218049" y="275306"/>
                  </a:lnTo>
                  <a:lnTo>
                    <a:pt x="231819" y="270536"/>
                  </a:lnTo>
                  <a:lnTo>
                    <a:pt x="247348" y="259948"/>
                  </a:lnTo>
                  <a:lnTo>
                    <a:pt x="271251" y="232038"/>
                  </a:lnTo>
                  <a:lnTo>
                    <a:pt x="291347" y="186844"/>
                  </a:lnTo>
                  <a:lnTo>
                    <a:pt x="301791" y="146787"/>
                  </a:lnTo>
                  <a:lnTo>
                    <a:pt x="309255" y="103114"/>
                  </a:lnTo>
                  <a:lnTo>
                    <a:pt x="313514" y="60656"/>
                  </a:lnTo>
                  <a:lnTo>
                    <a:pt x="311238" y="13925"/>
                  </a:lnTo>
                  <a:lnTo>
                    <a:pt x="308618" y="6326"/>
                  </a:lnTo>
                  <a:lnTo>
                    <a:pt x="305457" y="1260"/>
                  </a:lnTo>
                  <a:lnTo>
                    <a:pt x="301940" y="0"/>
                  </a:lnTo>
                  <a:lnTo>
                    <a:pt x="298185" y="1276"/>
                  </a:lnTo>
                  <a:lnTo>
                    <a:pt x="294270" y="4244"/>
                  </a:lnTo>
                  <a:lnTo>
                    <a:pt x="282018" y="35388"/>
                  </a:lnTo>
                  <a:lnTo>
                    <a:pt x="273656" y="72183"/>
                  </a:lnTo>
                  <a:lnTo>
                    <a:pt x="267353" y="115348"/>
                  </a:lnTo>
                  <a:lnTo>
                    <a:pt x="266903" y="158050"/>
                  </a:lnTo>
                  <a:lnTo>
                    <a:pt x="272818" y="194903"/>
                  </a:lnTo>
                  <a:lnTo>
                    <a:pt x="286167" y="241537"/>
                  </a:lnTo>
                  <a:lnTo>
                    <a:pt x="299059" y="274639"/>
                  </a:lnTo>
                  <a:lnTo>
                    <a:pt x="311840" y="295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105">
            <a:extLst>
              <a:ext uri="{FF2B5EF4-FFF2-40B4-BE49-F238E27FC236}">
                <a16:creationId xmlns:a16="http://schemas.microsoft.com/office/drawing/2014/main" xmlns="" id="{DF1B0CC2-5222-4DFD-903F-3AAB852695A3}"/>
              </a:ext>
            </a:extLst>
          </p:cNvPr>
          <p:cNvGrpSpPr/>
          <p:nvPr/>
        </p:nvGrpSpPr>
        <p:grpSpPr>
          <a:xfrm>
            <a:off x="5405615" y="4296593"/>
            <a:ext cx="1241064" cy="795077"/>
            <a:chOff x="5405615" y="4296593"/>
            <a:chExt cx="1241064" cy="795077"/>
          </a:xfrm>
        </p:grpSpPr>
        <p:sp>
          <p:nvSpPr>
            <p:cNvPr id="804" name="SMARTInkShape-619">
              <a:extLst>
                <a:ext uri="{FF2B5EF4-FFF2-40B4-BE49-F238E27FC236}">
                  <a16:creationId xmlns:a16="http://schemas.microsoft.com/office/drawing/2014/main" xmlns="" id="{1A4E82C7-09EC-41C1-8D69-D93EE749A02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70707" y="4296593"/>
              <a:ext cx="218994" cy="239072"/>
            </a:xfrm>
            <a:custGeom>
              <a:avLst/>
              <a:gdLst/>
              <a:ahLst/>
              <a:cxnLst/>
              <a:rect l="0" t="0" r="0" b="0"/>
              <a:pathLst>
                <a:path w="218994" h="239072">
                  <a:moveTo>
                    <a:pt x="104693" y="34107"/>
                  </a:moveTo>
                  <a:lnTo>
                    <a:pt x="104693" y="34107"/>
                  </a:lnTo>
                  <a:lnTo>
                    <a:pt x="104691" y="25269"/>
                  </a:lnTo>
                  <a:lnTo>
                    <a:pt x="103988" y="23982"/>
                  </a:lnTo>
                  <a:lnTo>
                    <a:pt x="102811" y="23124"/>
                  </a:lnTo>
                  <a:lnTo>
                    <a:pt x="99624" y="22171"/>
                  </a:lnTo>
                  <a:lnTo>
                    <a:pt x="95854" y="21746"/>
                  </a:lnTo>
                  <a:lnTo>
                    <a:pt x="86395" y="24878"/>
                  </a:lnTo>
                  <a:lnTo>
                    <a:pt x="50030" y="57390"/>
                  </a:lnTo>
                  <a:lnTo>
                    <a:pt x="22634" y="95333"/>
                  </a:lnTo>
                  <a:lnTo>
                    <a:pt x="5355" y="129859"/>
                  </a:lnTo>
                  <a:lnTo>
                    <a:pt x="0" y="162745"/>
                  </a:lnTo>
                  <a:lnTo>
                    <a:pt x="3274" y="193421"/>
                  </a:lnTo>
                  <a:lnTo>
                    <a:pt x="9289" y="209335"/>
                  </a:lnTo>
                  <a:lnTo>
                    <a:pt x="23979" y="226824"/>
                  </a:lnTo>
                  <a:lnTo>
                    <a:pt x="38367" y="237572"/>
                  </a:lnTo>
                  <a:lnTo>
                    <a:pt x="49108" y="239071"/>
                  </a:lnTo>
                  <a:lnTo>
                    <a:pt x="60938" y="236679"/>
                  </a:lnTo>
                  <a:lnTo>
                    <a:pt x="104179" y="214303"/>
                  </a:lnTo>
                  <a:lnTo>
                    <a:pt x="150493" y="173870"/>
                  </a:lnTo>
                  <a:lnTo>
                    <a:pt x="169691" y="146936"/>
                  </a:lnTo>
                  <a:lnTo>
                    <a:pt x="180945" y="114340"/>
                  </a:lnTo>
                  <a:lnTo>
                    <a:pt x="182006" y="84612"/>
                  </a:lnTo>
                  <a:lnTo>
                    <a:pt x="175338" y="49989"/>
                  </a:lnTo>
                  <a:lnTo>
                    <a:pt x="161164" y="23917"/>
                  </a:lnTo>
                  <a:lnTo>
                    <a:pt x="157157" y="18847"/>
                  </a:lnTo>
                  <a:lnTo>
                    <a:pt x="145179" y="11332"/>
                  </a:lnTo>
                  <a:lnTo>
                    <a:pt x="114493" y="759"/>
                  </a:lnTo>
                  <a:lnTo>
                    <a:pt x="99877" y="0"/>
                  </a:lnTo>
                  <a:lnTo>
                    <a:pt x="73245" y="5263"/>
                  </a:lnTo>
                  <a:lnTo>
                    <a:pt x="60378" y="14702"/>
                  </a:lnTo>
                  <a:lnTo>
                    <a:pt x="38240" y="40386"/>
                  </a:lnTo>
                  <a:lnTo>
                    <a:pt x="34707" y="55007"/>
                  </a:lnTo>
                  <a:lnTo>
                    <a:pt x="36193" y="69501"/>
                  </a:lnTo>
                  <a:lnTo>
                    <a:pt x="41558" y="80648"/>
                  </a:lnTo>
                  <a:lnTo>
                    <a:pt x="52409" y="88423"/>
                  </a:lnTo>
                  <a:lnTo>
                    <a:pt x="67345" y="93525"/>
                  </a:lnTo>
                  <a:lnTo>
                    <a:pt x="109441" y="96800"/>
                  </a:lnTo>
                  <a:lnTo>
                    <a:pt x="148667" y="95487"/>
                  </a:lnTo>
                  <a:lnTo>
                    <a:pt x="189736" y="88721"/>
                  </a:lnTo>
                  <a:lnTo>
                    <a:pt x="218993" y="8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20">
              <a:extLst>
                <a:ext uri="{FF2B5EF4-FFF2-40B4-BE49-F238E27FC236}">
                  <a16:creationId xmlns:a16="http://schemas.microsoft.com/office/drawing/2014/main" xmlns="" id="{05623DD3-A0B5-4F79-B23C-FF982501AED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461892" y="4521539"/>
              <a:ext cx="64211" cy="92021"/>
            </a:xfrm>
            <a:custGeom>
              <a:avLst/>
              <a:gdLst/>
              <a:ahLst/>
              <a:cxnLst/>
              <a:rect l="0" t="0" r="0" b="0"/>
              <a:pathLst>
                <a:path w="64211" h="92021">
                  <a:moveTo>
                    <a:pt x="46858" y="12361"/>
                  </a:moveTo>
                  <a:lnTo>
                    <a:pt x="46858" y="12361"/>
                  </a:lnTo>
                  <a:lnTo>
                    <a:pt x="46856" y="805"/>
                  </a:lnTo>
                  <a:lnTo>
                    <a:pt x="46153" y="423"/>
                  </a:lnTo>
                  <a:lnTo>
                    <a:pt x="43487" y="0"/>
                  </a:lnTo>
                  <a:lnTo>
                    <a:pt x="31278" y="3132"/>
                  </a:lnTo>
                  <a:lnTo>
                    <a:pt x="17626" y="11900"/>
                  </a:lnTo>
                  <a:lnTo>
                    <a:pt x="10818" y="23210"/>
                  </a:lnTo>
                  <a:lnTo>
                    <a:pt x="698" y="50096"/>
                  </a:lnTo>
                  <a:lnTo>
                    <a:pt x="0" y="62999"/>
                  </a:lnTo>
                  <a:lnTo>
                    <a:pt x="2750" y="75083"/>
                  </a:lnTo>
                  <a:lnTo>
                    <a:pt x="8675" y="85158"/>
                  </a:lnTo>
                  <a:lnTo>
                    <a:pt x="16012" y="90576"/>
                  </a:lnTo>
                  <a:lnTo>
                    <a:pt x="19943" y="92020"/>
                  </a:lnTo>
                  <a:lnTo>
                    <a:pt x="29957" y="89864"/>
                  </a:lnTo>
                  <a:lnTo>
                    <a:pt x="40758" y="83495"/>
                  </a:lnTo>
                  <a:lnTo>
                    <a:pt x="50262" y="73610"/>
                  </a:lnTo>
                  <a:lnTo>
                    <a:pt x="60174" y="52773"/>
                  </a:lnTo>
                  <a:lnTo>
                    <a:pt x="64210" y="32096"/>
                  </a:lnTo>
                  <a:lnTo>
                    <a:pt x="62034" y="15935"/>
                  </a:lnTo>
                  <a:lnTo>
                    <a:pt x="56920" y="5580"/>
                  </a:lnTo>
                  <a:lnTo>
                    <a:pt x="55682" y="4313"/>
                  </a:lnTo>
                  <a:lnTo>
                    <a:pt x="54859" y="4174"/>
                  </a:lnTo>
                  <a:lnTo>
                    <a:pt x="53208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21">
              <a:extLst>
                <a:ext uri="{FF2B5EF4-FFF2-40B4-BE49-F238E27FC236}">
                  <a16:creationId xmlns:a16="http://schemas.microsoft.com/office/drawing/2014/main" xmlns="" id="{A5177CEB-5578-48D3-853B-79E46C49810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05615" y="4706632"/>
              <a:ext cx="917919" cy="62219"/>
            </a:xfrm>
            <a:custGeom>
              <a:avLst/>
              <a:gdLst/>
              <a:ahLst/>
              <a:cxnLst/>
              <a:rect l="0" t="0" r="0" b="0"/>
              <a:pathLst>
                <a:path w="917919" h="62219">
                  <a:moveTo>
                    <a:pt x="10935" y="62218"/>
                  </a:moveTo>
                  <a:lnTo>
                    <a:pt x="10935" y="62218"/>
                  </a:lnTo>
                  <a:lnTo>
                    <a:pt x="0" y="62218"/>
                  </a:lnTo>
                  <a:lnTo>
                    <a:pt x="36292" y="58847"/>
                  </a:lnTo>
                  <a:lnTo>
                    <a:pt x="76768" y="55310"/>
                  </a:lnTo>
                  <a:lnTo>
                    <a:pt x="101390" y="53379"/>
                  </a:lnTo>
                  <a:lnTo>
                    <a:pt x="133327" y="51386"/>
                  </a:lnTo>
                  <a:lnTo>
                    <a:pt x="170140" y="49353"/>
                  </a:lnTo>
                  <a:lnTo>
                    <a:pt x="210205" y="47291"/>
                  </a:lnTo>
                  <a:lnTo>
                    <a:pt x="253849" y="45917"/>
                  </a:lnTo>
                  <a:lnTo>
                    <a:pt x="299877" y="45000"/>
                  </a:lnTo>
                  <a:lnTo>
                    <a:pt x="347497" y="44390"/>
                  </a:lnTo>
                  <a:lnTo>
                    <a:pt x="395470" y="42571"/>
                  </a:lnTo>
                  <a:lnTo>
                    <a:pt x="443680" y="39948"/>
                  </a:lnTo>
                  <a:lnTo>
                    <a:pt x="492049" y="36788"/>
                  </a:lnTo>
                  <a:lnTo>
                    <a:pt x="539816" y="33270"/>
                  </a:lnTo>
                  <a:lnTo>
                    <a:pt x="587184" y="29513"/>
                  </a:lnTo>
                  <a:lnTo>
                    <a:pt x="634285" y="25598"/>
                  </a:lnTo>
                  <a:lnTo>
                    <a:pt x="678384" y="22282"/>
                  </a:lnTo>
                  <a:lnTo>
                    <a:pt x="720485" y="19366"/>
                  </a:lnTo>
                  <a:lnTo>
                    <a:pt x="761252" y="16717"/>
                  </a:lnTo>
                  <a:lnTo>
                    <a:pt x="796896" y="14245"/>
                  </a:lnTo>
                  <a:lnTo>
                    <a:pt x="829126" y="11891"/>
                  </a:lnTo>
                  <a:lnTo>
                    <a:pt x="859079" y="9617"/>
                  </a:lnTo>
                  <a:lnTo>
                    <a:pt x="896123" y="5208"/>
                  </a:lnTo>
                  <a:lnTo>
                    <a:pt x="917385" y="642"/>
                  </a:lnTo>
                  <a:lnTo>
                    <a:pt x="917918" y="0"/>
                  </a:lnTo>
                  <a:lnTo>
                    <a:pt x="893585" y="5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22">
              <a:extLst>
                <a:ext uri="{FF2B5EF4-FFF2-40B4-BE49-F238E27FC236}">
                  <a16:creationId xmlns:a16="http://schemas.microsoft.com/office/drawing/2014/main" xmlns="" id="{C4D93E16-23CF-46C7-A5FC-8A3DD19757E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774134" y="4902303"/>
              <a:ext cx="79345" cy="148092"/>
            </a:xfrm>
            <a:custGeom>
              <a:avLst/>
              <a:gdLst/>
              <a:ahLst/>
              <a:cxnLst/>
              <a:rect l="0" t="0" r="0" b="0"/>
              <a:pathLst>
                <a:path w="79345" h="148092">
                  <a:moveTo>
                    <a:pt x="61516" y="25297"/>
                  </a:moveTo>
                  <a:lnTo>
                    <a:pt x="61516" y="25297"/>
                  </a:lnTo>
                  <a:lnTo>
                    <a:pt x="72348" y="15171"/>
                  </a:lnTo>
                  <a:lnTo>
                    <a:pt x="76443" y="13741"/>
                  </a:lnTo>
                  <a:lnTo>
                    <a:pt x="77817" y="12654"/>
                  </a:lnTo>
                  <a:lnTo>
                    <a:pt x="79344" y="9565"/>
                  </a:lnTo>
                  <a:lnTo>
                    <a:pt x="79046" y="7753"/>
                  </a:lnTo>
                  <a:lnTo>
                    <a:pt x="76831" y="3859"/>
                  </a:lnTo>
                  <a:lnTo>
                    <a:pt x="74549" y="2538"/>
                  </a:lnTo>
                  <a:lnTo>
                    <a:pt x="63888" y="680"/>
                  </a:lnTo>
                  <a:lnTo>
                    <a:pt x="35592" y="0"/>
                  </a:lnTo>
                  <a:lnTo>
                    <a:pt x="16910" y="6669"/>
                  </a:lnTo>
                  <a:lnTo>
                    <a:pt x="4712" y="14211"/>
                  </a:lnTo>
                  <a:lnTo>
                    <a:pt x="2480" y="17907"/>
                  </a:lnTo>
                  <a:lnTo>
                    <a:pt x="0" y="27657"/>
                  </a:lnTo>
                  <a:lnTo>
                    <a:pt x="780" y="37164"/>
                  </a:lnTo>
                  <a:lnTo>
                    <a:pt x="7065" y="52332"/>
                  </a:lnTo>
                  <a:lnTo>
                    <a:pt x="25203" y="76420"/>
                  </a:lnTo>
                  <a:lnTo>
                    <a:pt x="67251" y="109734"/>
                  </a:lnTo>
                  <a:lnTo>
                    <a:pt x="71121" y="118329"/>
                  </a:lnTo>
                  <a:lnTo>
                    <a:pt x="71448" y="121890"/>
                  </a:lnTo>
                  <a:lnTo>
                    <a:pt x="69927" y="127729"/>
                  </a:lnTo>
                  <a:lnTo>
                    <a:pt x="58364" y="138354"/>
                  </a:lnTo>
                  <a:lnTo>
                    <a:pt x="41532" y="147068"/>
                  </a:lnTo>
                  <a:lnTo>
                    <a:pt x="31231" y="148091"/>
                  </a:lnTo>
                  <a:lnTo>
                    <a:pt x="16494" y="146371"/>
                  </a:lnTo>
                  <a:lnTo>
                    <a:pt x="15272" y="145524"/>
                  </a:lnTo>
                  <a:lnTo>
                    <a:pt x="15165" y="144254"/>
                  </a:lnTo>
                  <a:lnTo>
                    <a:pt x="17066" y="13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23">
              <a:extLst>
                <a:ext uri="{FF2B5EF4-FFF2-40B4-BE49-F238E27FC236}">
                  <a16:creationId xmlns:a16="http://schemas.microsoft.com/office/drawing/2014/main" xmlns="" id="{B6B69263-77A4-4DFB-BC22-7FE08EF514B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895633" y="4924013"/>
              <a:ext cx="105118" cy="109263"/>
            </a:xfrm>
            <a:custGeom>
              <a:avLst/>
              <a:gdLst/>
              <a:ahLst/>
              <a:cxnLst/>
              <a:rect l="0" t="0" r="0" b="0"/>
              <a:pathLst>
                <a:path w="105118" h="109263">
                  <a:moveTo>
                    <a:pt x="9867" y="48037"/>
                  </a:moveTo>
                  <a:lnTo>
                    <a:pt x="9867" y="48037"/>
                  </a:lnTo>
                  <a:lnTo>
                    <a:pt x="9867" y="51408"/>
                  </a:lnTo>
                  <a:lnTo>
                    <a:pt x="11748" y="54945"/>
                  </a:lnTo>
                  <a:lnTo>
                    <a:pt x="18706" y="62964"/>
                  </a:lnTo>
                  <a:lnTo>
                    <a:pt x="24615" y="65255"/>
                  </a:lnTo>
                  <a:lnTo>
                    <a:pt x="28165" y="65865"/>
                  </a:lnTo>
                  <a:lnTo>
                    <a:pt x="37754" y="62781"/>
                  </a:lnTo>
                  <a:lnTo>
                    <a:pt x="47662" y="56707"/>
                  </a:lnTo>
                  <a:lnTo>
                    <a:pt x="57205" y="45353"/>
                  </a:lnTo>
                  <a:lnTo>
                    <a:pt x="62186" y="37202"/>
                  </a:lnTo>
                  <a:lnTo>
                    <a:pt x="65585" y="21308"/>
                  </a:lnTo>
                  <a:lnTo>
                    <a:pt x="63222" y="6564"/>
                  </a:lnTo>
                  <a:lnTo>
                    <a:pt x="60959" y="3455"/>
                  </a:lnTo>
                  <a:lnTo>
                    <a:pt x="58040" y="1382"/>
                  </a:lnTo>
                  <a:lnTo>
                    <a:pt x="54682" y="0"/>
                  </a:lnTo>
                  <a:lnTo>
                    <a:pt x="45307" y="2228"/>
                  </a:lnTo>
                  <a:lnTo>
                    <a:pt x="34085" y="8628"/>
                  </a:lnTo>
                  <a:lnTo>
                    <a:pt x="16572" y="24836"/>
                  </a:lnTo>
                  <a:lnTo>
                    <a:pt x="6731" y="39372"/>
                  </a:lnTo>
                  <a:lnTo>
                    <a:pt x="0" y="63422"/>
                  </a:lnTo>
                  <a:lnTo>
                    <a:pt x="1377" y="88422"/>
                  </a:lnTo>
                  <a:lnTo>
                    <a:pt x="6330" y="99618"/>
                  </a:lnTo>
                  <a:lnTo>
                    <a:pt x="9625" y="103591"/>
                  </a:lnTo>
                  <a:lnTo>
                    <a:pt x="20813" y="108005"/>
                  </a:lnTo>
                  <a:lnTo>
                    <a:pt x="35193" y="109262"/>
                  </a:lnTo>
                  <a:lnTo>
                    <a:pt x="75753" y="102491"/>
                  </a:lnTo>
                  <a:lnTo>
                    <a:pt x="105117" y="86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24">
              <a:extLst>
                <a:ext uri="{FF2B5EF4-FFF2-40B4-BE49-F238E27FC236}">
                  <a16:creationId xmlns:a16="http://schemas.microsoft.com/office/drawing/2014/main" xmlns="" id="{B9873BC5-E55F-45A4-B916-19A69B228CE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830813" y="4763021"/>
              <a:ext cx="131838" cy="93915"/>
            </a:xfrm>
            <a:custGeom>
              <a:avLst/>
              <a:gdLst/>
              <a:ahLst/>
              <a:cxnLst/>
              <a:rect l="0" t="0" r="0" b="0"/>
              <a:pathLst>
                <a:path w="131838" h="93915">
                  <a:moveTo>
                    <a:pt x="36587" y="37579"/>
                  </a:moveTo>
                  <a:lnTo>
                    <a:pt x="36587" y="37579"/>
                  </a:lnTo>
                  <a:lnTo>
                    <a:pt x="15606" y="80803"/>
                  </a:lnTo>
                  <a:lnTo>
                    <a:pt x="8919" y="88539"/>
                  </a:lnTo>
                  <a:lnTo>
                    <a:pt x="0" y="93914"/>
                  </a:lnTo>
                  <a:lnTo>
                    <a:pt x="200" y="93480"/>
                  </a:lnTo>
                  <a:lnTo>
                    <a:pt x="10829" y="75706"/>
                  </a:lnTo>
                  <a:lnTo>
                    <a:pt x="31254" y="32114"/>
                  </a:lnTo>
                  <a:lnTo>
                    <a:pt x="49091" y="0"/>
                  </a:lnTo>
                  <a:lnTo>
                    <a:pt x="49229" y="3004"/>
                  </a:lnTo>
                  <a:lnTo>
                    <a:pt x="49954" y="3945"/>
                  </a:lnTo>
                  <a:lnTo>
                    <a:pt x="54749" y="5581"/>
                  </a:lnTo>
                  <a:lnTo>
                    <a:pt x="55243" y="7601"/>
                  </a:lnTo>
                  <a:lnTo>
                    <a:pt x="55374" y="9126"/>
                  </a:lnTo>
                  <a:lnTo>
                    <a:pt x="56168" y="10144"/>
                  </a:lnTo>
                  <a:lnTo>
                    <a:pt x="64452" y="15282"/>
                  </a:lnTo>
                  <a:lnTo>
                    <a:pt x="99323" y="61716"/>
                  </a:lnTo>
                  <a:lnTo>
                    <a:pt x="126305" y="83700"/>
                  </a:lnTo>
                  <a:lnTo>
                    <a:pt x="128149" y="84554"/>
                  </a:lnTo>
                  <a:lnTo>
                    <a:pt x="129379" y="84418"/>
                  </a:lnTo>
                  <a:lnTo>
                    <a:pt x="131837" y="82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25">
              <a:extLst>
                <a:ext uri="{FF2B5EF4-FFF2-40B4-BE49-F238E27FC236}">
                  <a16:creationId xmlns:a16="http://schemas.microsoft.com/office/drawing/2014/main" xmlns="" id="{D590A68E-06AA-4416-9E98-3F93C7A8039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136820" y="4807211"/>
              <a:ext cx="130631" cy="260244"/>
            </a:xfrm>
            <a:custGeom>
              <a:avLst/>
              <a:gdLst/>
              <a:ahLst/>
              <a:cxnLst/>
              <a:rect l="0" t="0" r="0" b="0"/>
              <a:pathLst>
                <a:path w="130631" h="260244">
                  <a:moveTo>
                    <a:pt x="79830" y="6089"/>
                  </a:moveTo>
                  <a:lnTo>
                    <a:pt x="79830" y="6089"/>
                  </a:lnTo>
                  <a:lnTo>
                    <a:pt x="79830" y="2718"/>
                  </a:lnTo>
                  <a:lnTo>
                    <a:pt x="79125" y="1725"/>
                  </a:lnTo>
                  <a:lnTo>
                    <a:pt x="77948" y="1063"/>
                  </a:lnTo>
                  <a:lnTo>
                    <a:pt x="70991" y="0"/>
                  </a:lnTo>
                  <a:lnTo>
                    <a:pt x="65082" y="3618"/>
                  </a:lnTo>
                  <a:lnTo>
                    <a:pt x="53824" y="15470"/>
                  </a:lnTo>
                  <a:lnTo>
                    <a:pt x="28114" y="59797"/>
                  </a:lnTo>
                  <a:lnTo>
                    <a:pt x="11119" y="96556"/>
                  </a:lnTo>
                  <a:lnTo>
                    <a:pt x="1694" y="137708"/>
                  </a:lnTo>
                  <a:lnTo>
                    <a:pt x="0" y="177027"/>
                  </a:lnTo>
                  <a:lnTo>
                    <a:pt x="4603" y="202711"/>
                  </a:lnTo>
                  <a:lnTo>
                    <a:pt x="16998" y="222594"/>
                  </a:lnTo>
                  <a:lnTo>
                    <a:pt x="43809" y="243805"/>
                  </a:lnTo>
                  <a:lnTo>
                    <a:pt x="84474" y="260243"/>
                  </a:lnTo>
                  <a:lnTo>
                    <a:pt x="103531" y="259923"/>
                  </a:lnTo>
                  <a:lnTo>
                    <a:pt x="13063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26">
              <a:extLst>
                <a:ext uri="{FF2B5EF4-FFF2-40B4-BE49-F238E27FC236}">
                  <a16:creationId xmlns:a16="http://schemas.microsoft.com/office/drawing/2014/main" xmlns="" id="{D0318543-67AE-47BB-8A28-0EC9685A975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23268" y="4867018"/>
              <a:ext cx="160083" cy="185515"/>
            </a:xfrm>
            <a:custGeom>
              <a:avLst/>
              <a:gdLst/>
              <a:ahLst/>
              <a:cxnLst/>
              <a:rect l="0" t="0" r="0" b="0"/>
              <a:pathLst>
                <a:path w="160083" h="185515">
                  <a:moveTo>
                    <a:pt x="96582" y="16132"/>
                  </a:moveTo>
                  <a:lnTo>
                    <a:pt x="96582" y="16132"/>
                  </a:lnTo>
                  <a:lnTo>
                    <a:pt x="96582" y="7293"/>
                  </a:lnTo>
                  <a:lnTo>
                    <a:pt x="95877" y="6006"/>
                  </a:lnTo>
                  <a:lnTo>
                    <a:pt x="94701" y="5148"/>
                  </a:lnTo>
                  <a:lnTo>
                    <a:pt x="91512" y="3489"/>
                  </a:lnTo>
                  <a:lnTo>
                    <a:pt x="87743" y="400"/>
                  </a:lnTo>
                  <a:lnTo>
                    <a:pt x="85045" y="0"/>
                  </a:lnTo>
                  <a:lnTo>
                    <a:pt x="78284" y="1436"/>
                  </a:lnTo>
                  <a:lnTo>
                    <a:pt x="63174" y="9583"/>
                  </a:lnTo>
                  <a:lnTo>
                    <a:pt x="45290" y="27675"/>
                  </a:lnTo>
                  <a:lnTo>
                    <a:pt x="24648" y="64848"/>
                  </a:lnTo>
                  <a:lnTo>
                    <a:pt x="4683" y="110343"/>
                  </a:lnTo>
                  <a:lnTo>
                    <a:pt x="0" y="130676"/>
                  </a:lnTo>
                  <a:lnTo>
                    <a:pt x="270" y="146768"/>
                  </a:lnTo>
                  <a:lnTo>
                    <a:pt x="7758" y="167728"/>
                  </a:lnTo>
                  <a:lnTo>
                    <a:pt x="18770" y="177112"/>
                  </a:lnTo>
                  <a:lnTo>
                    <a:pt x="33071" y="182929"/>
                  </a:lnTo>
                  <a:lnTo>
                    <a:pt x="48835" y="185514"/>
                  </a:lnTo>
                  <a:lnTo>
                    <a:pt x="67129" y="181018"/>
                  </a:lnTo>
                  <a:lnTo>
                    <a:pt x="104248" y="160885"/>
                  </a:lnTo>
                  <a:lnTo>
                    <a:pt x="123469" y="139377"/>
                  </a:lnTo>
                  <a:lnTo>
                    <a:pt x="138102" y="115129"/>
                  </a:lnTo>
                  <a:lnTo>
                    <a:pt x="144633" y="86701"/>
                  </a:lnTo>
                  <a:lnTo>
                    <a:pt x="143197" y="59306"/>
                  </a:lnTo>
                  <a:lnTo>
                    <a:pt x="134932" y="36685"/>
                  </a:lnTo>
                  <a:lnTo>
                    <a:pt x="123739" y="25031"/>
                  </a:lnTo>
                  <a:lnTo>
                    <a:pt x="101570" y="12419"/>
                  </a:lnTo>
                  <a:lnTo>
                    <a:pt x="85394" y="8132"/>
                  </a:lnTo>
                  <a:lnTo>
                    <a:pt x="68796" y="8578"/>
                  </a:lnTo>
                  <a:lnTo>
                    <a:pt x="53895" y="14891"/>
                  </a:lnTo>
                  <a:lnTo>
                    <a:pt x="30451" y="32821"/>
                  </a:lnTo>
                  <a:lnTo>
                    <a:pt x="24857" y="41423"/>
                  </a:lnTo>
                  <a:lnTo>
                    <a:pt x="23366" y="45693"/>
                  </a:lnTo>
                  <a:lnTo>
                    <a:pt x="24489" y="49950"/>
                  </a:lnTo>
                  <a:lnTo>
                    <a:pt x="31379" y="58443"/>
                  </a:lnTo>
                  <a:lnTo>
                    <a:pt x="50529" y="67789"/>
                  </a:lnTo>
                  <a:lnTo>
                    <a:pt x="91718" y="76561"/>
                  </a:lnTo>
                  <a:lnTo>
                    <a:pt x="130795" y="77143"/>
                  </a:lnTo>
                  <a:lnTo>
                    <a:pt x="148818" y="72544"/>
                  </a:lnTo>
                  <a:lnTo>
                    <a:pt x="160082" y="6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27">
              <a:extLst>
                <a:ext uri="{FF2B5EF4-FFF2-40B4-BE49-F238E27FC236}">
                  <a16:creationId xmlns:a16="http://schemas.microsoft.com/office/drawing/2014/main" xmlns="" id="{6E4DAA58-D7F8-43F5-BF3F-99089172DD2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356513" y="4720661"/>
              <a:ext cx="101438" cy="86290"/>
            </a:xfrm>
            <a:custGeom>
              <a:avLst/>
              <a:gdLst/>
              <a:ahLst/>
              <a:cxnLst/>
              <a:rect l="0" t="0" r="0" b="0"/>
              <a:pathLst>
                <a:path w="101438" h="86290">
                  <a:moveTo>
                    <a:pt x="25237" y="35489"/>
                  </a:moveTo>
                  <a:lnTo>
                    <a:pt x="25237" y="35489"/>
                  </a:lnTo>
                  <a:lnTo>
                    <a:pt x="19149" y="35489"/>
                  </a:lnTo>
                  <a:lnTo>
                    <a:pt x="15593" y="38860"/>
                  </a:lnTo>
                  <a:lnTo>
                    <a:pt x="13896" y="46159"/>
                  </a:lnTo>
                  <a:lnTo>
                    <a:pt x="13442" y="51069"/>
                  </a:lnTo>
                  <a:lnTo>
                    <a:pt x="9178" y="60287"/>
                  </a:lnTo>
                  <a:lnTo>
                    <a:pt x="384" y="72810"/>
                  </a:lnTo>
                  <a:lnTo>
                    <a:pt x="201" y="72364"/>
                  </a:lnTo>
                  <a:lnTo>
                    <a:pt x="0" y="69987"/>
                  </a:lnTo>
                  <a:lnTo>
                    <a:pt x="5644" y="52572"/>
                  </a:lnTo>
                  <a:lnTo>
                    <a:pt x="32593" y="7033"/>
                  </a:lnTo>
                  <a:lnTo>
                    <a:pt x="37443" y="1675"/>
                  </a:lnTo>
                  <a:lnTo>
                    <a:pt x="39724" y="247"/>
                  </a:lnTo>
                  <a:lnTo>
                    <a:pt x="41951" y="0"/>
                  </a:lnTo>
                  <a:lnTo>
                    <a:pt x="46306" y="1607"/>
                  </a:lnTo>
                  <a:lnTo>
                    <a:pt x="56096" y="9849"/>
                  </a:lnTo>
                  <a:lnTo>
                    <a:pt x="69292" y="41319"/>
                  </a:lnTo>
                  <a:lnTo>
                    <a:pt x="84480" y="77420"/>
                  </a:lnTo>
                  <a:lnTo>
                    <a:pt x="87309" y="80376"/>
                  </a:lnTo>
                  <a:lnTo>
                    <a:pt x="101437" y="8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28">
              <a:extLst>
                <a:ext uri="{FF2B5EF4-FFF2-40B4-BE49-F238E27FC236}">
                  <a16:creationId xmlns:a16="http://schemas.microsoft.com/office/drawing/2014/main" xmlns="" id="{2139295B-EBBE-43C2-B09B-C585D8AA328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540500" y="4781550"/>
              <a:ext cx="106179" cy="310120"/>
            </a:xfrm>
            <a:custGeom>
              <a:avLst/>
              <a:gdLst/>
              <a:ahLst/>
              <a:cxnLst/>
              <a:rect l="0" t="0" r="0" b="0"/>
              <a:pathLst>
                <a:path w="106179" h="310120">
                  <a:moveTo>
                    <a:pt x="44450" y="0"/>
                  </a:moveTo>
                  <a:lnTo>
                    <a:pt x="44450" y="0"/>
                  </a:lnTo>
                  <a:lnTo>
                    <a:pt x="45861" y="20278"/>
                  </a:lnTo>
                  <a:lnTo>
                    <a:pt x="62027" y="57105"/>
                  </a:lnTo>
                  <a:lnTo>
                    <a:pt x="82114" y="99000"/>
                  </a:lnTo>
                  <a:lnTo>
                    <a:pt x="94351" y="130783"/>
                  </a:lnTo>
                  <a:lnTo>
                    <a:pt x="104492" y="163725"/>
                  </a:lnTo>
                  <a:lnTo>
                    <a:pt x="106178" y="197179"/>
                  </a:lnTo>
                  <a:lnTo>
                    <a:pt x="100106" y="229451"/>
                  </a:lnTo>
                  <a:lnTo>
                    <a:pt x="76854" y="270010"/>
                  </a:lnTo>
                  <a:lnTo>
                    <a:pt x="48328" y="298411"/>
                  </a:lnTo>
                  <a:lnTo>
                    <a:pt x="30415" y="308546"/>
                  </a:lnTo>
                  <a:lnTo>
                    <a:pt x="23099" y="310119"/>
                  </a:lnTo>
                  <a:lnTo>
                    <a:pt x="16811" y="30975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SMARTInkShape-Group106">
            <a:extLst>
              <a:ext uri="{FF2B5EF4-FFF2-40B4-BE49-F238E27FC236}">
                <a16:creationId xmlns:a16="http://schemas.microsoft.com/office/drawing/2014/main" xmlns="" id="{32C8F6AE-0B5A-40E7-8A4C-BC1A61F54EB1}"/>
              </a:ext>
            </a:extLst>
          </p:cNvPr>
          <p:cNvGrpSpPr/>
          <p:nvPr/>
        </p:nvGrpSpPr>
        <p:grpSpPr>
          <a:xfrm>
            <a:off x="5389655" y="4077688"/>
            <a:ext cx="623796" cy="490622"/>
            <a:chOff x="5389655" y="4077688"/>
            <a:chExt cx="623796" cy="490622"/>
          </a:xfrm>
        </p:grpSpPr>
        <p:sp>
          <p:nvSpPr>
            <p:cNvPr id="815" name="SMARTInkShape-629">
              <a:extLst>
                <a:ext uri="{FF2B5EF4-FFF2-40B4-BE49-F238E27FC236}">
                  <a16:creationId xmlns:a16="http://schemas.microsoft.com/office/drawing/2014/main" xmlns="" id="{CE093DA3-AAC9-4A2B-8A9F-120034EF88D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389655" y="4291216"/>
              <a:ext cx="211046" cy="277094"/>
            </a:xfrm>
            <a:custGeom>
              <a:avLst/>
              <a:gdLst/>
              <a:ahLst/>
              <a:cxnLst/>
              <a:rect l="0" t="0" r="0" b="0"/>
              <a:pathLst>
                <a:path w="211046" h="277094">
                  <a:moveTo>
                    <a:pt x="103095" y="33134"/>
                  </a:moveTo>
                  <a:lnTo>
                    <a:pt x="103095" y="33134"/>
                  </a:lnTo>
                  <a:lnTo>
                    <a:pt x="99724" y="29763"/>
                  </a:lnTo>
                  <a:lnTo>
                    <a:pt x="98069" y="26226"/>
                  </a:lnTo>
                  <a:lnTo>
                    <a:pt x="97628" y="24296"/>
                  </a:lnTo>
                  <a:lnTo>
                    <a:pt x="90679" y="14446"/>
                  </a:lnTo>
                  <a:lnTo>
                    <a:pt x="87108" y="14191"/>
                  </a:lnTo>
                  <a:lnTo>
                    <a:pt x="61419" y="38747"/>
                  </a:lnTo>
                  <a:lnTo>
                    <a:pt x="38680" y="75269"/>
                  </a:lnTo>
                  <a:lnTo>
                    <a:pt x="20273" y="114292"/>
                  </a:lnTo>
                  <a:lnTo>
                    <a:pt x="5178" y="159722"/>
                  </a:lnTo>
                  <a:lnTo>
                    <a:pt x="0" y="200699"/>
                  </a:lnTo>
                  <a:lnTo>
                    <a:pt x="4570" y="246150"/>
                  </a:lnTo>
                  <a:lnTo>
                    <a:pt x="12034" y="262098"/>
                  </a:lnTo>
                  <a:lnTo>
                    <a:pt x="16987" y="268327"/>
                  </a:lnTo>
                  <a:lnTo>
                    <a:pt x="28136" y="275248"/>
                  </a:lnTo>
                  <a:lnTo>
                    <a:pt x="34072" y="277093"/>
                  </a:lnTo>
                  <a:lnTo>
                    <a:pt x="51957" y="273499"/>
                  </a:lnTo>
                  <a:lnTo>
                    <a:pt x="97933" y="253945"/>
                  </a:lnTo>
                  <a:lnTo>
                    <a:pt x="125084" y="232537"/>
                  </a:lnTo>
                  <a:lnTo>
                    <a:pt x="156880" y="194949"/>
                  </a:lnTo>
                  <a:lnTo>
                    <a:pt x="172026" y="164021"/>
                  </a:lnTo>
                  <a:lnTo>
                    <a:pt x="177859" y="121965"/>
                  </a:lnTo>
                  <a:lnTo>
                    <a:pt x="175641" y="76316"/>
                  </a:lnTo>
                  <a:lnTo>
                    <a:pt x="163338" y="29356"/>
                  </a:lnTo>
                  <a:lnTo>
                    <a:pt x="151440" y="9594"/>
                  </a:lnTo>
                  <a:lnTo>
                    <a:pt x="143162" y="1975"/>
                  </a:lnTo>
                  <a:lnTo>
                    <a:pt x="131015" y="0"/>
                  </a:lnTo>
                  <a:lnTo>
                    <a:pt x="116209" y="2180"/>
                  </a:lnTo>
                  <a:lnTo>
                    <a:pt x="83709" y="16959"/>
                  </a:lnTo>
                  <a:lnTo>
                    <a:pt x="60427" y="35868"/>
                  </a:lnTo>
                  <a:lnTo>
                    <a:pt x="48855" y="50577"/>
                  </a:lnTo>
                  <a:lnTo>
                    <a:pt x="42338" y="70758"/>
                  </a:lnTo>
                  <a:lnTo>
                    <a:pt x="40814" y="83722"/>
                  </a:lnTo>
                  <a:lnTo>
                    <a:pt x="42524" y="88732"/>
                  </a:lnTo>
                  <a:lnTo>
                    <a:pt x="50070" y="96179"/>
                  </a:lnTo>
                  <a:lnTo>
                    <a:pt x="69588" y="104339"/>
                  </a:lnTo>
                  <a:lnTo>
                    <a:pt x="110100" y="107854"/>
                  </a:lnTo>
                  <a:lnTo>
                    <a:pt x="155579" y="102153"/>
                  </a:lnTo>
                  <a:lnTo>
                    <a:pt x="193503" y="91949"/>
                  </a:lnTo>
                  <a:lnTo>
                    <a:pt x="211045" y="7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30">
              <a:extLst>
                <a:ext uri="{FF2B5EF4-FFF2-40B4-BE49-F238E27FC236}">
                  <a16:creationId xmlns:a16="http://schemas.microsoft.com/office/drawing/2014/main" xmlns="" id="{2963D50E-284D-4A9C-B6C5-4C49FDDCBA8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481309" y="4077688"/>
              <a:ext cx="138442" cy="130249"/>
            </a:xfrm>
            <a:custGeom>
              <a:avLst/>
              <a:gdLst/>
              <a:ahLst/>
              <a:cxnLst/>
              <a:rect l="0" t="0" r="0" b="0"/>
              <a:pathLst>
                <a:path w="138442" h="130249">
                  <a:moveTo>
                    <a:pt x="43191" y="30762"/>
                  </a:moveTo>
                  <a:lnTo>
                    <a:pt x="43191" y="30762"/>
                  </a:lnTo>
                  <a:lnTo>
                    <a:pt x="39820" y="27391"/>
                  </a:lnTo>
                  <a:lnTo>
                    <a:pt x="38827" y="27104"/>
                  </a:lnTo>
                  <a:lnTo>
                    <a:pt x="38165" y="27618"/>
                  </a:lnTo>
                  <a:lnTo>
                    <a:pt x="20301" y="72566"/>
                  </a:lnTo>
                  <a:lnTo>
                    <a:pt x="7241" y="117368"/>
                  </a:lnTo>
                  <a:lnTo>
                    <a:pt x="0" y="130248"/>
                  </a:lnTo>
                  <a:lnTo>
                    <a:pt x="17072" y="86873"/>
                  </a:lnTo>
                  <a:lnTo>
                    <a:pt x="32178" y="47778"/>
                  </a:lnTo>
                  <a:lnTo>
                    <a:pt x="48939" y="495"/>
                  </a:lnTo>
                  <a:lnTo>
                    <a:pt x="49140" y="0"/>
                  </a:lnTo>
                  <a:lnTo>
                    <a:pt x="49979" y="377"/>
                  </a:lnTo>
                  <a:lnTo>
                    <a:pt x="52793" y="2676"/>
                  </a:lnTo>
                  <a:lnTo>
                    <a:pt x="71610" y="42767"/>
                  </a:lnTo>
                  <a:lnTo>
                    <a:pt x="89701" y="73611"/>
                  </a:lnTo>
                  <a:lnTo>
                    <a:pt x="129508" y="121008"/>
                  </a:lnTo>
                  <a:lnTo>
                    <a:pt x="131075" y="122675"/>
                  </a:lnTo>
                  <a:lnTo>
                    <a:pt x="138441" y="126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31">
              <a:extLst>
                <a:ext uri="{FF2B5EF4-FFF2-40B4-BE49-F238E27FC236}">
                  <a16:creationId xmlns:a16="http://schemas.microsoft.com/office/drawing/2014/main" xmlns="" id="{7A16CE57-1A4D-46E3-8CCC-BAE37FD1721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838343" y="4438650"/>
              <a:ext cx="175108" cy="17757"/>
            </a:xfrm>
            <a:custGeom>
              <a:avLst/>
              <a:gdLst/>
              <a:ahLst/>
              <a:cxnLst/>
              <a:rect l="0" t="0" r="0" b="0"/>
              <a:pathLst>
                <a:path w="175108" h="17757">
                  <a:moveTo>
                    <a:pt x="3657" y="12700"/>
                  </a:moveTo>
                  <a:lnTo>
                    <a:pt x="3657" y="12700"/>
                  </a:lnTo>
                  <a:lnTo>
                    <a:pt x="286" y="12700"/>
                  </a:lnTo>
                  <a:lnTo>
                    <a:pt x="0" y="13405"/>
                  </a:lnTo>
                  <a:lnTo>
                    <a:pt x="1561" y="16071"/>
                  </a:lnTo>
                  <a:lnTo>
                    <a:pt x="6489" y="17726"/>
                  </a:lnTo>
                  <a:lnTo>
                    <a:pt x="15499" y="17756"/>
                  </a:lnTo>
                  <a:lnTo>
                    <a:pt x="53792" y="13907"/>
                  </a:lnTo>
                  <a:lnTo>
                    <a:pt x="94242" y="11176"/>
                  </a:lnTo>
                  <a:lnTo>
                    <a:pt x="131862" y="5898"/>
                  </a:lnTo>
                  <a:lnTo>
                    <a:pt x="175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107">
            <a:extLst>
              <a:ext uri="{FF2B5EF4-FFF2-40B4-BE49-F238E27FC236}">
                <a16:creationId xmlns:a16="http://schemas.microsoft.com/office/drawing/2014/main" xmlns="" id="{1C6679FC-D786-4D11-A88A-A982981AE4F9}"/>
              </a:ext>
            </a:extLst>
          </p:cNvPr>
          <p:cNvGrpSpPr/>
          <p:nvPr/>
        </p:nvGrpSpPr>
        <p:grpSpPr>
          <a:xfrm>
            <a:off x="4229107" y="4449086"/>
            <a:ext cx="577844" cy="265574"/>
            <a:chOff x="4229107" y="4449086"/>
            <a:chExt cx="577844" cy="265574"/>
          </a:xfrm>
        </p:grpSpPr>
        <p:sp>
          <p:nvSpPr>
            <p:cNvPr id="819" name="SMARTInkShape-632">
              <a:extLst>
                <a:ext uri="{FF2B5EF4-FFF2-40B4-BE49-F238E27FC236}">
                  <a16:creationId xmlns:a16="http://schemas.microsoft.com/office/drawing/2014/main" xmlns="" id="{9D8E6A0B-5458-457D-B5D8-3FAA4B341C7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229107" y="4449086"/>
              <a:ext cx="203194" cy="265574"/>
            </a:xfrm>
            <a:custGeom>
              <a:avLst/>
              <a:gdLst/>
              <a:ahLst/>
              <a:cxnLst/>
              <a:rect l="0" t="0" r="0" b="0"/>
              <a:pathLst>
                <a:path w="203194" h="265574">
                  <a:moveTo>
                    <a:pt x="6343" y="27664"/>
                  </a:moveTo>
                  <a:lnTo>
                    <a:pt x="6343" y="27664"/>
                  </a:lnTo>
                  <a:lnTo>
                    <a:pt x="2972" y="24293"/>
                  </a:lnTo>
                  <a:lnTo>
                    <a:pt x="1317" y="20756"/>
                  </a:lnTo>
                  <a:lnTo>
                    <a:pt x="0" y="8721"/>
                  </a:lnTo>
                  <a:lnTo>
                    <a:pt x="3366" y="15388"/>
                  </a:lnTo>
                  <a:lnTo>
                    <a:pt x="6874" y="58530"/>
                  </a:lnTo>
                  <a:lnTo>
                    <a:pt x="11788" y="103164"/>
                  </a:lnTo>
                  <a:lnTo>
                    <a:pt x="16878" y="149429"/>
                  </a:lnTo>
                  <a:lnTo>
                    <a:pt x="18402" y="186039"/>
                  </a:lnTo>
                  <a:lnTo>
                    <a:pt x="18916" y="228490"/>
                  </a:lnTo>
                  <a:lnTo>
                    <a:pt x="20887" y="251798"/>
                  </a:lnTo>
                  <a:lnTo>
                    <a:pt x="24503" y="265573"/>
                  </a:lnTo>
                  <a:lnTo>
                    <a:pt x="26210" y="265293"/>
                  </a:lnTo>
                  <a:lnTo>
                    <a:pt x="31871" y="261217"/>
                  </a:lnTo>
                  <a:lnTo>
                    <a:pt x="39620" y="247618"/>
                  </a:lnTo>
                  <a:lnTo>
                    <a:pt x="52597" y="204046"/>
                  </a:lnTo>
                  <a:lnTo>
                    <a:pt x="68082" y="162850"/>
                  </a:lnTo>
                  <a:lnTo>
                    <a:pt x="82032" y="120847"/>
                  </a:lnTo>
                  <a:lnTo>
                    <a:pt x="88491" y="99390"/>
                  </a:lnTo>
                  <a:lnTo>
                    <a:pt x="89331" y="99471"/>
                  </a:lnTo>
                  <a:lnTo>
                    <a:pt x="92145" y="101441"/>
                  </a:lnTo>
                  <a:lnTo>
                    <a:pt x="93866" y="106550"/>
                  </a:lnTo>
                  <a:lnTo>
                    <a:pt x="102362" y="149372"/>
                  </a:lnTo>
                  <a:lnTo>
                    <a:pt x="113766" y="195865"/>
                  </a:lnTo>
                  <a:lnTo>
                    <a:pt x="119703" y="212341"/>
                  </a:lnTo>
                  <a:lnTo>
                    <a:pt x="130230" y="228668"/>
                  </a:lnTo>
                  <a:lnTo>
                    <a:pt x="131268" y="231517"/>
                  </a:lnTo>
                  <a:lnTo>
                    <a:pt x="132665" y="233416"/>
                  </a:lnTo>
                  <a:lnTo>
                    <a:pt x="136099" y="235526"/>
                  </a:lnTo>
                  <a:lnTo>
                    <a:pt x="138002" y="235383"/>
                  </a:lnTo>
                  <a:lnTo>
                    <a:pt x="141999" y="233343"/>
                  </a:lnTo>
                  <a:lnTo>
                    <a:pt x="148216" y="224856"/>
                  </a:lnTo>
                  <a:lnTo>
                    <a:pt x="159137" y="177948"/>
                  </a:lnTo>
                  <a:lnTo>
                    <a:pt x="169378" y="131675"/>
                  </a:lnTo>
                  <a:lnTo>
                    <a:pt x="175692" y="96347"/>
                  </a:lnTo>
                  <a:lnTo>
                    <a:pt x="184146" y="52128"/>
                  </a:lnTo>
                  <a:lnTo>
                    <a:pt x="190245" y="6265"/>
                  </a:lnTo>
                  <a:lnTo>
                    <a:pt x="190419" y="0"/>
                  </a:lnTo>
                  <a:lnTo>
                    <a:pt x="190445" y="49"/>
                  </a:lnTo>
                  <a:lnTo>
                    <a:pt x="190460" y="787"/>
                  </a:lnTo>
                  <a:lnTo>
                    <a:pt x="195514" y="15884"/>
                  </a:lnTo>
                  <a:lnTo>
                    <a:pt x="198331" y="27936"/>
                  </a:lnTo>
                  <a:lnTo>
                    <a:pt x="203193" y="4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33">
              <a:extLst>
                <a:ext uri="{FF2B5EF4-FFF2-40B4-BE49-F238E27FC236}">
                  <a16:creationId xmlns:a16="http://schemas.microsoft.com/office/drawing/2014/main" xmlns="" id="{49432882-D2F4-4E13-B406-2E25D9CA0BD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25492" y="4540250"/>
              <a:ext cx="124309" cy="6351"/>
            </a:xfrm>
            <a:custGeom>
              <a:avLst/>
              <a:gdLst/>
              <a:ahLst/>
              <a:cxnLst/>
              <a:rect l="0" t="0" r="0" b="0"/>
              <a:pathLst>
                <a:path w="12430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19158" y="5470"/>
                  </a:lnTo>
                  <a:lnTo>
                    <a:pt x="54723" y="1289"/>
                  </a:lnTo>
                  <a:lnTo>
                    <a:pt x="101939" y="3625"/>
                  </a:lnTo>
                  <a:lnTo>
                    <a:pt x="1243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34">
              <a:extLst>
                <a:ext uri="{FF2B5EF4-FFF2-40B4-BE49-F238E27FC236}">
                  <a16:creationId xmlns:a16="http://schemas.microsoft.com/office/drawing/2014/main" xmlns="" id="{9238A91B-E6F6-4D57-BAE5-C61653ED70E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641850" y="4660900"/>
              <a:ext cx="165101" cy="17907"/>
            </a:xfrm>
            <a:custGeom>
              <a:avLst/>
              <a:gdLst/>
              <a:ahLst/>
              <a:cxnLst/>
              <a:rect l="0" t="0" r="0" b="0"/>
              <a:pathLst>
                <a:path w="165101" h="179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763" y="13258"/>
                  </a:lnTo>
                  <a:lnTo>
                    <a:pt x="6742" y="15188"/>
                  </a:lnTo>
                  <a:lnTo>
                    <a:pt x="27789" y="17906"/>
                  </a:lnTo>
                  <a:lnTo>
                    <a:pt x="66481" y="11969"/>
                  </a:lnTo>
                  <a:lnTo>
                    <a:pt x="106952" y="4644"/>
                  </a:lnTo>
                  <a:lnTo>
                    <a:pt x="149955" y="9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SMARTInkShape-Group108">
            <a:extLst>
              <a:ext uri="{FF2B5EF4-FFF2-40B4-BE49-F238E27FC236}">
                <a16:creationId xmlns:a16="http://schemas.microsoft.com/office/drawing/2014/main" xmlns="" id="{B6D024FB-7363-4E9B-B71A-E96460E2CAF4}"/>
              </a:ext>
            </a:extLst>
          </p:cNvPr>
          <p:cNvGrpSpPr/>
          <p:nvPr/>
        </p:nvGrpSpPr>
        <p:grpSpPr>
          <a:xfrm>
            <a:off x="2485931" y="4381500"/>
            <a:ext cx="1247870" cy="511372"/>
            <a:chOff x="2485931" y="4381500"/>
            <a:chExt cx="1247870" cy="511372"/>
          </a:xfrm>
        </p:grpSpPr>
        <p:sp>
          <p:nvSpPr>
            <p:cNvPr id="823" name="SMARTInkShape-635">
              <a:extLst>
                <a:ext uri="{FF2B5EF4-FFF2-40B4-BE49-F238E27FC236}">
                  <a16:creationId xmlns:a16="http://schemas.microsoft.com/office/drawing/2014/main" xmlns="" id="{2A4E2B9C-8B83-4D58-B071-9C447FF585A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85931" y="4564950"/>
              <a:ext cx="67923" cy="174048"/>
            </a:xfrm>
            <a:custGeom>
              <a:avLst/>
              <a:gdLst/>
              <a:ahLst/>
              <a:cxnLst/>
              <a:rect l="0" t="0" r="0" b="0"/>
              <a:pathLst>
                <a:path w="67923" h="174048">
                  <a:moveTo>
                    <a:pt x="66769" y="51500"/>
                  </a:moveTo>
                  <a:lnTo>
                    <a:pt x="66769" y="51500"/>
                  </a:lnTo>
                  <a:lnTo>
                    <a:pt x="54818" y="11311"/>
                  </a:lnTo>
                  <a:lnTo>
                    <a:pt x="48287" y="2829"/>
                  </a:lnTo>
                  <a:lnTo>
                    <a:pt x="45276" y="708"/>
                  </a:lnTo>
                  <a:lnTo>
                    <a:pt x="42562" y="0"/>
                  </a:lnTo>
                  <a:lnTo>
                    <a:pt x="40048" y="233"/>
                  </a:lnTo>
                  <a:lnTo>
                    <a:pt x="26396" y="7303"/>
                  </a:lnTo>
                  <a:lnTo>
                    <a:pt x="8945" y="21706"/>
                  </a:lnTo>
                  <a:lnTo>
                    <a:pt x="2264" y="37083"/>
                  </a:lnTo>
                  <a:lnTo>
                    <a:pt x="0" y="54264"/>
                  </a:lnTo>
                  <a:lnTo>
                    <a:pt x="1346" y="68956"/>
                  </a:lnTo>
                  <a:lnTo>
                    <a:pt x="9940" y="82542"/>
                  </a:lnTo>
                  <a:lnTo>
                    <a:pt x="47747" y="126314"/>
                  </a:lnTo>
                  <a:lnTo>
                    <a:pt x="66382" y="149455"/>
                  </a:lnTo>
                  <a:lnTo>
                    <a:pt x="67922" y="154198"/>
                  </a:lnTo>
                  <a:lnTo>
                    <a:pt x="67752" y="163230"/>
                  </a:lnTo>
                  <a:lnTo>
                    <a:pt x="65308" y="166909"/>
                  </a:lnTo>
                  <a:lnTo>
                    <a:pt x="56948" y="172877"/>
                  </a:lnTo>
                  <a:lnTo>
                    <a:pt x="52460" y="174047"/>
                  </a:lnTo>
                  <a:lnTo>
                    <a:pt x="43711" y="173463"/>
                  </a:lnTo>
                  <a:lnTo>
                    <a:pt x="37001" y="170852"/>
                  </a:lnTo>
                  <a:lnTo>
                    <a:pt x="34224" y="169168"/>
                  </a:lnTo>
                  <a:lnTo>
                    <a:pt x="31137" y="165416"/>
                  </a:lnTo>
                  <a:lnTo>
                    <a:pt x="30315" y="163427"/>
                  </a:lnTo>
                  <a:lnTo>
                    <a:pt x="30472" y="161396"/>
                  </a:lnTo>
                  <a:lnTo>
                    <a:pt x="32528" y="157257"/>
                  </a:lnTo>
                  <a:lnTo>
                    <a:pt x="54069" y="14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36">
              <a:extLst>
                <a:ext uri="{FF2B5EF4-FFF2-40B4-BE49-F238E27FC236}">
                  <a16:creationId xmlns:a16="http://schemas.microsoft.com/office/drawing/2014/main" xmlns="" id="{70E1EB81-AD19-4548-89FB-9CE22DDA70F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668224" y="4440415"/>
              <a:ext cx="49577" cy="299573"/>
            </a:xfrm>
            <a:custGeom>
              <a:avLst/>
              <a:gdLst/>
              <a:ahLst/>
              <a:cxnLst/>
              <a:rect l="0" t="0" r="0" b="0"/>
              <a:pathLst>
                <a:path w="49577" h="299573">
                  <a:moveTo>
                    <a:pt x="30526" y="10935"/>
                  </a:moveTo>
                  <a:lnTo>
                    <a:pt x="30526" y="10935"/>
                  </a:lnTo>
                  <a:lnTo>
                    <a:pt x="25059" y="0"/>
                  </a:lnTo>
                  <a:lnTo>
                    <a:pt x="24059" y="823"/>
                  </a:lnTo>
                  <a:lnTo>
                    <a:pt x="21066" y="5500"/>
                  </a:lnTo>
                  <a:lnTo>
                    <a:pt x="18253" y="43493"/>
                  </a:lnTo>
                  <a:lnTo>
                    <a:pt x="16071" y="82905"/>
                  </a:lnTo>
                  <a:lnTo>
                    <a:pt x="10956" y="129626"/>
                  </a:lnTo>
                  <a:lnTo>
                    <a:pt x="7012" y="164581"/>
                  </a:lnTo>
                  <a:lnTo>
                    <a:pt x="2907" y="198931"/>
                  </a:lnTo>
                  <a:lnTo>
                    <a:pt x="0" y="239890"/>
                  </a:lnTo>
                  <a:lnTo>
                    <a:pt x="429" y="278855"/>
                  </a:lnTo>
                  <a:lnTo>
                    <a:pt x="5625" y="291347"/>
                  </a:lnTo>
                  <a:lnTo>
                    <a:pt x="9692" y="295244"/>
                  </a:lnTo>
                  <a:lnTo>
                    <a:pt x="19856" y="299572"/>
                  </a:lnTo>
                  <a:lnTo>
                    <a:pt x="25529" y="298610"/>
                  </a:lnTo>
                  <a:lnTo>
                    <a:pt x="49576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37">
              <a:extLst>
                <a:ext uri="{FF2B5EF4-FFF2-40B4-BE49-F238E27FC236}">
                  <a16:creationId xmlns:a16="http://schemas.microsoft.com/office/drawing/2014/main" xmlns="" id="{4855373D-2224-4932-A1FA-63335BC81DB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39119" y="4610100"/>
              <a:ext cx="104082" cy="6351"/>
            </a:xfrm>
            <a:custGeom>
              <a:avLst/>
              <a:gdLst/>
              <a:ahLst/>
              <a:cxnLst/>
              <a:rect l="0" t="0" r="0" b="0"/>
              <a:pathLst>
                <a:path w="104082" h="6351">
                  <a:moveTo>
                    <a:pt x="15181" y="6350"/>
                  </a:moveTo>
                  <a:lnTo>
                    <a:pt x="15181" y="6350"/>
                  </a:lnTo>
                  <a:lnTo>
                    <a:pt x="0" y="6350"/>
                  </a:lnTo>
                  <a:lnTo>
                    <a:pt x="44438" y="2979"/>
                  </a:lnTo>
                  <a:lnTo>
                    <a:pt x="87910" y="588"/>
                  </a:lnTo>
                  <a:lnTo>
                    <a:pt x="104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38">
              <a:extLst>
                <a:ext uri="{FF2B5EF4-FFF2-40B4-BE49-F238E27FC236}">
                  <a16:creationId xmlns:a16="http://schemas.microsoft.com/office/drawing/2014/main" xmlns="" id="{7DECFAF5-5A9C-4950-9571-9300FC69457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75738" y="4592010"/>
              <a:ext cx="88113" cy="97414"/>
            </a:xfrm>
            <a:custGeom>
              <a:avLst/>
              <a:gdLst/>
              <a:ahLst/>
              <a:cxnLst/>
              <a:rect l="0" t="0" r="0" b="0"/>
              <a:pathLst>
                <a:path w="88113" h="97414">
                  <a:moveTo>
                    <a:pt x="56362" y="11740"/>
                  </a:moveTo>
                  <a:lnTo>
                    <a:pt x="56362" y="11740"/>
                  </a:lnTo>
                  <a:lnTo>
                    <a:pt x="56362" y="8369"/>
                  </a:lnTo>
                  <a:lnTo>
                    <a:pt x="55656" y="7376"/>
                  </a:lnTo>
                  <a:lnTo>
                    <a:pt x="54481" y="6714"/>
                  </a:lnTo>
                  <a:lnTo>
                    <a:pt x="52991" y="6273"/>
                  </a:lnTo>
                  <a:lnTo>
                    <a:pt x="43497" y="480"/>
                  </a:lnTo>
                  <a:lnTo>
                    <a:pt x="41435" y="0"/>
                  </a:lnTo>
                  <a:lnTo>
                    <a:pt x="39355" y="1091"/>
                  </a:lnTo>
                  <a:lnTo>
                    <a:pt x="17289" y="30897"/>
                  </a:lnTo>
                  <a:lnTo>
                    <a:pt x="5195" y="54732"/>
                  </a:lnTo>
                  <a:lnTo>
                    <a:pt x="0" y="89752"/>
                  </a:lnTo>
                  <a:lnTo>
                    <a:pt x="1149" y="93381"/>
                  </a:lnTo>
                  <a:lnTo>
                    <a:pt x="3325" y="95800"/>
                  </a:lnTo>
                  <a:lnTo>
                    <a:pt x="6188" y="97413"/>
                  </a:lnTo>
                  <a:lnTo>
                    <a:pt x="9507" y="97078"/>
                  </a:lnTo>
                  <a:lnTo>
                    <a:pt x="16958" y="92942"/>
                  </a:lnTo>
                  <a:lnTo>
                    <a:pt x="29086" y="75938"/>
                  </a:lnTo>
                  <a:lnTo>
                    <a:pt x="49856" y="30111"/>
                  </a:lnTo>
                  <a:lnTo>
                    <a:pt x="52025" y="28221"/>
                  </a:lnTo>
                  <a:lnTo>
                    <a:pt x="53470" y="29078"/>
                  </a:lnTo>
                  <a:lnTo>
                    <a:pt x="61219" y="66327"/>
                  </a:lnTo>
                  <a:lnTo>
                    <a:pt x="65788" y="88688"/>
                  </a:lnTo>
                  <a:lnTo>
                    <a:pt x="69488" y="95328"/>
                  </a:lnTo>
                  <a:lnTo>
                    <a:pt x="71463" y="97099"/>
                  </a:lnTo>
                  <a:lnTo>
                    <a:pt x="74190" y="96868"/>
                  </a:lnTo>
                  <a:lnTo>
                    <a:pt x="88112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39">
              <a:extLst>
                <a:ext uri="{FF2B5EF4-FFF2-40B4-BE49-F238E27FC236}">
                  <a16:creationId xmlns:a16="http://schemas.microsoft.com/office/drawing/2014/main" xmlns="" id="{3BF75260-C9E6-48F2-B8DE-47294105145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944161" y="4413250"/>
              <a:ext cx="40340" cy="281878"/>
            </a:xfrm>
            <a:custGeom>
              <a:avLst/>
              <a:gdLst/>
              <a:ahLst/>
              <a:cxnLst/>
              <a:rect l="0" t="0" r="0" b="0"/>
              <a:pathLst>
                <a:path w="40340" h="281878">
                  <a:moveTo>
                    <a:pt x="40339" y="0"/>
                  </a:moveTo>
                  <a:lnTo>
                    <a:pt x="40339" y="0"/>
                  </a:lnTo>
                  <a:lnTo>
                    <a:pt x="36968" y="0"/>
                  </a:lnTo>
                  <a:lnTo>
                    <a:pt x="35975" y="1411"/>
                  </a:lnTo>
                  <a:lnTo>
                    <a:pt x="29094" y="38988"/>
                  </a:lnTo>
                  <a:lnTo>
                    <a:pt x="23210" y="81715"/>
                  </a:lnTo>
                  <a:lnTo>
                    <a:pt x="19085" y="113694"/>
                  </a:lnTo>
                  <a:lnTo>
                    <a:pt x="13019" y="146721"/>
                  </a:lnTo>
                  <a:lnTo>
                    <a:pt x="6324" y="179510"/>
                  </a:lnTo>
                  <a:lnTo>
                    <a:pt x="0" y="224324"/>
                  </a:lnTo>
                  <a:lnTo>
                    <a:pt x="1587" y="266142"/>
                  </a:lnTo>
                  <a:lnTo>
                    <a:pt x="2655" y="277035"/>
                  </a:lnTo>
                  <a:lnTo>
                    <a:pt x="3928" y="279940"/>
                  </a:lnTo>
                  <a:lnTo>
                    <a:pt x="5481" y="281877"/>
                  </a:lnTo>
                  <a:lnTo>
                    <a:pt x="8634" y="281051"/>
                  </a:lnTo>
                  <a:lnTo>
                    <a:pt x="2763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40">
              <a:extLst>
                <a:ext uri="{FF2B5EF4-FFF2-40B4-BE49-F238E27FC236}">
                  <a16:creationId xmlns:a16="http://schemas.microsoft.com/office/drawing/2014/main" xmlns="" id="{5D33FC37-785A-43F2-9543-1DCB08D6B68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941195" y="4546600"/>
              <a:ext cx="106806" cy="19051"/>
            </a:xfrm>
            <a:custGeom>
              <a:avLst/>
              <a:gdLst/>
              <a:ahLst/>
              <a:cxnLst/>
              <a:rect l="0" t="0" r="0" b="0"/>
              <a:pathLst>
                <a:path w="106806" h="19051">
                  <a:moveTo>
                    <a:pt x="11555" y="19050"/>
                  </a:moveTo>
                  <a:lnTo>
                    <a:pt x="11555" y="19050"/>
                  </a:lnTo>
                  <a:lnTo>
                    <a:pt x="8184" y="19050"/>
                  </a:lnTo>
                  <a:lnTo>
                    <a:pt x="4648" y="17168"/>
                  </a:lnTo>
                  <a:lnTo>
                    <a:pt x="2717" y="15679"/>
                  </a:lnTo>
                  <a:lnTo>
                    <a:pt x="1429" y="15392"/>
                  </a:lnTo>
                  <a:lnTo>
                    <a:pt x="571" y="15905"/>
                  </a:lnTo>
                  <a:lnTo>
                    <a:pt x="0" y="16954"/>
                  </a:lnTo>
                  <a:lnTo>
                    <a:pt x="1029" y="17653"/>
                  </a:lnTo>
                  <a:lnTo>
                    <a:pt x="5936" y="18429"/>
                  </a:lnTo>
                  <a:lnTo>
                    <a:pt x="48789" y="8182"/>
                  </a:lnTo>
                  <a:lnTo>
                    <a:pt x="95626" y="811"/>
                  </a:lnTo>
                  <a:lnTo>
                    <a:pt x="10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41">
              <a:extLst>
                <a:ext uri="{FF2B5EF4-FFF2-40B4-BE49-F238E27FC236}">
                  <a16:creationId xmlns:a16="http://schemas.microsoft.com/office/drawing/2014/main" xmlns="" id="{E0A99554-C78A-4C98-B147-16F481691CD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067050" y="45402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6562" y="15580"/>
                  </a:lnTo>
                  <a:lnTo>
                    <a:pt x="9668" y="57795"/>
                  </a:lnTo>
                  <a:lnTo>
                    <a:pt x="1761" y="995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642">
              <a:extLst>
                <a:ext uri="{FF2B5EF4-FFF2-40B4-BE49-F238E27FC236}">
                  <a16:creationId xmlns:a16="http://schemas.microsoft.com/office/drawing/2014/main" xmlns="" id="{43B86AAF-8F51-4E49-8E6F-D9231DE295F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11500" y="44831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6" y="13588"/>
                  </a:lnTo>
                  <a:lnTo>
                    <a:pt x="3371" y="6509"/>
                  </a:lnTo>
                  <a:lnTo>
                    <a:pt x="5070" y="434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643">
              <a:extLst>
                <a:ext uri="{FF2B5EF4-FFF2-40B4-BE49-F238E27FC236}">
                  <a16:creationId xmlns:a16="http://schemas.microsoft.com/office/drawing/2014/main" xmlns="" id="{67444B1B-6855-4F1C-A188-10D81ED7AC5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130550" y="4530790"/>
              <a:ext cx="76201" cy="125827"/>
            </a:xfrm>
            <a:custGeom>
              <a:avLst/>
              <a:gdLst/>
              <a:ahLst/>
              <a:cxnLst/>
              <a:rect l="0" t="0" r="0" b="0"/>
              <a:pathLst>
                <a:path w="76201" h="125827">
                  <a:moveTo>
                    <a:pt x="76200" y="9460"/>
                  </a:moveTo>
                  <a:lnTo>
                    <a:pt x="76200" y="9460"/>
                  </a:lnTo>
                  <a:lnTo>
                    <a:pt x="66740" y="0"/>
                  </a:lnTo>
                  <a:lnTo>
                    <a:pt x="64249" y="331"/>
                  </a:lnTo>
                  <a:lnTo>
                    <a:pt x="57718" y="4462"/>
                  </a:lnTo>
                  <a:lnTo>
                    <a:pt x="49478" y="14721"/>
                  </a:lnTo>
                  <a:lnTo>
                    <a:pt x="41079" y="35193"/>
                  </a:lnTo>
                  <a:lnTo>
                    <a:pt x="39424" y="44650"/>
                  </a:lnTo>
                  <a:lnTo>
                    <a:pt x="42451" y="55439"/>
                  </a:lnTo>
                  <a:lnTo>
                    <a:pt x="52522" y="72870"/>
                  </a:lnTo>
                  <a:lnTo>
                    <a:pt x="71050" y="93050"/>
                  </a:lnTo>
                  <a:lnTo>
                    <a:pt x="72061" y="96231"/>
                  </a:lnTo>
                  <a:lnTo>
                    <a:pt x="71303" y="103528"/>
                  </a:lnTo>
                  <a:lnTo>
                    <a:pt x="64851" y="111476"/>
                  </a:lnTo>
                  <a:lnTo>
                    <a:pt x="60168" y="115571"/>
                  </a:lnTo>
                  <a:lnTo>
                    <a:pt x="36721" y="124704"/>
                  </a:lnTo>
                  <a:lnTo>
                    <a:pt x="21259" y="125826"/>
                  </a:lnTo>
                  <a:lnTo>
                    <a:pt x="0" y="12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644">
              <a:extLst>
                <a:ext uri="{FF2B5EF4-FFF2-40B4-BE49-F238E27FC236}">
                  <a16:creationId xmlns:a16="http://schemas.microsoft.com/office/drawing/2014/main" xmlns="" id="{F467B5C3-9684-463F-AE2C-20F56C7EE93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01044" y="4381500"/>
              <a:ext cx="77157" cy="297958"/>
            </a:xfrm>
            <a:custGeom>
              <a:avLst/>
              <a:gdLst/>
              <a:ahLst/>
              <a:cxnLst/>
              <a:rect l="0" t="0" r="0" b="0"/>
              <a:pathLst>
                <a:path w="77157" h="297958">
                  <a:moveTo>
                    <a:pt x="45406" y="0"/>
                  </a:moveTo>
                  <a:lnTo>
                    <a:pt x="45406" y="0"/>
                  </a:lnTo>
                  <a:lnTo>
                    <a:pt x="38499" y="19459"/>
                  </a:lnTo>
                  <a:lnTo>
                    <a:pt x="33850" y="59739"/>
                  </a:lnTo>
                  <a:lnTo>
                    <a:pt x="29674" y="102758"/>
                  </a:lnTo>
                  <a:lnTo>
                    <a:pt x="22186" y="134806"/>
                  </a:lnTo>
                  <a:lnTo>
                    <a:pt x="13920" y="168569"/>
                  </a:lnTo>
                  <a:lnTo>
                    <a:pt x="10245" y="204741"/>
                  </a:lnTo>
                  <a:lnTo>
                    <a:pt x="1435" y="250694"/>
                  </a:lnTo>
                  <a:lnTo>
                    <a:pt x="0" y="281007"/>
                  </a:lnTo>
                  <a:lnTo>
                    <a:pt x="4294" y="292579"/>
                  </a:lnTo>
                  <a:lnTo>
                    <a:pt x="7415" y="296653"/>
                  </a:lnTo>
                  <a:lnTo>
                    <a:pt x="12317" y="297957"/>
                  </a:lnTo>
                  <a:lnTo>
                    <a:pt x="25291" y="295644"/>
                  </a:lnTo>
                  <a:lnTo>
                    <a:pt x="38582" y="286149"/>
                  </a:lnTo>
                  <a:lnTo>
                    <a:pt x="7715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645">
              <a:extLst>
                <a:ext uri="{FF2B5EF4-FFF2-40B4-BE49-F238E27FC236}">
                  <a16:creationId xmlns:a16="http://schemas.microsoft.com/office/drawing/2014/main" xmlns="" id="{917FFA95-64D3-4CBC-A0B2-185B7C49005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292580" y="452755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40539" y="7631"/>
                  </a:lnTo>
                  <a:lnTo>
                    <a:pt x="86750" y="1716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646">
              <a:extLst>
                <a:ext uri="{FF2B5EF4-FFF2-40B4-BE49-F238E27FC236}">
                  <a16:creationId xmlns:a16="http://schemas.microsoft.com/office/drawing/2014/main" xmlns="" id="{B6305E44-6C1F-4766-B3EB-25544BA53E3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442921" y="4521200"/>
              <a:ext cx="17830" cy="95251"/>
            </a:xfrm>
            <a:custGeom>
              <a:avLst/>
              <a:gdLst/>
              <a:ahLst/>
              <a:cxnLst/>
              <a:rect l="0" t="0" r="0" b="0"/>
              <a:pathLst>
                <a:path w="17830" h="95251">
                  <a:moveTo>
                    <a:pt x="17829" y="0"/>
                  </a:moveTo>
                  <a:lnTo>
                    <a:pt x="17829" y="0"/>
                  </a:lnTo>
                  <a:lnTo>
                    <a:pt x="4964" y="43621"/>
                  </a:lnTo>
                  <a:lnTo>
                    <a:pt x="0" y="69686"/>
                  </a:lnTo>
                  <a:lnTo>
                    <a:pt x="512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647">
              <a:extLst>
                <a:ext uri="{FF2B5EF4-FFF2-40B4-BE49-F238E27FC236}">
                  <a16:creationId xmlns:a16="http://schemas.microsoft.com/office/drawing/2014/main" xmlns="" id="{0A8DA6E7-78E2-48B0-ACF7-45ED2627F1B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473450" y="4430480"/>
              <a:ext cx="6351" cy="8171"/>
            </a:xfrm>
            <a:custGeom>
              <a:avLst/>
              <a:gdLst/>
              <a:ahLst/>
              <a:cxnLst/>
              <a:rect l="0" t="0" r="0" b="0"/>
              <a:pathLst>
                <a:path w="6351" h="817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5" y="147"/>
                  </a:lnTo>
                  <a:lnTo>
                    <a:pt x="1881" y="0"/>
                  </a:lnTo>
                  <a:lnTo>
                    <a:pt x="635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648">
              <a:extLst>
                <a:ext uri="{FF2B5EF4-FFF2-40B4-BE49-F238E27FC236}">
                  <a16:creationId xmlns:a16="http://schemas.microsoft.com/office/drawing/2014/main" xmlns="" id="{6A546BC9-A469-42B9-B05E-BC0E6BC7B8E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514703" y="4503033"/>
              <a:ext cx="85748" cy="125628"/>
            </a:xfrm>
            <a:custGeom>
              <a:avLst/>
              <a:gdLst/>
              <a:ahLst/>
              <a:cxnLst/>
              <a:rect l="0" t="0" r="0" b="0"/>
              <a:pathLst>
                <a:path w="85748" h="125628">
                  <a:moveTo>
                    <a:pt x="60347" y="5467"/>
                  </a:moveTo>
                  <a:lnTo>
                    <a:pt x="60347" y="5467"/>
                  </a:lnTo>
                  <a:lnTo>
                    <a:pt x="54880" y="0"/>
                  </a:lnTo>
                  <a:lnTo>
                    <a:pt x="44145" y="2749"/>
                  </a:lnTo>
                  <a:lnTo>
                    <a:pt x="27559" y="18146"/>
                  </a:lnTo>
                  <a:lnTo>
                    <a:pt x="9240" y="40582"/>
                  </a:lnTo>
                  <a:lnTo>
                    <a:pt x="2355" y="56822"/>
                  </a:lnTo>
                  <a:lnTo>
                    <a:pt x="0" y="73447"/>
                  </a:lnTo>
                  <a:lnTo>
                    <a:pt x="1306" y="90242"/>
                  </a:lnTo>
                  <a:lnTo>
                    <a:pt x="6119" y="103352"/>
                  </a:lnTo>
                  <a:lnTo>
                    <a:pt x="13668" y="113883"/>
                  </a:lnTo>
                  <a:lnTo>
                    <a:pt x="24078" y="123266"/>
                  </a:lnTo>
                  <a:lnTo>
                    <a:pt x="30524" y="125627"/>
                  </a:lnTo>
                  <a:lnTo>
                    <a:pt x="53078" y="125579"/>
                  </a:lnTo>
                  <a:lnTo>
                    <a:pt x="8574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649">
              <a:extLst>
                <a:ext uri="{FF2B5EF4-FFF2-40B4-BE49-F238E27FC236}">
                  <a16:creationId xmlns:a16="http://schemas.microsoft.com/office/drawing/2014/main" xmlns="" id="{C2B0F678-1D0A-4D2C-8E01-0436E8406CF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97150" y="4781550"/>
              <a:ext cx="850901" cy="82551"/>
            </a:xfrm>
            <a:custGeom>
              <a:avLst/>
              <a:gdLst/>
              <a:ahLst/>
              <a:cxnLst/>
              <a:rect l="0" t="0" r="0" b="0"/>
              <a:pathLst>
                <a:path w="850901" h="82551">
                  <a:moveTo>
                    <a:pt x="0" y="82550"/>
                  </a:moveTo>
                  <a:lnTo>
                    <a:pt x="0" y="82550"/>
                  </a:lnTo>
                  <a:lnTo>
                    <a:pt x="38919" y="75642"/>
                  </a:lnTo>
                  <a:lnTo>
                    <a:pt x="77975" y="71013"/>
                  </a:lnTo>
                  <a:lnTo>
                    <a:pt x="104194" y="67802"/>
                  </a:lnTo>
                  <a:lnTo>
                    <a:pt x="132963" y="64252"/>
                  </a:lnTo>
                  <a:lnTo>
                    <a:pt x="166959" y="60474"/>
                  </a:lnTo>
                  <a:lnTo>
                    <a:pt x="204439" y="56544"/>
                  </a:lnTo>
                  <a:lnTo>
                    <a:pt x="244242" y="52512"/>
                  </a:lnTo>
                  <a:lnTo>
                    <a:pt x="289123" y="48414"/>
                  </a:lnTo>
                  <a:lnTo>
                    <a:pt x="337388" y="44271"/>
                  </a:lnTo>
                  <a:lnTo>
                    <a:pt x="387908" y="40098"/>
                  </a:lnTo>
                  <a:lnTo>
                    <a:pt x="439933" y="35903"/>
                  </a:lnTo>
                  <a:lnTo>
                    <a:pt x="492961" y="31697"/>
                  </a:lnTo>
                  <a:lnTo>
                    <a:pt x="546657" y="27481"/>
                  </a:lnTo>
                  <a:lnTo>
                    <a:pt x="597271" y="23259"/>
                  </a:lnTo>
                  <a:lnTo>
                    <a:pt x="645831" y="19034"/>
                  </a:lnTo>
                  <a:lnTo>
                    <a:pt x="693021" y="14806"/>
                  </a:lnTo>
                  <a:lnTo>
                    <a:pt x="731536" y="11281"/>
                  </a:lnTo>
                  <a:lnTo>
                    <a:pt x="764268" y="8226"/>
                  </a:lnTo>
                  <a:lnTo>
                    <a:pt x="793145" y="5484"/>
                  </a:lnTo>
                  <a:lnTo>
                    <a:pt x="85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650">
              <a:extLst>
                <a:ext uri="{FF2B5EF4-FFF2-40B4-BE49-F238E27FC236}">
                  <a16:creationId xmlns:a16="http://schemas.microsoft.com/office/drawing/2014/main" xmlns="" id="{07699D25-3847-4BAC-852F-85281DFC46F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803329" y="4775200"/>
              <a:ext cx="746322" cy="117672"/>
            </a:xfrm>
            <a:custGeom>
              <a:avLst/>
              <a:gdLst/>
              <a:ahLst/>
              <a:cxnLst/>
              <a:rect l="0" t="0" r="0" b="0"/>
              <a:pathLst>
                <a:path w="746322" h="117672">
                  <a:moveTo>
                    <a:pt x="3371" y="114300"/>
                  </a:moveTo>
                  <a:lnTo>
                    <a:pt x="3371" y="114300"/>
                  </a:lnTo>
                  <a:lnTo>
                    <a:pt x="0" y="117671"/>
                  </a:lnTo>
                  <a:lnTo>
                    <a:pt x="34377" y="114286"/>
                  </a:lnTo>
                  <a:lnTo>
                    <a:pt x="80651" y="108179"/>
                  </a:lnTo>
                  <a:lnTo>
                    <a:pt x="112041" y="103868"/>
                  </a:lnTo>
                  <a:lnTo>
                    <a:pt x="147785" y="98879"/>
                  </a:lnTo>
                  <a:lnTo>
                    <a:pt x="186430" y="93436"/>
                  </a:lnTo>
                  <a:lnTo>
                    <a:pt x="229127" y="87692"/>
                  </a:lnTo>
                  <a:lnTo>
                    <a:pt x="274524" y="81744"/>
                  </a:lnTo>
                  <a:lnTo>
                    <a:pt x="321723" y="75662"/>
                  </a:lnTo>
                  <a:lnTo>
                    <a:pt x="370123" y="69491"/>
                  </a:lnTo>
                  <a:lnTo>
                    <a:pt x="419322" y="63261"/>
                  </a:lnTo>
                  <a:lnTo>
                    <a:pt x="469055" y="56991"/>
                  </a:lnTo>
                  <a:lnTo>
                    <a:pt x="513499" y="51400"/>
                  </a:lnTo>
                  <a:lnTo>
                    <a:pt x="554417" y="46260"/>
                  </a:lnTo>
                  <a:lnTo>
                    <a:pt x="592985" y="41423"/>
                  </a:lnTo>
                  <a:lnTo>
                    <a:pt x="625047" y="36082"/>
                  </a:lnTo>
                  <a:lnTo>
                    <a:pt x="652772" y="30406"/>
                  </a:lnTo>
                  <a:lnTo>
                    <a:pt x="696277" y="19157"/>
                  </a:lnTo>
                  <a:lnTo>
                    <a:pt x="746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651">
              <a:extLst>
                <a:ext uri="{FF2B5EF4-FFF2-40B4-BE49-F238E27FC236}">
                  <a16:creationId xmlns:a16="http://schemas.microsoft.com/office/drawing/2014/main" xmlns="" id="{44E1BA84-6835-4FA8-B5A0-8D5814D8EB2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714750" y="4540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652">
              <a:extLst>
                <a:ext uri="{FF2B5EF4-FFF2-40B4-BE49-F238E27FC236}">
                  <a16:creationId xmlns:a16="http://schemas.microsoft.com/office/drawing/2014/main" xmlns="" id="{DEEF12FF-F80B-4453-AF62-B2ED1B3F5A5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714750" y="4622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109">
            <a:extLst>
              <a:ext uri="{FF2B5EF4-FFF2-40B4-BE49-F238E27FC236}">
                <a16:creationId xmlns:a16="http://schemas.microsoft.com/office/drawing/2014/main" xmlns="" id="{B607D942-AC6A-414B-B41E-8F42F45A1DAA}"/>
              </a:ext>
            </a:extLst>
          </p:cNvPr>
          <p:cNvGrpSpPr/>
          <p:nvPr/>
        </p:nvGrpSpPr>
        <p:grpSpPr>
          <a:xfrm>
            <a:off x="4311650" y="2161980"/>
            <a:ext cx="1898651" cy="397534"/>
            <a:chOff x="4311650" y="2161980"/>
            <a:chExt cx="1898651" cy="397534"/>
          </a:xfrm>
        </p:grpSpPr>
        <p:sp>
          <p:nvSpPr>
            <p:cNvPr id="842" name="SMARTInkShape-653">
              <a:extLst>
                <a:ext uri="{FF2B5EF4-FFF2-40B4-BE49-F238E27FC236}">
                  <a16:creationId xmlns:a16="http://schemas.microsoft.com/office/drawing/2014/main" xmlns="" id="{2FB515B7-E7B7-44F4-AA5A-66FAB3BFF41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22800" y="2509907"/>
              <a:ext cx="412751" cy="41220"/>
            </a:xfrm>
            <a:custGeom>
              <a:avLst/>
              <a:gdLst/>
              <a:ahLst/>
              <a:cxnLst/>
              <a:rect l="0" t="0" r="0" b="0"/>
              <a:pathLst>
                <a:path w="412751" h="41220">
                  <a:moveTo>
                    <a:pt x="0" y="36443"/>
                  </a:moveTo>
                  <a:lnTo>
                    <a:pt x="0" y="36443"/>
                  </a:lnTo>
                  <a:lnTo>
                    <a:pt x="0" y="30976"/>
                  </a:lnTo>
                  <a:lnTo>
                    <a:pt x="22368" y="19314"/>
                  </a:lnTo>
                  <a:lnTo>
                    <a:pt x="54608" y="8900"/>
                  </a:lnTo>
                  <a:lnTo>
                    <a:pt x="78818" y="9311"/>
                  </a:lnTo>
                  <a:lnTo>
                    <a:pt x="125742" y="24630"/>
                  </a:lnTo>
                  <a:lnTo>
                    <a:pt x="167756" y="39251"/>
                  </a:lnTo>
                  <a:lnTo>
                    <a:pt x="179451" y="41219"/>
                  </a:lnTo>
                  <a:lnTo>
                    <a:pt x="187470" y="40212"/>
                  </a:lnTo>
                  <a:lnTo>
                    <a:pt x="190597" y="38956"/>
                  </a:lnTo>
                  <a:lnTo>
                    <a:pt x="195952" y="31915"/>
                  </a:lnTo>
                  <a:lnTo>
                    <a:pt x="204817" y="17933"/>
                  </a:lnTo>
                  <a:lnTo>
                    <a:pt x="216379" y="6734"/>
                  </a:lnTo>
                  <a:lnTo>
                    <a:pt x="224580" y="2072"/>
                  </a:lnTo>
                  <a:lnTo>
                    <a:pt x="232928" y="0"/>
                  </a:lnTo>
                  <a:lnTo>
                    <a:pt x="241342" y="961"/>
                  </a:lnTo>
                  <a:lnTo>
                    <a:pt x="258242" y="3956"/>
                  </a:lnTo>
                  <a:lnTo>
                    <a:pt x="300889" y="6545"/>
                  </a:lnTo>
                  <a:lnTo>
                    <a:pt x="342557" y="12530"/>
                  </a:lnTo>
                  <a:lnTo>
                    <a:pt x="387925" y="22965"/>
                  </a:lnTo>
                  <a:lnTo>
                    <a:pt x="412750" y="2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654">
              <a:extLst>
                <a:ext uri="{FF2B5EF4-FFF2-40B4-BE49-F238E27FC236}">
                  <a16:creationId xmlns:a16="http://schemas.microsoft.com/office/drawing/2014/main" xmlns="" id="{2CCDD587-25AC-4694-942D-A941C328E14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11650" y="2200380"/>
              <a:ext cx="111797" cy="206271"/>
            </a:xfrm>
            <a:custGeom>
              <a:avLst/>
              <a:gdLst/>
              <a:ahLst/>
              <a:cxnLst/>
              <a:rect l="0" t="0" r="0" b="0"/>
              <a:pathLst>
                <a:path w="111797" h="2062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12209" y="16010"/>
                  </a:lnTo>
                  <a:lnTo>
                    <a:pt x="20394" y="51746"/>
                  </a:lnTo>
                  <a:lnTo>
                    <a:pt x="30659" y="98083"/>
                  </a:lnTo>
                  <a:lnTo>
                    <a:pt x="39266" y="144189"/>
                  </a:lnTo>
                  <a:lnTo>
                    <a:pt x="44131" y="191054"/>
                  </a:lnTo>
                  <a:lnTo>
                    <a:pt x="47805" y="205211"/>
                  </a:lnTo>
                  <a:lnTo>
                    <a:pt x="47392" y="206269"/>
                  </a:lnTo>
                  <a:lnTo>
                    <a:pt x="46412" y="206270"/>
                  </a:lnTo>
                  <a:lnTo>
                    <a:pt x="45322" y="200625"/>
                  </a:lnTo>
                  <a:lnTo>
                    <a:pt x="47993" y="173013"/>
                  </a:lnTo>
                  <a:lnTo>
                    <a:pt x="60384" y="140068"/>
                  </a:lnTo>
                  <a:lnTo>
                    <a:pt x="68230" y="128399"/>
                  </a:lnTo>
                  <a:lnTo>
                    <a:pt x="76421" y="122272"/>
                  </a:lnTo>
                  <a:lnTo>
                    <a:pt x="80580" y="120638"/>
                  </a:lnTo>
                  <a:lnTo>
                    <a:pt x="84765" y="120960"/>
                  </a:lnTo>
                  <a:lnTo>
                    <a:pt x="93177" y="125080"/>
                  </a:lnTo>
                  <a:lnTo>
                    <a:pt x="105846" y="135333"/>
                  </a:lnTo>
                  <a:lnTo>
                    <a:pt x="110542" y="145109"/>
                  </a:lnTo>
                  <a:lnTo>
                    <a:pt x="111796" y="150679"/>
                  </a:lnTo>
                  <a:lnTo>
                    <a:pt x="110513" y="156510"/>
                  </a:lnTo>
                  <a:lnTo>
                    <a:pt x="103444" y="168632"/>
                  </a:lnTo>
                  <a:lnTo>
                    <a:pt x="84194" y="183986"/>
                  </a:lnTo>
                  <a:lnTo>
                    <a:pt x="60616" y="194101"/>
                  </a:lnTo>
                  <a:lnTo>
                    <a:pt x="47872" y="195452"/>
                  </a:lnTo>
                  <a:lnTo>
                    <a:pt x="38915" y="193701"/>
                  </a:lnTo>
                  <a:lnTo>
                    <a:pt x="36527" y="192246"/>
                  </a:lnTo>
                  <a:lnTo>
                    <a:pt x="34935" y="190571"/>
                  </a:lnTo>
                  <a:lnTo>
                    <a:pt x="35990" y="188043"/>
                  </a:lnTo>
                  <a:lnTo>
                    <a:pt x="50800" y="174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655">
              <a:extLst>
                <a:ext uri="{FF2B5EF4-FFF2-40B4-BE49-F238E27FC236}">
                  <a16:creationId xmlns:a16="http://schemas.microsoft.com/office/drawing/2014/main" xmlns="" id="{8660F4CB-7970-40BE-8ACD-EF7BC42C650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44260" y="2288488"/>
              <a:ext cx="76941" cy="86413"/>
            </a:xfrm>
            <a:custGeom>
              <a:avLst/>
              <a:gdLst/>
              <a:ahLst/>
              <a:cxnLst/>
              <a:rect l="0" t="0" r="0" b="0"/>
              <a:pathLst>
                <a:path w="76941" h="86413">
                  <a:moveTo>
                    <a:pt x="13440" y="41962"/>
                  </a:moveTo>
                  <a:lnTo>
                    <a:pt x="13440" y="41962"/>
                  </a:lnTo>
                  <a:lnTo>
                    <a:pt x="13440" y="47429"/>
                  </a:lnTo>
                  <a:lnTo>
                    <a:pt x="20182" y="48050"/>
                  </a:lnTo>
                  <a:lnTo>
                    <a:pt x="27255" y="44433"/>
                  </a:lnTo>
                  <a:lnTo>
                    <a:pt x="34397" y="38121"/>
                  </a:lnTo>
                  <a:lnTo>
                    <a:pt x="39922" y="30612"/>
                  </a:lnTo>
                  <a:lnTo>
                    <a:pt x="42849" y="22572"/>
                  </a:lnTo>
                  <a:lnTo>
                    <a:pt x="43629" y="18451"/>
                  </a:lnTo>
                  <a:lnTo>
                    <a:pt x="42738" y="14294"/>
                  </a:lnTo>
                  <a:lnTo>
                    <a:pt x="37985" y="5911"/>
                  </a:lnTo>
                  <a:lnTo>
                    <a:pt x="34743" y="3111"/>
                  </a:lnTo>
                  <a:lnTo>
                    <a:pt x="27376" y="0"/>
                  </a:lnTo>
                  <a:lnTo>
                    <a:pt x="23436" y="1288"/>
                  </a:lnTo>
                  <a:lnTo>
                    <a:pt x="15296" y="8362"/>
                  </a:lnTo>
                  <a:lnTo>
                    <a:pt x="2779" y="27616"/>
                  </a:lnTo>
                  <a:lnTo>
                    <a:pt x="0" y="43112"/>
                  </a:lnTo>
                  <a:lnTo>
                    <a:pt x="1822" y="58701"/>
                  </a:lnTo>
                  <a:lnTo>
                    <a:pt x="7336" y="72685"/>
                  </a:lnTo>
                  <a:lnTo>
                    <a:pt x="13604" y="77966"/>
                  </a:lnTo>
                  <a:lnTo>
                    <a:pt x="31857" y="85716"/>
                  </a:lnTo>
                  <a:lnTo>
                    <a:pt x="76940" y="86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656">
              <a:extLst>
                <a:ext uri="{FF2B5EF4-FFF2-40B4-BE49-F238E27FC236}">
                  <a16:creationId xmlns:a16="http://schemas.microsoft.com/office/drawing/2014/main" xmlns="" id="{EE8062BB-8E95-4D22-A560-FF415FB7759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34324" y="2263579"/>
              <a:ext cx="53686" cy="114818"/>
            </a:xfrm>
            <a:custGeom>
              <a:avLst/>
              <a:gdLst/>
              <a:ahLst/>
              <a:cxnLst/>
              <a:rect l="0" t="0" r="0" b="0"/>
              <a:pathLst>
                <a:path w="53686" h="114818">
                  <a:moveTo>
                    <a:pt x="44026" y="3371"/>
                  </a:moveTo>
                  <a:lnTo>
                    <a:pt x="44026" y="3371"/>
                  </a:lnTo>
                  <a:lnTo>
                    <a:pt x="33913" y="0"/>
                  </a:lnTo>
                  <a:lnTo>
                    <a:pt x="25185" y="226"/>
                  </a:lnTo>
                  <a:lnTo>
                    <a:pt x="4713" y="6121"/>
                  </a:lnTo>
                  <a:lnTo>
                    <a:pt x="1590" y="8732"/>
                  </a:lnTo>
                  <a:lnTo>
                    <a:pt x="213" y="11884"/>
                  </a:lnTo>
                  <a:lnTo>
                    <a:pt x="0" y="15396"/>
                  </a:lnTo>
                  <a:lnTo>
                    <a:pt x="1975" y="19149"/>
                  </a:lnTo>
                  <a:lnTo>
                    <a:pt x="46464" y="57559"/>
                  </a:lnTo>
                  <a:lnTo>
                    <a:pt x="52165" y="68377"/>
                  </a:lnTo>
                  <a:lnTo>
                    <a:pt x="53685" y="74225"/>
                  </a:lnTo>
                  <a:lnTo>
                    <a:pt x="51611" y="86367"/>
                  </a:lnTo>
                  <a:lnTo>
                    <a:pt x="42511" y="103222"/>
                  </a:lnTo>
                  <a:lnTo>
                    <a:pt x="38783" y="108038"/>
                  </a:lnTo>
                  <a:lnTo>
                    <a:pt x="27114" y="113390"/>
                  </a:lnTo>
                  <a:lnTo>
                    <a:pt x="20051" y="114817"/>
                  </a:lnTo>
                  <a:lnTo>
                    <a:pt x="14637" y="113652"/>
                  </a:lnTo>
                  <a:lnTo>
                    <a:pt x="10321" y="110758"/>
                  </a:lnTo>
                  <a:lnTo>
                    <a:pt x="6740" y="106712"/>
                  </a:lnTo>
                  <a:lnTo>
                    <a:pt x="5058" y="101193"/>
                  </a:lnTo>
                  <a:lnTo>
                    <a:pt x="5926" y="7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657">
              <a:extLst>
                <a:ext uri="{FF2B5EF4-FFF2-40B4-BE49-F238E27FC236}">
                  <a16:creationId xmlns:a16="http://schemas.microsoft.com/office/drawing/2014/main" xmlns="" id="{96742E94-9253-4068-9A1D-48EC1DD0C10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29150" y="2165350"/>
              <a:ext cx="38101" cy="188246"/>
            </a:xfrm>
            <a:custGeom>
              <a:avLst/>
              <a:gdLst/>
              <a:ahLst/>
              <a:cxnLst/>
              <a:rect l="0" t="0" r="0" b="0"/>
              <a:pathLst>
                <a:path w="38101" h="188246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4364" y="72282"/>
                  </a:lnTo>
                  <a:lnTo>
                    <a:pt x="7173" y="112825"/>
                  </a:lnTo>
                  <a:lnTo>
                    <a:pt x="18167" y="159165"/>
                  </a:lnTo>
                  <a:lnTo>
                    <a:pt x="27342" y="185956"/>
                  </a:lnTo>
                  <a:lnTo>
                    <a:pt x="29517" y="188177"/>
                  </a:lnTo>
                  <a:lnTo>
                    <a:pt x="31672" y="188245"/>
                  </a:lnTo>
                  <a:lnTo>
                    <a:pt x="3810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658">
              <a:extLst>
                <a:ext uri="{FF2B5EF4-FFF2-40B4-BE49-F238E27FC236}">
                  <a16:creationId xmlns:a16="http://schemas.microsoft.com/office/drawing/2014/main" xmlns="" id="{6C2485B0-8EAB-444E-A130-FE427CABBBB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629150" y="22352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2"/>
                  </a:lnTo>
                  <a:lnTo>
                    <a:pt x="46121" y="13975"/>
                  </a:lnTo>
                  <a:lnTo>
                    <a:pt x="83045" y="672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659">
              <a:extLst>
                <a:ext uri="{FF2B5EF4-FFF2-40B4-BE49-F238E27FC236}">
                  <a16:creationId xmlns:a16="http://schemas.microsoft.com/office/drawing/2014/main" xmlns="" id="{A9D2DB66-28A8-4242-9781-17FD635B0C6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859989" y="2217711"/>
              <a:ext cx="105979" cy="216327"/>
            </a:xfrm>
            <a:custGeom>
              <a:avLst/>
              <a:gdLst/>
              <a:ahLst/>
              <a:cxnLst/>
              <a:rect l="0" t="0" r="0" b="0"/>
              <a:pathLst>
                <a:path w="105979" h="216327">
                  <a:moveTo>
                    <a:pt x="80311" y="30189"/>
                  </a:moveTo>
                  <a:lnTo>
                    <a:pt x="80311" y="30189"/>
                  </a:lnTo>
                  <a:lnTo>
                    <a:pt x="71473" y="12512"/>
                  </a:lnTo>
                  <a:lnTo>
                    <a:pt x="63683" y="6340"/>
                  </a:lnTo>
                  <a:lnTo>
                    <a:pt x="53165" y="1951"/>
                  </a:lnTo>
                  <a:lnTo>
                    <a:pt x="41435" y="0"/>
                  </a:lnTo>
                  <a:lnTo>
                    <a:pt x="27286" y="4777"/>
                  </a:lnTo>
                  <a:lnTo>
                    <a:pt x="13705" y="13956"/>
                  </a:lnTo>
                  <a:lnTo>
                    <a:pt x="5318" y="25091"/>
                  </a:lnTo>
                  <a:lnTo>
                    <a:pt x="0" y="46631"/>
                  </a:lnTo>
                  <a:lnTo>
                    <a:pt x="665" y="52439"/>
                  </a:lnTo>
                  <a:lnTo>
                    <a:pt x="2519" y="57017"/>
                  </a:lnTo>
                  <a:lnTo>
                    <a:pt x="5166" y="60774"/>
                  </a:lnTo>
                  <a:lnTo>
                    <a:pt x="15634" y="64949"/>
                  </a:lnTo>
                  <a:lnTo>
                    <a:pt x="22376" y="66062"/>
                  </a:lnTo>
                  <a:lnTo>
                    <a:pt x="35512" y="63536"/>
                  </a:lnTo>
                  <a:lnTo>
                    <a:pt x="52925" y="54181"/>
                  </a:lnTo>
                  <a:lnTo>
                    <a:pt x="65141" y="42472"/>
                  </a:lnTo>
                  <a:lnTo>
                    <a:pt x="71348" y="31947"/>
                  </a:lnTo>
                  <a:lnTo>
                    <a:pt x="73445" y="25440"/>
                  </a:lnTo>
                  <a:lnTo>
                    <a:pt x="75612" y="28314"/>
                  </a:lnTo>
                  <a:lnTo>
                    <a:pt x="80800" y="41628"/>
                  </a:lnTo>
                  <a:lnTo>
                    <a:pt x="96028" y="86023"/>
                  </a:lnTo>
                  <a:lnTo>
                    <a:pt x="105978" y="124736"/>
                  </a:lnTo>
                  <a:lnTo>
                    <a:pt x="104693" y="161919"/>
                  </a:lnTo>
                  <a:lnTo>
                    <a:pt x="91973" y="198601"/>
                  </a:lnTo>
                  <a:lnTo>
                    <a:pt x="88086" y="205964"/>
                  </a:lnTo>
                  <a:lnTo>
                    <a:pt x="82672" y="210872"/>
                  </a:lnTo>
                  <a:lnTo>
                    <a:pt x="69130" y="216326"/>
                  </a:lnTo>
                  <a:lnTo>
                    <a:pt x="55587" y="214987"/>
                  </a:lnTo>
                  <a:lnTo>
                    <a:pt x="49011" y="212654"/>
                  </a:lnTo>
                  <a:lnTo>
                    <a:pt x="39824" y="204418"/>
                  </a:lnTo>
                  <a:lnTo>
                    <a:pt x="36387" y="199258"/>
                  </a:lnTo>
                  <a:lnTo>
                    <a:pt x="34448" y="184118"/>
                  </a:lnTo>
                  <a:lnTo>
                    <a:pt x="42211" y="131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660">
              <a:extLst>
                <a:ext uri="{FF2B5EF4-FFF2-40B4-BE49-F238E27FC236}">
                  <a16:creationId xmlns:a16="http://schemas.microsoft.com/office/drawing/2014/main" xmlns="" id="{AD85A3F1-5351-4519-9A75-3655DF47EAC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981680" y="2216150"/>
              <a:ext cx="117371" cy="81471"/>
            </a:xfrm>
            <a:custGeom>
              <a:avLst/>
              <a:gdLst/>
              <a:ahLst/>
              <a:cxnLst/>
              <a:rect l="0" t="0" r="0" b="0"/>
              <a:pathLst>
                <a:path w="117371" h="81471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2117"/>
                  </a:lnTo>
                  <a:lnTo>
                    <a:pt x="9735" y="43621"/>
                  </a:lnTo>
                  <a:lnTo>
                    <a:pt x="15864" y="59491"/>
                  </a:lnTo>
                  <a:lnTo>
                    <a:pt x="17949" y="62944"/>
                  </a:lnTo>
                  <a:lnTo>
                    <a:pt x="20750" y="65246"/>
                  </a:lnTo>
                  <a:lnTo>
                    <a:pt x="27625" y="67804"/>
                  </a:lnTo>
                  <a:lnTo>
                    <a:pt x="30730" y="67075"/>
                  </a:lnTo>
                  <a:lnTo>
                    <a:pt x="36059" y="62502"/>
                  </a:lnTo>
                  <a:lnTo>
                    <a:pt x="48889" y="43704"/>
                  </a:lnTo>
                  <a:lnTo>
                    <a:pt x="53214" y="28089"/>
                  </a:lnTo>
                  <a:lnTo>
                    <a:pt x="55151" y="41140"/>
                  </a:lnTo>
                  <a:lnTo>
                    <a:pt x="71529" y="70250"/>
                  </a:lnTo>
                  <a:lnTo>
                    <a:pt x="79593" y="77083"/>
                  </a:lnTo>
                  <a:lnTo>
                    <a:pt x="88585" y="80120"/>
                  </a:lnTo>
                  <a:lnTo>
                    <a:pt x="99638" y="81470"/>
                  </a:lnTo>
                  <a:lnTo>
                    <a:pt x="104137" y="80419"/>
                  </a:lnTo>
                  <a:lnTo>
                    <a:pt x="11737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661">
              <a:extLst>
                <a:ext uri="{FF2B5EF4-FFF2-40B4-BE49-F238E27FC236}">
                  <a16:creationId xmlns:a16="http://schemas.microsoft.com/office/drawing/2014/main" xmlns="" id="{AFDD933D-7937-4244-987D-97BB9006B07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11750" y="2161980"/>
              <a:ext cx="216830" cy="144021"/>
            </a:xfrm>
            <a:custGeom>
              <a:avLst/>
              <a:gdLst/>
              <a:ahLst/>
              <a:cxnLst/>
              <a:rect l="0" t="0" r="0" b="0"/>
              <a:pathLst>
                <a:path w="216830" h="144021">
                  <a:moveTo>
                    <a:pt x="0" y="73220"/>
                  </a:moveTo>
                  <a:lnTo>
                    <a:pt x="0" y="73220"/>
                  </a:lnTo>
                  <a:lnTo>
                    <a:pt x="0" y="76591"/>
                  </a:lnTo>
                  <a:lnTo>
                    <a:pt x="1881" y="80128"/>
                  </a:lnTo>
                  <a:lnTo>
                    <a:pt x="3371" y="82058"/>
                  </a:lnTo>
                  <a:lnTo>
                    <a:pt x="8789" y="84204"/>
                  </a:lnTo>
                  <a:lnTo>
                    <a:pt x="23765" y="85581"/>
                  </a:lnTo>
                  <a:lnTo>
                    <a:pt x="39497" y="79077"/>
                  </a:lnTo>
                  <a:lnTo>
                    <a:pt x="54193" y="64842"/>
                  </a:lnTo>
                  <a:lnTo>
                    <a:pt x="59363" y="53269"/>
                  </a:lnTo>
                  <a:lnTo>
                    <a:pt x="62683" y="28592"/>
                  </a:lnTo>
                  <a:lnTo>
                    <a:pt x="61544" y="24418"/>
                  </a:lnTo>
                  <a:lnTo>
                    <a:pt x="59374" y="21636"/>
                  </a:lnTo>
                  <a:lnTo>
                    <a:pt x="56516" y="19780"/>
                  </a:lnTo>
                  <a:lnTo>
                    <a:pt x="52494" y="19955"/>
                  </a:lnTo>
                  <a:lnTo>
                    <a:pt x="42381" y="23911"/>
                  </a:lnTo>
                  <a:lnTo>
                    <a:pt x="34593" y="34137"/>
                  </a:lnTo>
                  <a:lnTo>
                    <a:pt x="23845" y="63697"/>
                  </a:lnTo>
                  <a:lnTo>
                    <a:pt x="23842" y="88351"/>
                  </a:lnTo>
                  <a:lnTo>
                    <a:pt x="28310" y="110159"/>
                  </a:lnTo>
                  <a:lnTo>
                    <a:pt x="33984" y="119741"/>
                  </a:lnTo>
                  <a:lnTo>
                    <a:pt x="37472" y="123284"/>
                  </a:lnTo>
                  <a:lnTo>
                    <a:pt x="41209" y="124940"/>
                  </a:lnTo>
                  <a:lnTo>
                    <a:pt x="49125" y="124900"/>
                  </a:lnTo>
                  <a:lnTo>
                    <a:pt x="64885" y="117538"/>
                  </a:lnTo>
                  <a:lnTo>
                    <a:pt x="82960" y="99678"/>
                  </a:lnTo>
                  <a:lnTo>
                    <a:pt x="98351" y="73142"/>
                  </a:lnTo>
                  <a:lnTo>
                    <a:pt x="106686" y="29657"/>
                  </a:lnTo>
                  <a:lnTo>
                    <a:pt x="107700" y="18754"/>
                  </a:lnTo>
                  <a:lnTo>
                    <a:pt x="108490" y="18565"/>
                  </a:lnTo>
                  <a:lnTo>
                    <a:pt x="120137" y="25144"/>
                  </a:lnTo>
                  <a:lnTo>
                    <a:pt x="125831" y="34684"/>
                  </a:lnTo>
                  <a:lnTo>
                    <a:pt x="136724" y="76246"/>
                  </a:lnTo>
                  <a:lnTo>
                    <a:pt x="138377" y="93850"/>
                  </a:lnTo>
                  <a:lnTo>
                    <a:pt x="135349" y="109200"/>
                  </a:lnTo>
                  <a:lnTo>
                    <a:pt x="120825" y="140445"/>
                  </a:lnTo>
                  <a:lnTo>
                    <a:pt x="118650" y="143437"/>
                  </a:lnTo>
                  <a:lnTo>
                    <a:pt x="117906" y="144020"/>
                  </a:lnTo>
                  <a:lnTo>
                    <a:pt x="123520" y="127847"/>
                  </a:lnTo>
                  <a:lnTo>
                    <a:pt x="132711" y="110572"/>
                  </a:lnTo>
                  <a:lnTo>
                    <a:pt x="171069" y="69783"/>
                  </a:lnTo>
                  <a:lnTo>
                    <a:pt x="202774" y="23558"/>
                  </a:lnTo>
                  <a:lnTo>
                    <a:pt x="216234" y="3726"/>
                  </a:lnTo>
                  <a:lnTo>
                    <a:pt x="216829" y="1490"/>
                  </a:lnTo>
                  <a:lnTo>
                    <a:pt x="216519" y="0"/>
                  </a:lnTo>
                  <a:lnTo>
                    <a:pt x="208649" y="3989"/>
                  </a:lnTo>
                  <a:lnTo>
                    <a:pt x="197155" y="12817"/>
                  </a:lnTo>
                  <a:lnTo>
                    <a:pt x="187342" y="23796"/>
                  </a:lnTo>
                  <a:lnTo>
                    <a:pt x="182040" y="35732"/>
                  </a:lnTo>
                  <a:lnTo>
                    <a:pt x="180627" y="41878"/>
                  </a:lnTo>
                  <a:lnTo>
                    <a:pt x="182820" y="56233"/>
                  </a:lnTo>
                  <a:lnTo>
                    <a:pt x="204356" y="101348"/>
                  </a:lnTo>
                  <a:lnTo>
                    <a:pt x="208011" y="115107"/>
                  </a:lnTo>
                  <a:lnTo>
                    <a:pt x="207113" y="119489"/>
                  </a:lnTo>
                  <a:lnTo>
                    <a:pt x="196850" y="136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662">
              <a:extLst>
                <a:ext uri="{FF2B5EF4-FFF2-40B4-BE49-F238E27FC236}">
                  <a16:creationId xmlns:a16="http://schemas.microsoft.com/office/drawing/2014/main" xmlns="" id="{F159941D-26C7-4F1F-8499-EBF66FA1D92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220458" y="2432050"/>
              <a:ext cx="62743" cy="76299"/>
            </a:xfrm>
            <a:custGeom>
              <a:avLst/>
              <a:gdLst/>
              <a:ahLst/>
              <a:cxnLst/>
              <a:rect l="0" t="0" r="0" b="0"/>
              <a:pathLst>
                <a:path w="62743" h="76299">
                  <a:moveTo>
                    <a:pt x="62742" y="6350"/>
                  </a:moveTo>
                  <a:lnTo>
                    <a:pt x="62742" y="6350"/>
                  </a:lnTo>
                  <a:lnTo>
                    <a:pt x="50809" y="1324"/>
                  </a:lnTo>
                  <a:lnTo>
                    <a:pt x="34984" y="261"/>
                  </a:lnTo>
                  <a:lnTo>
                    <a:pt x="20964" y="3448"/>
                  </a:lnTo>
                  <a:lnTo>
                    <a:pt x="12189" y="12586"/>
                  </a:lnTo>
                  <a:lnTo>
                    <a:pt x="4997" y="25349"/>
                  </a:lnTo>
                  <a:lnTo>
                    <a:pt x="379" y="50790"/>
                  </a:lnTo>
                  <a:lnTo>
                    <a:pt x="0" y="57143"/>
                  </a:lnTo>
                  <a:lnTo>
                    <a:pt x="1864" y="62790"/>
                  </a:lnTo>
                  <a:lnTo>
                    <a:pt x="9581" y="72827"/>
                  </a:lnTo>
                  <a:lnTo>
                    <a:pt x="14601" y="75362"/>
                  </a:lnTo>
                  <a:lnTo>
                    <a:pt x="25823" y="76298"/>
                  </a:lnTo>
                  <a:lnTo>
                    <a:pt x="37868" y="70599"/>
                  </a:lnTo>
                  <a:lnTo>
                    <a:pt x="44042" y="66116"/>
                  </a:lnTo>
                  <a:lnTo>
                    <a:pt x="50903" y="55490"/>
                  </a:lnTo>
                  <a:lnTo>
                    <a:pt x="55308" y="31422"/>
                  </a:lnTo>
                  <a:lnTo>
                    <a:pt x="50829" y="9202"/>
                  </a:lnTo>
                  <a:lnTo>
                    <a:pt x="51978" y="7545"/>
                  </a:lnTo>
                  <a:lnTo>
                    <a:pt x="627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663">
              <a:extLst>
                <a:ext uri="{FF2B5EF4-FFF2-40B4-BE49-F238E27FC236}">
                  <a16:creationId xmlns:a16="http://schemas.microsoft.com/office/drawing/2014/main" xmlns="" id="{0E0C2602-7D2E-4992-BA17-F2145CD3E9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21300" y="2406650"/>
              <a:ext cx="57151" cy="101355"/>
            </a:xfrm>
            <a:custGeom>
              <a:avLst/>
              <a:gdLst/>
              <a:ahLst/>
              <a:cxnLst/>
              <a:rect l="0" t="0" r="0" b="0"/>
              <a:pathLst>
                <a:path w="57151" h="101355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10139" y="9747"/>
                  </a:lnTo>
                  <a:lnTo>
                    <a:pt x="17676" y="13975"/>
                  </a:lnTo>
                  <a:lnTo>
                    <a:pt x="33224" y="31030"/>
                  </a:lnTo>
                  <a:lnTo>
                    <a:pt x="44495" y="53958"/>
                  </a:lnTo>
                  <a:lnTo>
                    <a:pt x="46116" y="70313"/>
                  </a:lnTo>
                  <a:lnTo>
                    <a:pt x="43062" y="91624"/>
                  </a:lnTo>
                  <a:lnTo>
                    <a:pt x="41408" y="97066"/>
                  </a:lnTo>
                  <a:lnTo>
                    <a:pt x="39600" y="99988"/>
                  </a:lnTo>
                  <a:lnTo>
                    <a:pt x="37688" y="101231"/>
                  </a:lnTo>
                  <a:lnTo>
                    <a:pt x="35709" y="101354"/>
                  </a:lnTo>
                  <a:lnTo>
                    <a:pt x="29747" y="97728"/>
                  </a:lnTo>
                  <a:lnTo>
                    <a:pt x="26181" y="94785"/>
                  </a:lnTo>
                  <a:lnTo>
                    <a:pt x="24510" y="89296"/>
                  </a:lnTo>
                  <a:lnTo>
                    <a:pt x="28515" y="45225"/>
                  </a:lnTo>
                  <a:lnTo>
                    <a:pt x="37533" y="21161"/>
                  </a:lnTo>
                  <a:lnTo>
                    <a:pt x="45139" y="1105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664">
              <a:extLst>
                <a:ext uri="{FF2B5EF4-FFF2-40B4-BE49-F238E27FC236}">
                  <a16:creationId xmlns:a16="http://schemas.microsoft.com/office/drawing/2014/main" xmlns="" id="{2595931F-ADF6-4DD6-AFFE-49DE6E9D106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78551" y="2254250"/>
              <a:ext cx="41200" cy="234302"/>
            </a:xfrm>
            <a:custGeom>
              <a:avLst/>
              <a:gdLst/>
              <a:ahLst/>
              <a:cxnLst/>
              <a:rect l="0" t="0" r="0" b="0"/>
              <a:pathLst>
                <a:path w="41200" h="234302">
                  <a:moveTo>
                    <a:pt x="15799" y="0"/>
                  </a:moveTo>
                  <a:lnTo>
                    <a:pt x="15799" y="0"/>
                  </a:lnTo>
                  <a:lnTo>
                    <a:pt x="10730" y="12961"/>
                  </a:lnTo>
                  <a:lnTo>
                    <a:pt x="4815" y="57123"/>
                  </a:lnTo>
                  <a:lnTo>
                    <a:pt x="3863" y="88182"/>
                  </a:lnTo>
                  <a:lnTo>
                    <a:pt x="3438" y="123153"/>
                  </a:lnTo>
                  <a:lnTo>
                    <a:pt x="1368" y="156099"/>
                  </a:lnTo>
                  <a:lnTo>
                    <a:pt x="0" y="196770"/>
                  </a:lnTo>
                  <a:lnTo>
                    <a:pt x="5857" y="229054"/>
                  </a:lnTo>
                  <a:lnTo>
                    <a:pt x="9171" y="232431"/>
                  </a:lnTo>
                  <a:lnTo>
                    <a:pt x="13497" y="233976"/>
                  </a:lnTo>
                  <a:lnTo>
                    <a:pt x="18498" y="234301"/>
                  </a:lnTo>
                  <a:lnTo>
                    <a:pt x="23242" y="232401"/>
                  </a:lnTo>
                  <a:lnTo>
                    <a:pt x="41199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665">
              <a:extLst>
                <a:ext uri="{FF2B5EF4-FFF2-40B4-BE49-F238E27FC236}">
                  <a16:creationId xmlns:a16="http://schemas.microsoft.com/office/drawing/2014/main" xmlns="" id="{7967AC5E-E8AB-42E8-BA60-9E1149245AD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27479" y="237490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1036"/>
                  </a:lnTo>
                  <a:lnTo>
                    <a:pt x="35477" y="10496"/>
                  </a:lnTo>
                  <a:lnTo>
                    <a:pt x="73013" y="687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666">
              <a:extLst>
                <a:ext uri="{FF2B5EF4-FFF2-40B4-BE49-F238E27FC236}">
                  <a16:creationId xmlns:a16="http://schemas.microsoft.com/office/drawing/2014/main" xmlns="" id="{FF94BD46-222C-4727-9BA0-17D82E4B4B2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629625" y="2362461"/>
              <a:ext cx="72676" cy="81451"/>
            </a:xfrm>
            <a:custGeom>
              <a:avLst/>
              <a:gdLst/>
              <a:ahLst/>
              <a:cxnLst/>
              <a:rect l="0" t="0" r="0" b="0"/>
              <a:pathLst>
                <a:path w="72676" h="81451">
                  <a:moveTo>
                    <a:pt x="59975" y="6089"/>
                  </a:moveTo>
                  <a:lnTo>
                    <a:pt x="59975" y="6089"/>
                  </a:lnTo>
                  <a:lnTo>
                    <a:pt x="49836" y="1725"/>
                  </a:lnTo>
                  <a:lnTo>
                    <a:pt x="33493" y="0"/>
                  </a:lnTo>
                  <a:lnTo>
                    <a:pt x="23043" y="3187"/>
                  </a:lnTo>
                  <a:lnTo>
                    <a:pt x="11011" y="15342"/>
                  </a:lnTo>
                  <a:lnTo>
                    <a:pt x="6463" y="28311"/>
                  </a:lnTo>
                  <a:lnTo>
                    <a:pt x="0" y="69310"/>
                  </a:lnTo>
                  <a:lnTo>
                    <a:pt x="942" y="75753"/>
                  </a:lnTo>
                  <a:lnTo>
                    <a:pt x="2980" y="79343"/>
                  </a:lnTo>
                  <a:lnTo>
                    <a:pt x="5751" y="81031"/>
                  </a:lnTo>
                  <a:lnTo>
                    <a:pt x="9009" y="81450"/>
                  </a:lnTo>
                  <a:lnTo>
                    <a:pt x="12592" y="79613"/>
                  </a:lnTo>
                  <a:lnTo>
                    <a:pt x="20336" y="71927"/>
                  </a:lnTo>
                  <a:lnTo>
                    <a:pt x="40782" y="24669"/>
                  </a:lnTo>
                  <a:lnTo>
                    <a:pt x="45993" y="19951"/>
                  </a:lnTo>
                  <a:lnTo>
                    <a:pt x="72675" y="5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667">
              <a:extLst>
                <a:ext uri="{FF2B5EF4-FFF2-40B4-BE49-F238E27FC236}">
                  <a16:creationId xmlns:a16="http://schemas.microsoft.com/office/drawing/2014/main" xmlns="" id="{BB29DF0F-A39F-4BDD-B754-4E80EFC3324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27700" y="2324100"/>
              <a:ext cx="95251" cy="105784"/>
            </a:xfrm>
            <a:custGeom>
              <a:avLst/>
              <a:gdLst/>
              <a:ahLst/>
              <a:cxnLst/>
              <a:rect l="0" t="0" r="0" b="0"/>
              <a:pathLst>
                <a:path w="95251" h="105784">
                  <a:moveTo>
                    <a:pt x="0" y="25400"/>
                  </a:moveTo>
                  <a:lnTo>
                    <a:pt x="0" y="25400"/>
                  </a:lnTo>
                  <a:lnTo>
                    <a:pt x="0" y="8998"/>
                  </a:lnTo>
                  <a:lnTo>
                    <a:pt x="1411" y="8115"/>
                  </a:lnTo>
                  <a:lnTo>
                    <a:pt x="6742" y="7134"/>
                  </a:lnTo>
                  <a:lnTo>
                    <a:pt x="10139" y="8990"/>
                  </a:lnTo>
                  <a:lnTo>
                    <a:pt x="21662" y="22419"/>
                  </a:lnTo>
                  <a:lnTo>
                    <a:pt x="33308" y="44665"/>
                  </a:lnTo>
                  <a:lnTo>
                    <a:pt x="42843" y="86977"/>
                  </a:lnTo>
                  <a:lnTo>
                    <a:pt x="43974" y="100638"/>
                  </a:lnTo>
                  <a:lnTo>
                    <a:pt x="43427" y="103075"/>
                  </a:lnTo>
                  <a:lnTo>
                    <a:pt x="42356" y="104700"/>
                  </a:lnTo>
                  <a:lnTo>
                    <a:pt x="40938" y="105783"/>
                  </a:lnTo>
                  <a:lnTo>
                    <a:pt x="39286" y="105095"/>
                  </a:lnTo>
                  <a:lnTo>
                    <a:pt x="35570" y="100566"/>
                  </a:lnTo>
                  <a:lnTo>
                    <a:pt x="35329" y="90087"/>
                  </a:lnTo>
                  <a:lnTo>
                    <a:pt x="44295" y="53621"/>
                  </a:lnTo>
                  <a:lnTo>
                    <a:pt x="58986" y="28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668">
              <a:extLst>
                <a:ext uri="{FF2B5EF4-FFF2-40B4-BE49-F238E27FC236}">
                  <a16:creationId xmlns:a16="http://schemas.microsoft.com/office/drawing/2014/main" xmlns="" id="{6FC5AD7B-0A23-486A-AC9C-129CEBCAAE7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856575" y="2313688"/>
              <a:ext cx="58543" cy="245826"/>
            </a:xfrm>
            <a:custGeom>
              <a:avLst/>
              <a:gdLst/>
              <a:ahLst/>
              <a:cxnLst/>
              <a:rect l="0" t="0" r="0" b="0"/>
              <a:pathLst>
                <a:path w="58543" h="245826">
                  <a:moveTo>
                    <a:pt x="55275" y="23112"/>
                  </a:moveTo>
                  <a:lnTo>
                    <a:pt x="55275" y="23112"/>
                  </a:lnTo>
                  <a:lnTo>
                    <a:pt x="46486" y="9297"/>
                  </a:lnTo>
                  <a:lnTo>
                    <a:pt x="43066" y="5435"/>
                  </a:lnTo>
                  <a:lnTo>
                    <a:pt x="35501" y="1145"/>
                  </a:lnTo>
                  <a:lnTo>
                    <a:pt x="31509" y="0"/>
                  </a:lnTo>
                  <a:lnTo>
                    <a:pt x="15778" y="1761"/>
                  </a:lnTo>
                  <a:lnTo>
                    <a:pt x="11304" y="4645"/>
                  </a:lnTo>
                  <a:lnTo>
                    <a:pt x="4452" y="13493"/>
                  </a:lnTo>
                  <a:lnTo>
                    <a:pt x="0" y="33746"/>
                  </a:lnTo>
                  <a:lnTo>
                    <a:pt x="2051" y="54250"/>
                  </a:lnTo>
                  <a:lnTo>
                    <a:pt x="7161" y="63527"/>
                  </a:lnTo>
                  <a:lnTo>
                    <a:pt x="10498" y="66989"/>
                  </a:lnTo>
                  <a:lnTo>
                    <a:pt x="14135" y="68591"/>
                  </a:lnTo>
                  <a:lnTo>
                    <a:pt x="21939" y="68489"/>
                  </a:lnTo>
                  <a:lnTo>
                    <a:pt x="37636" y="61095"/>
                  </a:lnTo>
                  <a:lnTo>
                    <a:pt x="41399" y="56900"/>
                  </a:lnTo>
                  <a:lnTo>
                    <a:pt x="51305" y="35636"/>
                  </a:lnTo>
                  <a:lnTo>
                    <a:pt x="52629" y="34284"/>
                  </a:lnTo>
                  <a:lnTo>
                    <a:pt x="53510" y="34087"/>
                  </a:lnTo>
                  <a:lnTo>
                    <a:pt x="54098" y="34662"/>
                  </a:lnTo>
                  <a:lnTo>
                    <a:pt x="58542" y="72339"/>
                  </a:lnTo>
                  <a:lnTo>
                    <a:pt x="57341" y="110448"/>
                  </a:lnTo>
                  <a:lnTo>
                    <a:pt x="52516" y="149649"/>
                  </a:lnTo>
                  <a:lnTo>
                    <a:pt x="46618" y="191446"/>
                  </a:lnTo>
                  <a:lnTo>
                    <a:pt x="33660" y="224997"/>
                  </a:lnTo>
                  <a:lnTo>
                    <a:pt x="19786" y="242699"/>
                  </a:lnTo>
                  <a:lnTo>
                    <a:pt x="16094" y="244998"/>
                  </a:lnTo>
                  <a:lnTo>
                    <a:pt x="12926" y="245825"/>
                  </a:lnTo>
                  <a:lnTo>
                    <a:pt x="10109" y="245671"/>
                  </a:lnTo>
                  <a:lnTo>
                    <a:pt x="7524" y="243451"/>
                  </a:lnTo>
                  <a:lnTo>
                    <a:pt x="2773" y="235340"/>
                  </a:lnTo>
                  <a:lnTo>
                    <a:pt x="4475" y="194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669">
              <a:extLst>
                <a:ext uri="{FF2B5EF4-FFF2-40B4-BE49-F238E27FC236}">
                  <a16:creationId xmlns:a16="http://schemas.microsoft.com/office/drawing/2014/main" xmlns="" id="{CF1502B9-AD0F-48EF-8A39-6EAF8F6BB2A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56298" y="2183736"/>
              <a:ext cx="184153" cy="226932"/>
            </a:xfrm>
            <a:custGeom>
              <a:avLst/>
              <a:gdLst/>
              <a:ahLst/>
              <a:cxnLst/>
              <a:rect l="0" t="0" r="0" b="0"/>
              <a:pathLst>
                <a:path w="184153" h="226932">
                  <a:moveTo>
                    <a:pt x="2" y="172114"/>
                  </a:moveTo>
                  <a:lnTo>
                    <a:pt x="2" y="172114"/>
                  </a:lnTo>
                  <a:lnTo>
                    <a:pt x="0" y="175485"/>
                  </a:lnTo>
                  <a:lnTo>
                    <a:pt x="707" y="176478"/>
                  </a:lnTo>
                  <a:lnTo>
                    <a:pt x="1884" y="177140"/>
                  </a:lnTo>
                  <a:lnTo>
                    <a:pt x="8791" y="178072"/>
                  </a:lnTo>
                  <a:lnTo>
                    <a:pt x="12211" y="178202"/>
                  </a:lnTo>
                  <a:lnTo>
                    <a:pt x="27138" y="171645"/>
                  </a:lnTo>
                  <a:lnTo>
                    <a:pt x="35111" y="162733"/>
                  </a:lnTo>
                  <a:lnTo>
                    <a:pt x="40300" y="151717"/>
                  </a:lnTo>
                  <a:lnTo>
                    <a:pt x="42607" y="139765"/>
                  </a:lnTo>
                  <a:lnTo>
                    <a:pt x="41750" y="131161"/>
                  </a:lnTo>
                  <a:lnTo>
                    <a:pt x="40534" y="127879"/>
                  </a:lnTo>
                  <a:lnTo>
                    <a:pt x="38311" y="125690"/>
                  </a:lnTo>
                  <a:lnTo>
                    <a:pt x="32081" y="123259"/>
                  </a:lnTo>
                  <a:lnTo>
                    <a:pt x="28443" y="124022"/>
                  </a:lnTo>
                  <a:lnTo>
                    <a:pt x="20639" y="128632"/>
                  </a:lnTo>
                  <a:lnTo>
                    <a:pt x="14350" y="141029"/>
                  </a:lnTo>
                  <a:lnTo>
                    <a:pt x="3746" y="182079"/>
                  </a:lnTo>
                  <a:lnTo>
                    <a:pt x="4723" y="196299"/>
                  </a:lnTo>
                  <a:lnTo>
                    <a:pt x="7383" y="201643"/>
                  </a:lnTo>
                  <a:lnTo>
                    <a:pt x="15982" y="209462"/>
                  </a:lnTo>
                  <a:lnTo>
                    <a:pt x="20533" y="211124"/>
                  </a:lnTo>
                  <a:lnTo>
                    <a:pt x="29353" y="211089"/>
                  </a:lnTo>
                  <a:lnTo>
                    <a:pt x="39858" y="204958"/>
                  </a:lnTo>
                  <a:lnTo>
                    <a:pt x="79516" y="171291"/>
                  </a:lnTo>
                  <a:lnTo>
                    <a:pt x="106974" y="135416"/>
                  </a:lnTo>
                  <a:lnTo>
                    <a:pt x="129390" y="100535"/>
                  </a:lnTo>
                  <a:lnTo>
                    <a:pt x="145937" y="65277"/>
                  </a:lnTo>
                  <a:lnTo>
                    <a:pt x="161305" y="23101"/>
                  </a:lnTo>
                  <a:lnTo>
                    <a:pt x="166236" y="7108"/>
                  </a:lnTo>
                  <a:lnTo>
                    <a:pt x="166564" y="2843"/>
                  </a:lnTo>
                  <a:lnTo>
                    <a:pt x="166076" y="0"/>
                  </a:lnTo>
                  <a:lnTo>
                    <a:pt x="164341" y="222"/>
                  </a:lnTo>
                  <a:lnTo>
                    <a:pt x="158649" y="6112"/>
                  </a:lnTo>
                  <a:lnTo>
                    <a:pt x="142792" y="45171"/>
                  </a:lnTo>
                  <a:lnTo>
                    <a:pt x="131903" y="79241"/>
                  </a:lnTo>
                  <a:lnTo>
                    <a:pt x="120009" y="114139"/>
                  </a:lnTo>
                  <a:lnTo>
                    <a:pt x="107055" y="161757"/>
                  </a:lnTo>
                  <a:lnTo>
                    <a:pt x="105099" y="197032"/>
                  </a:lnTo>
                  <a:lnTo>
                    <a:pt x="106050" y="205659"/>
                  </a:lnTo>
                  <a:lnTo>
                    <a:pt x="109507" y="212822"/>
                  </a:lnTo>
                  <a:lnTo>
                    <a:pt x="120873" y="224544"/>
                  </a:lnTo>
                  <a:lnTo>
                    <a:pt x="127149" y="226822"/>
                  </a:lnTo>
                  <a:lnTo>
                    <a:pt x="133450" y="226931"/>
                  </a:lnTo>
                  <a:lnTo>
                    <a:pt x="147507" y="222582"/>
                  </a:lnTo>
                  <a:lnTo>
                    <a:pt x="184152" y="203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670">
              <a:extLst>
                <a:ext uri="{FF2B5EF4-FFF2-40B4-BE49-F238E27FC236}">
                  <a16:creationId xmlns:a16="http://schemas.microsoft.com/office/drawing/2014/main" xmlns="" id="{B2522E79-743F-4A70-8391-8CD17772A05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70600" y="22479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40587" y="31620"/>
                  </a:lnTo>
                  <a:lnTo>
                    <a:pt x="75839" y="20501"/>
                  </a:lnTo>
                  <a:lnTo>
                    <a:pt x="122695" y="551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1" name="SMARTInkShape-671">
            <a:extLst>
              <a:ext uri="{FF2B5EF4-FFF2-40B4-BE49-F238E27FC236}">
                <a16:creationId xmlns:a16="http://schemas.microsoft.com/office/drawing/2014/main" xmlns="" id="{3E269CEE-EB0C-49C3-9E79-07A78E5CD3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89350" y="3810000"/>
            <a:ext cx="127001" cy="123590"/>
          </a:xfrm>
          <a:custGeom>
            <a:avLst/>
            <a:gdLst/>
            <a:ahLst/>
            <a:cxnLst/>
            <a:rect l="0" t="0" r="0" b="0"/>
            <a:pathLst>
              <a:path w="127001" h="123590">
                <a:moveTo>
                  <a:pt x="0" y="25400"/>
                </a:moveTo>
                <a:lnTo>
                  <a:pt x="0" y="25400"/>
                </a:lnTo>
                <a:lnTo>
                  <a:pt x="6907" y="8441"/>
                </a:lnTo>
                <a:lnTo>
                  <a:pt x="10831" y="3751"/>
                </a:lnTo>
                <a:lnTo>
                  <a:pt x="14927" y="1667"/>
                </a:lnTo>
                <a:lnTo>
                  <a:pt x="17007" y="3228"/>
                </a:lnTo>
                <a:lnTo>
                  <a:pt x="35415" y="43436"/>
                </a:lnTo>
                <a:lnTo>
                  <a:pt x="55992" y="86191"/>
                </a:lnTo>
                <a:lnTo>
                  <a:pt x="73854" y="115489"/>
                </a:lnTo>
                <a:lnTo>
                  <a:pt x="80567" y="121884"/>
                </a:lnTo>
                <a:lnTo>
                  <a:pt x="83345" y="123589"/>
                </a:lnTo>
                <a:lnTo>
                  <a:pt x="86607" y="123315"/>
                </a:lnTo>
                <a:lnTo>
                  <a:pt x="93996" y="119247"/>
                </a:lnTo>
                <a:lnTo>
                  <a:pt x="98220" y="105210"/>
                </a:lnTo>
                <a:lnTo>
                  <a:pt x="107674" y="61704"/>
                </a:lnTo>
                <a:lnTo>
                  <a:pt x="118454" y="17342"/>
                </a:lnTo>
                <a:lnTo>
                  <a:pt x="120379" y="7707"/>
                </a:lnTo>
                <a:lnTo>
                  <a:pt x="121881" y="5138"/>
                </a:lnTo>
                <a:lnTo>
                  <a:pt x="1270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8" name="SMARTInkShape-Group111">
            <a:extLst>
              <a:ext uri="{FF2B5EF4-FFF2-40B4-BE49-F238E27FC236}">
                <a16:creationId xmlns:a16="http://schemas.microsoft.com/office/drawing/2014/main" xmlns="" id="{EDDA13AA-61F4-4818-9CDC-3962E8D50B23}"/>
              </a:ext>
            </a:extLst>
          </p:cNvPr>
          <p:cNvGrpSpPr/>
          <p:nvPr/>
        </p:nvGrpSpPr>
        <p:grpSpPr>
          <a:xfrm>
            <a:off x="3473450" y="3073400"/>
            <a:ext cx="1398226" cy="839546"/>
            <a:chOff x="3473450" y="3073400"/>
            <a:chExt cx="1398226" cy="839546"/>
          </a:xfrm>
        </p:grpSpPr>
        <p:sp>
          <p:nvSpPr>
            <p:cNvPr id="862" name="SMARTInkShape-672">
              <a:extLst>
                <a:ext uri="{FF2B5EF4-FFF2-40B4-BE49-F238E27FC236}">
                  <a16:creationId xmlns:a16="http://schemas.microsoft.com/office/drawing/2014/main" xmlns="" id="{92CEA1FC-5910-4EE8-80E9-A8046463545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63950" y="30734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35806" y="18658"/>
                  </a:lnTo>
                  <a:lnTo>
                    <a:pt x="73770" y="13467"/>
                  </a:lnTo>
                  <a:lnTo>
                    <a:pt x="116042" y="8807"/>
                  </a:lnTo>
                  <a:lnTo>
                    <a:pt x="153644" y="4385"/>
                  </a:lnTo>
                  <a:lnTo>
                    <a:pt x="200676" y="86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673">
              <a:extLst>
                <a:ext uri="{FF2B5EF4-FFF2-40B4-BE49-F238E27FC236}">
                  <a16:creationId xmlns:a16="http://schemas.microsoft.com/office/drawing/2014/main" xmlns="" id="{15C27721-B906-41B0-8DA4-6BF02C00083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05580" y="3117850"/>
              <a:ext cx="244121" cy="55745"/>
            </a:xfrm>
            <a:custGeom>
              <a:avLst/>
              <a:gdLst/>
              <a:ahLst/>
              <a:cxnLst/>
              <a:rect l="0" t="0" r="0" b="0"/>
              <a:pathLst>
                <a:path w="244121" h="55745">
                  <a:moveTo>
                    <a:pt x="21870" y="38100"/>
                  </a:moveTo>
                  <a:lnTo>
                    <a:pt x="21870" y="38100"/>
                  </a:lnTo>
                  <a:lnTo>
                    <a:pt x="4414" y="47533"/>
                  </a:lnTo>
                  <a:lnTo>
                    <a:pt x="0" y="52405"/>
                  </a:lnTo>
                  <a:lnTo>
                    <a:pt x="940" y="53987"/>
                  </a:lnTo>
                  <a:lnTo>
                    <a:pt x="7629" y="55744"/>
                  </a:lnTo>
                  <a:lnTo>
                    <a:pt x="40150" y="43250"/>
                  </a:lnTo>
                  <a:lnTo>
                    <a:pt x="75385" y="33098"/>
                  </a:lnTo>
                  <a:lnTo>
                    <a:pt x="116210" y="23882"/>
                  </a:lnTo>
                  <a:lnTo>
                    <a:pt x="157873" y="15083"/>
                  </a:lnTo>
                  <a:lnTo>
                    <a:pt x="194264" y="8349"/>
                  </a:lnTo>
                  <a:lnTo>
                    <a:pt x="2441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674">
              <a:extLst>
                <a:ext uri="{FF2B5EF4-FFF2-40B4-BE49-F238E27FC236}">
                  <a16:creationId xmlns:a16="http://schemas.microsoft.com/office/drawing/2014/main" xmlns="" id="{6B35EFCC-AC6B-4E44-99C8-49D9907A2B1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481065" y="3276600"/>
              <a:ext cx="125736" cy="281959"/>
            </a:xfrm>
            <a:custGeom>
              <a:avLst/>
              <a:gdLst/>
              <a:ahLst/>
              <a:cxnLst/>
              <a:rect l="0" t="0" r="0" b="0"/>
              <a:pathLst>
                <a:path w="125736" h="281959">
                  <a:moveTo>
                    <a:pt x="30485" y="0"/>
                  </a:moveTo>
                  <a:lnTo>
                    <a:pt x="30485" y="0"/>
                  </a:lnTo>
                  <a:lnTo>
                    <a:pt x="30485" y="3371"/>
                  </a:lnTo>
                  <a:lnTo>
                    <a:pt x="25018" y="27136"/>
                  </a:lnTo>
                  <a:lnTo>
                    <a:pt x="29277" y="66167"/>
                  </a:lnTo>
                  <a:lnTo>
                    <a:pt x="28537" y="85852"/>
                  </a:lnTo>
                  <a:lnTo>
                    <a:pt x="18445" y="129115"/>
                  </a:lnTo>
                  <a:lnTo>
                    <a:pt x="11630" y="167608"/>
                  </a:lnTo>
                  <a:lnTo>
                    <a:pt x="5143" y="206530"/>
                  </a:lnTo>
                  <a:lnTo>
                    <a:pt x="0" y="247916"/>
                  </a:lnTo>
                  <a:lnTo>
                    <a:pt x="3061" y="263996"/>
                  </a:lnTo>
                  <a:lnTo>
                    <a:pt x="5852" y="271247"/>
                  </a:lnTo>
                  <a:lnTo>
                    <a:pt x="9124" y="276082"/>
                  </a:lnTo>
                  <a:lnTo>
                    <a:pt x="16523" y="281453"/>
                  </a:lnTo>
                  <a:lnTo>
                    <a:pt x="26396" y="281958"/>
                  </a:lnTo>
                  <a:lnTo>
                    <a:pt x="56723" y="273164"/>
                  </a:lnTo>
                  <a:lnTo>
                    <a:pt x="95274" y="252063"/>
                  </a:lnTo>
                  <a:lnTo>
                    <a:pt x="115769" y="230927"/>
                  </a:lnTo>
                  <a:lnTo>
                    <a:pt x="12573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675">
              <a:extLst>
                <a:ext uri="{FF2B5EF4-FFF2-40B4-BE49-F238E27FC236}">
                  <a16:creationId xmlns:a16="http://schemas.microsoft.com/office/drawing/2014/main" xmlns="" id="{10009917-F792-4DC3-9736-AA5D51CF935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73450" y="33909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1" y="29262"/>
                  </a:lnTo>
                  <a:lnTo>
                    <a:pt x="15580" y="23173"/>
                  </a:lnTo>
                  <a:lnTo>
                    <a:pt x="55500" y="10804"/>
                  </a:lnTo>
                  <a:lnTo>
                    <a:pt x="90292" y="32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676">
              <a:extLst>
                <a:ext uri="{FF2B5EF4-FFF2-40B4-BE49-F238E27FC236}">
                  <a16:creationId xmlns:a16="http://schemas.microsoft.com/office/drawing/2014/main" xmlns="" id="{6A54966D-0B7B-47E0-BDEB-2068F72CC72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19500" y="3391783"/>
              <a:ext cx="76201" cy="116872"/>
            </a:xfrm>
            <a:custGeom>
              <a:avLst/>
              <a:gdLst/>
              <a:ahLst/>
              <a:cxnLst/>
              <a:rect l="0" t="0" r="0" b="0"/>
              <a:pathLst>
                <a:path w="76201" h="11687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6628" y="18924"/>
                  </a:lnTo>
                  <a:lnTo>
                    <a:pt x="31032" y="32972"/>
                  </a:lnTo>
                  <a:lnTo>
                    <a:pt x="39192" y="45914"/>
                  </a:lnTo>
                  <a:lnTo>
                    <a:pt x="48298" y="81085"/>
                  </a:lnTo>
                  <a:lnTo>
                    <a:pt x="50306" y="108677"/>
                  </a:lnTo>
                  <a:lnTo>
                    <a:pt x="49765" y="112373"/>
                  </a:lnTo>
                  <a:lnTo>
                    <a:pt x="48699" y="114838"/>
                  </a:lnTo>
                  <a:lnTo>
                    <a:pt x="47282" y="116481"/>
                  </a:lnTo>
                  <a:lnTo>
                    <a:pt x="45632" y="116871"/>
                  </a:lnTo>
                  <a:lnTo>
                    <a:pt x="43828" y="116425"/>
                  </a:lnTo>
                  <a:lnTo>
                    <a:pt x="41918" y="115422"/>
                  </a:lnTo>
                  <a:lnTo>
                    <a:pt x="35861" y="103897"/>
                  </a:lnTo>
                  <a:lnTo>
                    <a:pt x="32968" y="87078"/>
                  </a:lnTo>
                  <a:lnTo>
                    <a:pt x="38853" y="65318"/>
                  </a:lnTo>
                  <a:lnTo>
                    <a:pt x="49533" y="47738"/>
                  </a:lnTo>
                  <a:lnTo>
                    <a:pt x="76200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677">
              <a:extLst>
                <a:ext uri="{FF2B5EF4-FFF2-40B4-BE49-F238E27FC236}">
                  <a16:creationId xmlns:a16="http://schemas.microsoft.com/office/drawing/2014/main" xmlns="" id="{341B6483-FFB6-4600-A11E-B44D314DD3B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53233" y="3376994"/>
              <a:ext cx="159960" cy="128207"/>
            </a:xfrm>
            <a:custGeom>
              <a:avLst/>
              <a:gdLst/>
              <a:ahLst/>
              <a:cxnLst/>
              <a:rect l="0" t="0" r="0" b="0"/>
              <a:pathLst>
                <a:path w="159960" h="128207">
                  <a:moveTo>
                    <a:pt x="5967" y="20256"/>
                  </a:moveTo>
                  <a:lnTo>
                    <a:pt x="5967" y="20256"/>
                  </a:lnTo>
                  <a:lnTo>
                    <a:pt x="500" y="20256"/>
                  </a:lnTo>
                  <a:lnTo>
                    <a:pt x="3249" y="20256"/>
                  </a:lnTo>
                  <a:lnTo>
                    <a:pt x="4155" y="20961"/>
                  </a:lnTo>
                  <a:lnTo>
                    <a:pt x="5162" y="23627"/>
                  </a:lnTo>
                  <a:lnTo>
                    <a:pt x="5102" y="41226"/>
                  </a:lnTo>
                  <a:lnTo>
                    <a:pt x="0" y="85750"/>
                  </a:lnTo>
                  <a:lnTo>
                    <a:pt x="1612" y="105984"/>
                  </a:lnTo>
                  <a:lnTo>
                    <a:pt x="6558" y="119034"/>
                  </a:lnTo>
                  <a:lnTo>
                    <a:pt x="8478" y="122091"/>
                  </a:lnTo>
                  <a:lnTo>
                    <a:pt x="11874" y="122718"/>
                  </a:lnTo>
                  <a:lnTo>
                    <a:pt x="21292" y="119652"/>
                  </a:lnTo>
                  <a:lnTo>
                    <a:pt x="35124" y="106622"/>
                  </a:lnTo>
                  <a:lnTo>
                    <a:pt x="60958" y="61995"/>
                  </a:lnTo>
                  <a:lnTo>
                    <a:pt x="68720" y="41623"/>
                  </a:lnTo>
                  <a:lnTo>
                    <a:pt x="64342" y="60333"/>
                  </a:lnTo>
                  <a:lnTo>
                    <a:pt x="64367" y="71935"/>
                  </a:lnTo>
                  <a:lnTo>
                    <a:pt x="66730" y="84147"/>
                  </a:lnTo>
                  <a:lnTo>
                    <a:pt x="75398" y="99551"/>
                  </a:lnTo>
                  <a:lnTo>
                    <a:pt x="82921" y="104887"/>
                  </a:lnTo>
                  <a:lnTo>
                    <a:pt x="86903" y="106310"/>
                  </a:lnTo>
                  <a:lnTo>
                    <a:pt x="95089" y="106010"/>
                  </a:lnTo>
                  <a:lnTo>
                    <a:pt x="99249" y="104942"/>
                  </a:lnTo>
                  <a:lnTo>
                    <a:pt x="118586" y="89955"/>
                  </a:lnTo>
                  <a:lnTo>
                    <a:pt x="138819" y="67640"/>
                  </a:lnTo>
                  <a:lnTo>
                    <a:pt x="157186" y="23290"/>
                  </a:lnTo>
                  <a:lnTo>
                    <a:pt x="159697" y="15929"/>
                  </a:lnTo>
                  <a:lnTo>
                    <a:pt x="159959" y="10316"/>
                  </a:lnTo>
                  <a:lnTo>
                    <a:pt x="158722" y="5868"/>
                  </a:lnTo>
                  <a:lnTo>
                    <a:pt x="156487" y="2197"/>
                  </a:lnTo>
                  <a:lnTo>
                    <a:pt x="153586" y="456"/>
                  </a:lnTo>
                  <a:lnTo>
                    <a:pt x="150241" y="0"/>
                  </a:lnTo>
                  <a:lnTo>
                    <a:pt x="146600" y="402"/>
                  </a:lnTo>
                  <a:lnTo>
                    <a:pt x="138791" y="6493"/>
                  </a:lnTo>
                  <a:lnTo>
                    <a:pt x="134733" y="11081"/>
                  </a:lnTo>
                  <a:lnTo>
                    <a:pt x="123151" y="43791"/>
                  </a:lnTo>
                  <a:lnTo>
                    <a:pt x="117672" y="72463"/>
                  </a:lnTo>
                  <a:lnTo>
                    <a:pt x="119890" y="94286"/>
                  </a:lnTo>
                  <a:lnTo>
                    <a:pt x="125721" y="110002"/>
                  </a:lnTo>
                  <a:lnTo>
                    <a:pt x="132334" y="119175"/>
                  </a:lnTo>
                  <a:lnTo>
                    <a:pt x="141858" y="124192"/>
                  </a:lnTo>
                  <a:lnTo>
                    <a:pt x="158367" y="128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678">
              <a:extLst>
                <a:ext uri="{FF2B5EF4-FFF2-40B4-BE49-F238E27FC236}">
                  <a16:creationId xmlns:a16="http://schemas.microsoft.com/office/drawing/2014/main" xmlns="" id="{F938E774-78F3-428E-BB76-AADCCB713BC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962400" y="35179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1637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679">
              <a:extLst>
                <a:ext uri="{FF2B5EF4-FFF2-40B4-BE49-F238E27FC236}">
                  <a16:creationId xmlns:a16="http://schemas.microsoft.com/office/drawing/2014/main" xmlns="" id="{3C10584C-2BBC-4E78-A507-EF91B725983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095750" y="3385433"/>
              <a:ext cx="120651" cy="139582"/>
            </a:xfrm>
            <a:custGeom>
              <a:avLst/>
              <a:gdLst/>
              <a:ahLst/>
              <a:cxnLst/>
              <a:rect l="0" t="0" r="0" b="0"/>
              <a:pathLst>
                <a:path w="120651" h="13958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42179"/>
                  </a:lnTo>
                  <a:lnTo>
                    <a:pt x="6907" y="82229"/>
                  </a:lnTo>
                  <a:lnTo>
                    <a:pt x="17712" y="127471"/>
                  </a:lnTo>
                  <a:lnTo>
                    <a:pt x="24570" y="136832"/>
                  </a:lnTo>
                  <a:lnTo>
                    <a:pt x="28375" y="138905"/>
                  </a:lnTo>
                  <a:lnTo>
                    <a:pt x="32322" y="139581"/>
                  </a:lnTo>
                  <a:lnTo>
                    <a:pt x="36364" y="139326"/>
                  </a:lnTo>
                  <a:lnTo>
                    <a:pt x="40471" y="136334"/>
                  </a:lnTo>
                  <a:lnTo>
                    <a:pt x="48796" y="125484"/>
                  </a:lnTo>
                  <a:lnTo>
                    <a:pt x="62957" y="82350"/>
                  </a:lnTo>
                  <a:lnTo>
                    <a:pt x="69447" y="41392"/>
                  </a:lnTo>
                  <a:lnTo>
                    <a:pt x="70286" y="41411"/>
                  </a:lnTo>
                  <a:lnTo>
                    <a:pt x="73101" y="45196"/>
                  </a:lnTo>
                  <a:lnTo>
                    <a:pt x="89412" y="89501"/>
                  </a:lnTo>
                  <a:lnTo>
                    <a:pt x="104966" y="117421"/>
                  </a:lnTo>
                  <a:lnTo>
                    <a:pt x="120650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680">
              <a:extLst>
                <a:ext uri="{FF2B5EF4-FFF2-40B4-BE49-F238E27FC236}">
                  <a16:creationId xmlns:a16="http://schemas.microsoft.com/office/drawing/2014/main" xmlns="" id="{C8F4B8B5-7A5A-47F5-BFCC-D2C39270B6A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54516" y="3397598"/>
              <a:ext cx="69835" cy="115241"/>
            </a:xfrm>
            <a:custGeom>
              <a:avLst/>
              <a:gdLst/>
              <a:ahLst/>
              <a:cxnLst/>
              <a:rect l="0" t="0" r="0" b="0"/>
              <a:pathLst>
                <a:path w="69835" h="115241">
                  <a:moveTo>
                    <a:pt x="6334" y="12352"/>
                  </a:moveTo>
                  <a:lnTo>
                    <a:pt x="6334" y="12352"/>
                  </a:lnTo>
                  <a:lnTo>
                    <a:pt x="2963" y="8981"/>
                  </a:lnTo>
                  <a:lnTo>
                    <a:pt x="1970" y="8693"/>
                  </a:lnTo>
                  <a:lnTo>
                    <a:pt x="1308" y="9208"/>
                  </a:lnTo>
                  <a:lnTo>
                    <a:pt x="867" y="10256"/>
                  </a:lnTo>
                  <a:lnTo>
                    <a:pt x="3245" y="41587"/>
                  </a:lnTo>
                  <a:lnTo>
                    <a:pt x="413" y="85399"/>
                  </a:lnTo>
                  <a:lnTo>
                    <a:pt x="10" y="115240"/>
                  </a:lnTo>
                  <a:lnTo>
                    <a:pt x="0" y="114810"/>
                  </a:lnTo>
                  <a:lnTo>
                    <a:pt x="8824" y="71932"/>
                  </a:lnTo>
                  <a:lnTo>
                    <a:pt x="17696" y="27100"/>
                  </a:lnTo>
                  <a:lnTo>
                    <a:pt x="30424" y="3610"/>
                  </a:lnTo>
                  <a:lnTo>
                    <a:pt x="32978" y="174"/>
                  </a:lnTo>
                  <a:lnTo>
                    <a:pt x="36091" y="0"/>
                  </a:lnTo>
                  <a:lnTo>
                    <a:pt x="39577" y="2000"/>
                  </a:lnTo>
                  <a:lnTo>
                    <a:pt x="43313" y="5451"/>
                  </a:lnTo>
                  <a:lnTo>
                    <a:pt x="51941" y="27162"/>
                  </a:lnTo>
                  <a:lnTo>
                    <a:pt x="56450" y="69501"/>
                  </a:lnTo>
                  <a:lnTo>
                    <a:pt x="58813" y="91139"/>
                  </a:lnTo>
                  <a:lnTo>
                    <a:pt x="60369" y="96626"/>
                  </a:lnTo>
                  <a:lnTo>
                    <a:pt x="62113" y="99579"/>
                  </a:lnTo>
                  <a:lnTo>
                    <a:pt x="63981" y="100842"/>
                  </a:lnTo>
                  <a:lnTo>
                    <a:pt x="69834" y="101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681">
              <a:extLst>
                <a:ext uri="{FF2B5EF4-FFF2-40B4-BE49-F238E27FC236}">
                  <a16:creationId xmlns:a16="http://schemas.microsoft.com/office/drawing/2014/main" xmlns="" id="{59A2AFBA-0772-46A2-B9B7-9ED1D7CDB8D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376034" y="3291771"/>
              <a:ext cx="56267" cy="213430"/>
            </a:xfrm>
            <a:custGeom>
              <a:avLst/>
              <a:gdLst/>
              <a:ahLst/>
              <a:cxnLst/>
              <a:rect l="0" t="0" r="0" b="0"/>
              <a:pathLst>
                <a:path w="56267" h="213430">
                  <a:moveTo>
                    <a:pt x="5466" y="16579"/>
                  </a:moveTo>
                  <a:lnTo>
                    <a:pt x="5466" y="16579"/>
                  </a:lnTo>
                  <a:lnTo>
                    <a:pt x="10933" y="177"/>
                  </a:lnTo>
                  <a:lnTo>
                    <a:pt x="10522" y="0"/>
                  </a:lnTo>
                  <a:lnTo>
                    <a:pt x="8183" y="1685"/>
                  </a:lnTo>
                  <a:lnTo>
                    <a:pt x="5823" y="46916"/>
                  </a:lnTo>
                  <a:lnTo>
                    <a:pt x="5572" y="89773"/>
                  </a:lnTo>
                  <a:lnTo>
                    <a:pt x="5497" y="136338"/>
                  </a:lnTo>
                  <a:lnTo>
                    <a:pt x="3594" y="177652"/>
                  </a:lnTo>
                  <a:lnTo>
                    <a:pt x="0" y="206362"/>
                  </a:lnTo>
                  <a:lnTo>
                    <a:pt x="411" y="207307"/>
                  </a:lnTo>
                  <a:lnTo>
                    <a:pt x="1391" y="206525"/>
                  </a:lnTo>
                  <a:lnTo>
                    <a:pt x="2749" y="204593"/>
                  </a:lnTo>
                  <a:lnTo>
                    <a:pt x="13897" y="164819"/>
                  </a:lnTo>
                  <a:lnTo>
                    <a:pt x="29160" y="120728"/>
                  </a:lnTo>
                  <a:lnTo>
                    <a:pt x="38200" y="102158"/>
                  </a:lnTo>
                  <a:lnTo>
                    <a:pt x="43063" y="96947"/>
                  </a:lnTo>
                  <a:lnTo>
                    <a:pt x="45347" y="95558"/>
                  </a:lnTo>
                  <a:lnTo>
                    <a:pt x="46870" y="96749"/>
                  </a:lnTo>
                  <a:lnTo>
                    <a:pt x="48562" y="103715"/>
                  </a:lnTo>
                  <a:lnTo>
                    <a:pt x="44579" y="125435"/>
                  </a:lnTo>
                  <a:lnTo>
                    <a:pt x="36998" y="146345"/>
                  </a:lnTo>
                  <a:lnTo>
                    <a:pt x="32886" y="151865"/>
                  </a:lnTo>
                  <a:lnTo>
                    <a:pt x="28706" y="154316"/>
                  </a:lnTo>
                  <a:lnTo>
                    <a:pt x="27310" y="154265"/>
                  </a:lnTo>
                  <a:lnTo>
                    <a:pt x="26378" y="153525"/>
                  </a:lnTo>
                  <a:lnTo>
                    <a:pt x="24625" y="150139"/>
                  </a:lnTo>
                  <a:lnTo>
                    <a:pt x="24548" y="153362"/>
                  </a:lnTo>
                  <a:lnTo>
                    <a:pt x="33357" y="179167"/>
                  </a:lnTo>
                  <a:lnTo>
                    <a:pt x="56266" y="213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682">
              <a:extLst>
                <a:ext uri="{FF2B5EF4-FFF2-40B4-BE49-F238E27FC236}">
                  <a16:creationId xmlns:a16="http://schemas.microsoft.com/office/drawing/2014/main" xmlns="" id="{E414BEE2-BF89-4354-9EB3-8C78393C57E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84238" y="3382975"/>
              <a:ext cx="62363" cy="103176"/>
            </a:xfrm>
            <a:custGeom>
              <a:avLst/>
              <a:gdLst/>
              <a:ahLst/>
              <a:cxnLst/>
              <a:rect l="0" t="0" r="0" b="0"/>
              <a:pathLst>
                <a:path w="62363" h="103176">
                  <a:moveTo>
                    <a:pt x="11562" y="7925"/>
                  </a:moveTo>
                  <a:lnTo>
                    <a:pt x="11562" y="7925"/>
                  </a:lnTo>
                  <a:lnTo>
                    <a:pt x="6095" y="7925"/>
                  </a:lnTo>
                  <a:lnTo>
                    <a:pt x="10354" y="25503"/>
                  </a:lnTo>
                  <a:lnTo>
                    <a:pt x="9575" y="71853"/>
                  </a:lnTo>
                  <a:lnTo>
                    <a:pt x="4623" y="91307"/>
                  </a:lnTo>
                  <a:lnTo>
                    <a:pt x="1422" y="97195"/>
                  </a:lnTo>
                  <a:lnTo>
                    <a:pt x="568" y="97777"/>
                  </a:lnTo>
                  <a:lnTo>
                    <a:pt x="0" y="97459"/>
                  </a:lnTo>
                  <a:lnTo>
                    <a:pt x="7801" y="72423"/>
                  </a:lnTo>
                  <a:lnTo>
                    <a:pt x="22356" y="26270"/>
                  </a:lnTo>
                  <a:lnTo>
                    <a:pt x="29530" y="13491"/>
                  </a:lnTo>
                  <a:lnTo>
                    <a:pt x="41502" y="1735"/>
                  </a:lnTo>
                  <a:lnTo>
                    <a:pt x="44927" y="270"/>
                  </a:lnTo>
                  <a:lnTo>
                    <a:pt x="47916" y="0"/>
                  </a:lnTo>
                  <a:lnTo>
                    <a:pt x="50615" y="525"/>
                  </a:lnTo>
                  <a:lnTo>
                    <a:pt x="53120" y="2992"/>
                  </a:lnTo>
                  <a:lnTo>
                    <a:pt x="57784" y="11377"/>
                  </a:lnTo>
                  <a:lnTo>
                    <a:pt x="61005" y="34740"/>
                  </a:lnTo>
                  <a:lnTo>
                    <a:pt x="56776" y="79438"/>
                  </a:lnTo>
                  <a:lnTo>
                    <a:pt x="62362" y="10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683">
              <a:extLst>
                <a:ext uri="{FF2B5EF4-FFF2-40B4-BE49-F238E27FC236}">
                  <a16:creationId xmlns:a16="http://schemas.microsoft.com/office/drawing/2014/main" xmlns="" id="{D8EE5585-A575-4B02-AC47-9883D062DB6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92044" y="3397250"/>
              <a:ext cx="45505" cy="86021"/>
            </a:xfrm>
            <a:custGeom>
              <a:avLst/>
              <a:gdLst/>
              <a:ahLst/>
              <a:cxnLst/>
              <a:rect l="0" t="0" r="0" b="0"/>
              <a:pathLst>
                <a:path w="45505" h="86021">
                  <a:moveTo>
                    <a:pt x="18056" y="12700"/>
                  </a:moveTo>
                  <a:lnTo>
                    <a:pt x="18056" y="12700"/>
                  </a:lnTo>
                  <a:lnTo>
                    <a:pt x="21427" y="9329"/>
                  </a:lnTo>
                  <a:lnTo>
                    <a:pt x="21714" y="8336"/>
                  </a:lnTo>
                  <a:lnTo>
                    <a:pt x="21200" y="7674"/>
                  </a:lnTo>
                  <a:lnTo>
                    <a:pt x="20152" y="7233"/>
                  </a:lnTo>
                  <a:lnTo>
                    <a:pt x="11935" y="9982"/>
                  </a:lnTo>
                  <a:lnTo>
                    <a:pt x="6399" y="19018"/>
                  </a:lnTo>
                  <a:lnTo>
                    <a:pt x="1196" y="38090"/>
                  </a:lnTo>
                  <a:lnTo>
                    <a:pt x="0" y="69143"/>
                  </a:lnTo>
                  <a:lnTo>
                    <a:pt x="2505" y="79179"/>
                  </a:lnTo>
                  <a:lnTo>
                    <a:pt x="4866" y="82419"/>
                  </a:lnTo>
                  <a:lnTo>
                    <a:pt x="7852" y="84579"/>
                  </a:lnTo>
                  <a:lnTo>
                    <a:pt x="11253" y="86020"/>
                  </a:lnTo>
                  <a:lnTo>
                    <a:pt x="14932" y="85568"/>
                  </a:lnTo>
                  <a:lnTo>
                    <a:pt x="22782" y="81304"/>
                  </a:lnTo>
                  <a:lnTo>
                    <a:pt x="35135" y="67599"/>
                  </a:lnTo>
                  <a:lnTo>
                    <a:pt x="44361" y="50133"/>
                  </a:lnTo>
                  <a:lnTo>
                    <a:pt x="45504" y="37804"/>
                  </a:lnTo>
                  <a:lnTo>
                    <a:pt x="42180" y="20844"/>
                  </a:lnTo>
                  <a:lnTo>
                    <a:pt x="40490" y="16013"/>
                  </a:lnTo>
                  <a:lnTo>
                    <a:pt x="34847" y="8763"/>
                  </a:lnTo>
                  <a:lnTo>
                    <a:pt x="24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684">
              <a:extLst>
                <a:ext uri="{FF2B5EF4-FFF2-40B4-BE49-F238E27FC236}">
                  <a16:creationId xmlns:a16="http://schemas.microsoft.com/office/drawing/2014/main" xmlns="" id="{FD48C051-D56A-425E-8B29-208EE6F66E6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86300" y="3372733"/>
              <a:ext cx="95251" cy="86699"/>
            </a:xfrm>
            <a:custGeom>
              <a:avLst/>
              <a:gdLst/>
              <a:ahLst/>
              <a:cxnLst/>
              <a:rect l="0" t="0" r="0" b="0"/>
              <a:pathLst>
                <a:path w="95251" h="8669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9492"/>
                  </a:lnTo>
                  <a:lnTo>
                    <a:pt x="621" y="52758"/>
                  </a:lnTo>
                  <a:lnTo>
                    <a:pt x="3555" y="70906"/>
                  </a:lnTo>
                  <a:lnTo>
                    <a:pt x="6989" y="76884"/>
                  </a:lnTo>
                  <a:lnTo>
                    <a:pt x="8892" y="78479"/>
                  </a:lnTo>
                  <a:lnTo>
                    <a:pt x="11573" y="78836"/>
                  </a:lnTo>
                  <a:lnTo>
                    <a:pt x="18314" y="77351"/>
                  </a:lnTo>
                  <a:lnTo>
                    <a:pt x="20676" y="75262"/>
                  </a:lnTo>
                  <a:lnTo>
                    <a:pt x="23301" y="69178"/>
                  </a:lnTo>
                  <a:lnTo>
                    <a:pt x="25216" y="57725"/>
                  </a:lnTo>
                  <a:lnTo>
                    <a:pt x="25982" y="57945"/>
                  </a:lnTo>
                  <a:lnTo>
                    <a:pt x="28716" y="60070"/>
                  </a:lnTo>
                  <a:lnTo>
                    <a:pt x="46598" y="83566"/>
                  </a:lnTo>
                  <a:lnTo>
                    <a:pt x="54577" y="86038"/>
                  </a:lnTo>
                  <a:lnTo>
                    <a:pt x="59668" y="86698"/>
                  </a:lnTo>
                  <a:lnTo>
                    <a:pt x="63767" y="85727"/>
                  </a:lnTo>
                  <a:lnTo>
                    <a:pt x="70204" y="80884"/>
                  </a:lnTo>
                  <a:lnTo>
                    <a:pt x="81165" y="66854"/>
                  </a:lnTo>
                  <a:lnTo>
                    <a:pt x="89979" y="45920"/>
                  </a:lnTo>
                  <a:lnTo>
                    <a:pt x="93688" y="25214"/>
                  </a:lnTo>
                  <a:lnTo>
                    <a:pt x="92675" y="15890"/>
                  </a:lnTo>
                  <a:lnTo>
                    <a:pt x="91416" y="12416"/>
                  </a:lnTo>
                  <a:lnTo>
                    <a:pt x="91283" y="10099"/>
                  </a:lnTo>
                  <a:lnTo>
                    <a:pt x="91900" y="8555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685">
              <a:extLst>
                <a:ext uri="{FF2B5EF4-FFF2-40B4-BE49-F238E27FC236}">
                  <a16:creationId xmlns:a16="http://schemas.microsoft.com/office/drawing/2014/main" xmlns="" id="{5A6E58FB-74F6-4E23-A121-A624F5B8414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07282" y="3372302"/>
              <a:ext cx="64394" cy="113849"/>
            </a:xfrm>
            <a:custGeom>
              <a:avLst/>
              <a:gdLst/>
              <a:ahLst/>
              <a:cxnLst/>
              <a:rect l="0" t="0" r="0" b="0"/>
              <a:pathLst>
                <a:path w="64394" h="113849">
                  <a:moveTo>
                    <a:pt x="6018" y="18598"/>
                  </a:moveTo>
                  <a:lnTo>
                    <a:pt x="6018" y="18598"/>
                  </a:lnTo>
                  <a:lnTo>
                    <a:pt x="6018" y="15227"/>
                  </a:lnTo>
                  <a:lnTo>
                    <a:pt x="6723" y="14939"/>
                  </a:lnTo>
                  <a:lnTo>
                    <a:pt x="9389" y="16502"/>
                  </a:lnTo>
                  <a:lnTo>
                    <a:pt x="11044" y="23311"/>
                  </a:lnTo>
                  <a:lnTo>
                    <a:pt x="11074" y="33392"/>
                  </a:lnTo>
                  <a:lnTo>
                    <a:pt x="416" y="76952"/>
                  </a:lnTo>
                  <a:lnTo>
                    <a:pt x="166" y="77256"/>
                  </a:lnTo>
                  <a:lnTo>
                    <a:pt x="0" y="76754"/>
                  </a:lnTo>
                  <a:lnTo>
                    <a:pt x="19453" y="34360"/>
                  </a:lnTo>
                  <a:lnTo>
                    <a:pt x="32426" y="4778"/>
                  </a:lnTo>
                  <a:lnTo>
                    <a:pt x="34912" y="1623"/>
                  </a:lnTo>
                  <a:lnTo>
                    <a:pt x="37275" y="226"/>
                  </a:lnTo>
                  <a:lnTo>
                    <a:pt x="39556" y="0"/>
                  </a:lnTo>
                  <a:lnTo>
                    <a:pt x="43972" y="1630"/>
                  </a:lnTo>
                  <a:lnTo>
                    <a:pt x="46137" y="3053"/>
                  </a:lnTo>
                  <a:lnTo>
                    <a:pt x="55927" y="15168"/>
                  </a:lnTo>
                  <a:lnTo>
                    <a:pt x="64393" y="38905"/>
                  </a:lnTo>
                  <a:lnTo>
                    <a:pt x="63478" y="58197"/>
                  </a:lnTo>
                  <a:lnTo>
                    <a:pt x="53331" y="101920"/>
                  </a:lnTo>
                  <a:lnTo>
                    <a:pt x="50468" y="11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686">
              <a:extLst>
                <a:ext uri="{FF2B5EF4-FFF2-40B4-BE49-F238E27FC236}">
                  <a16:creationId xmlns:a16="http://schemas.microsoft.com/office/drawing/2014/main" xmlns="" id="{B889E041-D243-4FA4-9CF1-5FA8F21DD87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75868" y="3695422"/>
              <a:ext cx="156383" cy="217524"/>
            </a:xfrm>
            <a:custGeom>
              <a:avLst/>
              <a:gdLst/>
              <a:ahLst/>
              <a:cxnLst/>
              <a:rect l="0" t="0" r="0" b="0"/>
              <a:pathLst>
                <a:path w="156383" h="217524">
                  <a:moveTo>
                    <a:pt x="35732" y="159028"/>
                  </a:moveTo>
                  <a:lnTo>
                    <a:pt x="35732" y="159028"/>
                  </a:lnTo>
                  <a:lnTo>
                    <a:pt x="32361" y="152286"/>
                  </a:lnTo>
                  <a:lnTo>
                    <a:pt x="28851" y="125028"/>
                  </a:lnTo>
                  <a:lnTo>
                    <a:pt x="27617" y="123661"/>
                  </a:lnTo>
                  <a:lnTo>
                    <a:pt x="26088" y="122750"/>
                  </a:lnTo>
                  <a:lnTo>
                    <a:pt x="20627" y="129264"/>
                  </a:lnTo>
                  <a:lnTo>
                    <a:pt x="5624" y="156441"/>
                  </a:lnTo>
                  <a:lnTo>
                    <a:pt x="0" y="184053"/>
                  </a:lnTo>
                  <a:lnTo>
                    <a:pt x="2448" y="198608"/>
                  </a:lnTo>
                  <a:lnTo>
                    <a:pt x="8239" y="209075"/>
                  </a:lnTo>
                  <a:lnTo>
                    <a:pt x="15517" y="216078"/>
                  </a:lnTo>
                  <a:lnTo>
                    <a:pt x="19433" y="217523"/>
                  </a:lnTo>
                  <a:lnTo>
                    <a:pt x="27547" y="217246"/>
                  </a:lnTo>
                  <a:lnTo>
                    <a:pt x="35857" y="211008"/>
                  </a:lnTo>
                  <a:lnTo>
                    <a:pt x="40049" y="206381"/>
                  </a:lnTo>
                  <a:lnTo>
                    <a:pt x="44706" y="191833"/>
                  </a:lnTo>
                  <a:lnTo>
                    <a:pt x="53681" y="150524"/>
                  </a:lnTo>
                  <a:lnTo>
                    <a:pt x="54048" y="149831"/>
                  </a:lnTo>
                  <a:lnTo>
                    <a:pt x="54292" y="150075"/>
                  </a:lnTo>
                  <a:lnTo>
                    <a:pt x="55270" y="152931"/>
                  </a:lnTo>
                  <a:lnTo>
                    <a:pt x="63592" y="170202"/>
                  </a:lnTo>
                  <a:lnTo>
                    <a:pt x="69516" y="176459"/>
                  </a:lnTo>
                  <a:lnTo>
                    <a:pt x="76852" y="180886"/>
                  </a:lnTo>
                  <a:lnTo>
                    <a:pt x="84817" y="182854"/>
                  </a:lnTo>
                  <a:lnTo>
                    <a:pt x="88916" y="181968"/>
                  </a:lnTo>
                  <a:lnTo>
                    <a:pt x="97234" y="177220"/>
                  </a:lnTo>
                  <a:lnTo>
                    <a:pt x="109850" y="159871"/>
                  </a:lnTo>
                  <a:lnTo>
                    <a:pt x="126050" y="117880"/>
                  </a:lnTo>
                  <a:lnTo>
                    <a:pt x="134381" y="77064"/>
                  </a:lnTo>
                  <a:lnTo>
                    <a:pt x="140612" y="35808"/>
                  </a:lnTo>
                  <a:lnTo>
                    <a:pt x="142067" y="7591"/>
                  </a:lnTo>
                  <a:lnTo>
                    <a:pt x="139907" y="0"/>
                  </a:lnTo>
                  <a:lnTo>
                    <a:pt x="139049" y="93"/>
                  </a:lnTo>
                  <a:lnTo>
                    <a:pt x="133119" y="44102"/>
                  </a:lnTo>
                  <a:lnTo>
                    <a:pt x="131932" y="75494"/>
                  </a:lnTo>
                  <a:lnTo>
                    <a:pt x="133285" y="108731"/>
                  </a:lnTo>
                  <a:lnTo>
                    <a:pt x="138015" y="153533"/>
                  </a:lnTo>
                  <a:lnTo>
                    <a:pt x="149304" y="196904"/>
                  </a:lnTo>
                  <a:lnTo>
                    <a:pt x="156382" y="216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687">
              <a:extLst>
                <a:ext uri="{FF2B5EF4-FFF2-40B4-BE49-F238E27FC236}">
                  <a16:creationId xmlns:a16="http://schemas.microsoft.com/office/drawing/2014/main" xmlns="" id="{2E907FBE-C17F-4B46-BA01-25BFD82E442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09774" y="3795100"/>
              <a:ext cx="284427" cy="99086"/>
            </a:xfrm>
            <a:custGeom>
              <a:avLst/>
              <a:gdLst/>
              <a:ahLst/>
              <a:cxnLst/>
              <a:rect l="0" t="0" r="0" b="0"/>
              <a:pathLst>
                <a:path w="284427" h="99086">
                  <a:moveTo>
                    <a:pt x="5026" y="8550"/>
                  </a:moveTo>
                  <a:lnTo>
                    <a:pt x="5026" y="8550"/>
                  </a:lnTo>
                  <a:lnTo>
                    <a:pt x="0" y="31154"/>
                  </a:lnTo>
                  <a:lnTo>
                    <a:pt x="262" y="70401"/>
                  </a:lnTo>
                  <a:lnTo>
                    <a:pt x="5495" y="87075"/>
                  </a:lnTo>
                  <a:lnTo>
                    <a:pt x="9572" y="92650"/>
                  </a:lnTo>
                  <a:lnTo>
                    <a:pt x="19747" y="98844"/>
                  </a:lnTo>
                  <a:lnTo>
                    <a:pt x="25423" y="99085"/>
                  </a:lnTo>
                  <a:lnTo>
                    <a:pt x="37375" y="95589"/>
                  </a:lnTo>
                  <a:lnTo>
                    <a:pt x="59374" y="78946"/>
                  </a:lnTo>
                  <a:lnTo>
                    <a:pt x="69867" y="64061"/>
                  </a:lnTo>
                  <a:lnTo>
                    <a:pt x="91496" y="25288"/>
                  </a:lnTo>
                  <a:lnTo>
                    <a:pt x="92306" y="25353"/>
                  </a:lnTo>
                  <a:lnTo>
                    <a:pt x="102701" y="68885"/>
                  </a:lnTo>
                  <a:lnTo>
                    <a:pt x="110526" y="81462"/>
                  </a:lnTo>
                  <a:lnTo>
                    <a:pt x="115576" y="86791"/>
                  </a:lnTo>
                  <a:lnTo>
                    <a:pt x="121765" y="89638"/>
                  </a:lnTo>
                  <a:lnTo>
                    <a:pt x="136168" y="90921"/>
                  </a:lnTo>
                  <a:lnTo>
                    <a:pt x="151976" y="85376"/>
                  </a:lnTo>
                  <a:lnTo>
                    <a:pt x="178624" y="66591"/>
                  </a:lnTo>
                  <a:lnTo>
                    <a:pt x="203217" y="40564"/>
                  </a:lnTo>
                  <a:lnTo>
                    <a:pt x="213055" y="24189"/>
                  </a:lnTo>
                  <a:lnTo>
                    <a:pt x="217428" y="9856"/>
                  </a:lnTo>
                  <a:lnTo>
                    <a:pt x="216477" y="5187"/>
                  </a:lnTo>
                  <a:lnTo>
                    <a:pt x="213726" y="2075"/>
                  </a:lnTo>
                  <a:lnTo>
                    <a:pt x="209776" y="0"/>
                  </a:lnTo>
                  <a:lnTo>
                    <a:pt x="205025" y="28"/>
                  </a:lnTo>
                  <a:lnTo>
                    <a:pt x="194104" y="3822"/>
                  </a:lnTo>
                  <a:lnTo>
                    <a:pt x="184076" y="15856"/>
                  </a:lnTo>
                  <a:lnTo>
                    <a:pt x="176326" y="32258"/>
                  </a:lnTo>
                  <a:lnTo>
                    <a:pt x="172668" y="56653"/>
                  </a:lnTo>
                  <a:lnTo>
                    <a:pt x="174313" y="70852"/>
                  </a:lnTo>
                  <a:lnTo>
                    <a:pt x="177856" y="76895"/>
                  </a:lnTo>
                  <a:lnTo>
                    <a:pt x="189319" y="87373"/>
                  </a:lnTo>
                  <a:lnTo>
                    <a:pt x="215010" y="97836"/>
                  </a:lnTo>
                  <a:lnTo>
                    <a:pt x="255078" y="95290"/>
                  </a:lnTo>
                  <a:lnTo>
                    <a:pt x="284426" y="91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SMARTInkShape-Group112">
            <a:extLst>
              <a:ext uri="{FF2B5EF4-FFF2-40B4-BE49-F238E27FC236}">
                <a16:creationId xmlns:a16="http://schemas.microsoft.com/office/drawing/2014/main" xmlns="" id="{7709EE9B-3A11-449E-B84B-073A19BE6EAF}"/>
              </a:ext>
            </a:extLst>
          </p:cNvPr>
          <p:cNvGrpSpPr/>
          <p:nvPr/>
        </p:nvGrpSpPr>
        <p:grpSpPr>
          <a:xfrm>
            <a:off x="7598797" y="2621356"/>
            <a:ext cx="1018154" cy="261545"/>
            <a:chOff x="7598797" y="2621356"/>
            <a:chExt cx="1018154" cy="261545"/>
          </a:xfrm>
        </p:grpSpPr>
        <p:sp>
          <p:nvSpPr>
            <p:cNvPr id="879" name="SMARTInkShape-688">
              <a:extLst>
                <a:ext uri="{FF2B5EF4-FFF2-40B4-BE49-F238E27FC236}">
                  <a16:creationId xmlns:a16="http://schemas.microsoft.com/office/drawing/2014/main" xmlns="" id="{E4AE1544-477D-40A5-8F4F-3B683E885AF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567665" y="2819400"/>
              <a:ext cx="44385" cy="61811"/>
            </a:xfrm>
            <a:custGeom>
              <a:avLst/>
              <a:gdLst/>
              <a:ahLst/>
              <a:cxnLst/>
              <a:rect l="0" t="0" r="0" b="0"/>
              <a:pathLst>
                <a:path w="44385" h="61811">
                  <a:moveTo>
                    <a:pt x="42935" y="12700"/>
                  </a:moveTo>
                  <a:lnTo>
                    <a:pt x="42935" y="12700"/>
                  </a:lnTo>
                  <a:lnTo>
                    <a:pt x="39564" y="12700"/>
                  </a:lnTo>
                  <a:lnTo>
                    <a:pt x="36027" y="10819"/>
                  </a:lnTo>
                  <a:lnTo>
                    <a:pt x="32103" y="8336"/>
                  </a:lnTo>
                  <a:lnTo>
                    <a:pt x="28008" y="7233"/>
                  </a:lnTo>
                  <a:lnTo>
                    <a:pt x="25928" y="7644"/>
                  </a:lnTo>
                  <a:lnTo>
                    <a:pt x="21735" y="9983"/>
                  </a:lnTo>
                  <a:lnTo>
                    <a:pt x="12038" y="18637"/>
                  </a:lnTo>
                  <a:lnTo>
                    <a:pt x="3598" y="33509"/>
                  </a:lnTo>
                  <a:lnTo>
                    <a:pt x="0" y="47950"/>
                  </a:lnTo>
                  <a:lnTo>
                    <a:pt x="905" y="51722"/>
                  </a:lnTo>
                  <a:lnTo>
                    <a:pt x="5675" y="57795"/>
                  </a:lnTo>
                  <a:lnTo>
                    <a:pt x="12498" y="60964"/>
                  </a:lnTo>
                  <a:lnTo>
                    <a:pt x="16295" y="61810"/>
                  </a:lnTo>
                  <a:lnTo>
                    <a:pt x="26156" y="57104"/>
                  </a:lnTo>
                  <a:lnTo>
                    <a:pt x="39844" y="44436"/>
                  </a:lnTo>
                  <a:lnTo>
                    <a:pt x="42991" y="40208"/>
                  </a:lnTo>
                  <a:lnTo>
                    <a:pt x="44384" y="35272"/>
                  </a:lnTo>
                  <a:lnTo>
                    <a:pt x="44049" y="24143"/>
                  </a:lnTo>
                  <a:lnTo>
                    <a:pt x="39667" y="14023"/>
                  </a:lnTo>
                  <a:lnTo>
                    <a:pt x="30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689">
              <a:extLst>
                <a:ext uri="{FF2B5EF4-FFF2-40B4-BE49-F238E27FC236}">
                  <a16:creationId xmlns:a16="http://schemas.microsoft.com/office/drawing/2014/main" xmlns="" id="{1E3DE1D5-2BDC-4ACE-ADC1-2F6CA3AD3D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405650" y="2622281"/>
              <a:ext cx="211301" cy="218052"/>
            </a:xfrm>
            <a:custGeom>
              <a:avLst/>
              <a:gdLst/>
              <a:ahLst/>
              <a:cxnLst/>
              <a:rect l="0" t="0" r="0" b="0"/>
              <a:pathLst>
                <a:path w="211301" h="218052">
                  <a:moveTo>
                    <a:pt x="97000" y="44719"/>
                  </a:moveTo>
                  <a:lnTo>
                    <a:pt x="97000" y="44719"/>
                  </a:lnTo>
                  <a:lnTo>
                    <a:pt x="101363" y="34580"/>
                  </a:lnTo>
                  <a:lnTo>
                    <a:pt x="102467" y="27042"/>
                  </a:lnTo>
                  <a:lnTo>
                    <a:pt x="101351" y="24468"/>
                  </a:lnTo>
                  <a:lnTo>
                    <a:pt x="99195" y="22752"/>
                  </a:lnTo>
                  <a:lnTo>
                    <a:pt x="96347" y="21607"/>
                  </a:lnTo>
                  <a:lnTo>
                    <a:pt x="87537" y="22217"/>
                  </a:lnTo>
                  <a:lnTo>
                    <a:pt x="75156" y="26252"/>
                  </a:lnTo>
                  <a:lnTo>
                    <a:pt x="57892" y="35100"/>
                  </a:lnTo>
                  <a:lnTo>
                    <a:pt x="42224" y="51733"/>
                  </a:lnTo>
                  <a:lnTo>
                    <a:pt x="19622" y="88660"/>
                  </a:lnTo>
                  <a:lnTo>
                    <a:pt x="6164" y="118576"/>
                  </a:lnTo>
                  <a:lnTo>
                    <a:pt x="0" y="161068"/>
                  </a:lnTo>
                  <a:lnTo>
                    <a:pt x="3559" y="182743"/>
                  </a:lnTo>
                  <a:lnTo>
                    <a:pt x="13607" y="199902"/>
                  </a:lnTo>
                  <a:lnTo>
                    <a:pt x="20238" y="207441"/>
                  </a:lnTo>
                  <a:lnTo>
                    <a:pt x="38893" y="215818"/>
                  </a:lnTo>
                  <a:lnTo>
                    <a:pt x="49797" y="218051"/>
                  </a:lnTo>
                  <a:lnTo>
                    <a:pt x="71316" y="214889"/>
                  </a:lnTo>
                  <a:lnTo>
                    <a:pt x="81995" y="211082"/>
                  </a:lnTo>
                  <a:lnTo>
                    <a:pt x="101384" y="195564"/>
                  </a:lnTo>
                  <a:lnTo>
                    <a:pt x="126286" y="161146"/>
                  </a:lnTo>
                  <a:lnTo>
                    <a:pt x="145189" y="114023"/>
                  </a:lnTo>
                  <a:lnTo>
                    <a:pt x="152988" y="78343"/>
                  </a:lnTo>
                  <a:lnTo>
                    <a:pt x="154104" y="48374"/>
                  </a:lnTo>
                  <a:lnTo>
                    <a:pt x="144722" y="24706"/>
                  </a:lnTo>
                  <a:lnTo>
                    <a:pt x="137281" y="14444"/>
                  </a:lnTo>
                  <a:lnTo>
                    <a:pt x="128087" y="7602"/>
                  </a:lnTo>
                  <a:lnTo>
                    <a:pt x="106582" y="0"/>
                  </a:lnTo>
                  <a:lnTo>
                    <a:pt x="84796" y="2266"/>
                  </a:lnTo>
                  <a:lnTo>
                    <a:pt x="64765" y="11034"/>
                  </a:lnTo>
                  <a:lnTo>
                    <a:pt x="48806" y="24338"/>
                  </a:lnTo>
                  <a:lnTo>
                    <a:pt x="34664" y="47696"/>
                  </a:lnTo>
                  <a:lnTo>
                    <a:pt x="34253" y="64151"/>
                  </a:lnTo>
                  <a:lnTo>
                    <a:pt x="36118" y="72491"/>
                  </a:lnTo>
                  <a:lnTo>
                    <a:pt x="49480" y="87401"/>
                  </a:lnTo>
                  <a:lnTo>
                    <a:pt x="82685" y="105814"/>
                  </a:lnTo>
                  <a:lnTo>
                    <a:pt x="125684" y="116443"/>
                  </a:lnTo>
                  <a:lnTo>
                    <a:pt x="170411" y="121474"/>
                  </a:lnTo>
                  <a:lnTo>
                    <a:pt x="211300" y="12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690">
              <a:extLst>
                <a:ext uri="{FF2B5EF4-FFF2-40B4-BE49-F238E27FC236}">
                  <a16:creationId xmlns:a16="http://schemas.microsoft.com/office/drawing/2014/main" xmlns="" id="{FB1FCDA7-A14B-4E46-A2D8-3823D138F55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89900" y="2660650"/>
              <a:ext cx="101601" cy="222251"/>
            </a:xfrm>
            <a:custGeom>
              <a:avLst/>
              <a:gdLst/>
              <a:ahLst/>
              <a:cxnLst/>
              <a:rect l="0" t="0" r="0" b="0"/>
              <a:pathLst>
                <a:path w="101601" h="222251">
                  <a:moveTo>
                    <a:pt x="101600" y="0"/>
                  </a:moveTo>
                  <a:lnTo>
                    <a:pt x="101600" y="0"/>
                  </a:lnTo>
                  <a:lnTo>
                    <a:pt x="80552" y="36628"/>
                  </a:lnTo>
                  <a:lnTo>
                    <a:pt x="59537" y="78037"/>
                  </a:lnTo>
                  <a:lnTo>
                    <a:pt x="32065" y="122684"/>
                  </a:lnTo>
                  <a:lnTo>
                    <a:pt x="11697" y="163821"/>
                  </a:lnTo>
                  <a:lnTo>
                    <a:pt x="2311" y="2070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691">
              <a:extLst>
                <a:ext uri="{FF2B5EF4-FFF2-40B4-BE49-F238E27FC236}">
                  <a16:creationId xmlns:a16="http://schemas.microsoft.com/office/drawing/2014/main" xmlns="" id="{0C76B15E-037D-43EA-A901-68CC90F04A6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61129" y="2794000"/>
              <a:ext cx="187522" cy="41472"/>
            </a:xfrm>
            <a:custGeom>
              <a:avLst/>
              <a:gdLst/>
              <a:ahLst/>
              <a:cxnLst/>
              <a:rect l="0" t="0" r="0" b="0"/>
              <a:pathLst>
                <a:path w="18752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8806"/>
                  </a:lnTo>
                  <a:lnTo>
                    <a:pt x="4645" y="41471"/>
                  </a:lnTo>
                  <a:lnTo>
                    <a:pt x="25072" y="40196"/>
                  </a:lnTo>
                  <a:lnTo>
                    <a:pt x="63580" y="31979"/>
                  </a:lnTo>
                  <a:lnTo>
                    <a:pt x="96452" y="22679"/>
                  </a:lnTo>
                  <a:lnTo>
                    <a:pt x="130113" y="12902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692">
              <a:extLst>
                <a:ext uri="{FF2B5EF4-FFF2-40B4-BE49-F238E27FC236}">
                  <a16:creationId xmlns:a16="http://schemas.microsoft.com/office/drawing/2014/main" xmlns="" id="{F2A58F42-8246-4CB9-83CC-DACDAACFD31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31145" y="2749550"/>
              <a:ext cx="166706" cy="11818"/>
            </a:xfrm>
            <a:custGeom>
              <a:avLst/>
              <a:gdLst/>
              <a:ahLst/>
              <a:cxnLst/>
              <a:rect l="0" t="0" r="0" b="0"/>
              <a:pathLst>
                <a:path w="166706" h="11818">
                  <a:moveTo>
                    <a:pt x="14305" y="6350"/>
                  </a:moveTo>
                  <a:lnTo>
                    <a:pt x="14305" y="6350"/>
                  </a:lnTo>
                  <a:lnTo>
                    <a:pt x="2372" y="11376"/>
                  </a:lnTo>
                  <a:lnTo>
                    <a:pt x="0" y="11817"/>
                  </a:lnTo>
                  <a:lnTo>
                    <a:pt x="535" y="11406"/>
                  </a:lnTo>
                  <a:lnTo>
                    <a:pt x="6774" y="9067"/>
                  </a:lnTo>
                  <a:lnTo>
                    <a:pt x="49009" y="6181"/>
                  </a:lnTo>
                  <a:lnTo>
                    <a:pt x="95457" y="2145"/>
                  </a:lnTo>
                  <a:lnTo>
                    <a:pt x="142772" y="636"/>
                  </a:lnTo>
                  <a:lnTo>
                    <a:pt x="16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693">
              <a:extLst>
                <a:ext uri="{FF2B5EF4-FFF2-40B4-BE49-F238E27FC236}">
                  <a16:creationId xmlns:a16="http://schemas.microsoft.com/office/drawing/2014/main" xmlns="" id="{FC0C9A5B-E232-4945-8114-A1C1FF0E93D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98797" y="2621356"/>
              <a:ext cx="237104" cy="236656"/>
            </a:xfrm>
            <a:custGeom>
              <a:avLst/>
              <a:gdLst/>
              <a:ahLst/>
              <a:cxnLst/>
              <a:rect l="0" t="0" r="0" b="0"/>
              <a:pathLst>
                <a:path w="237104" h="236656">
                  <a:moveTo>
                    <a:pt x="129153" y="51994"/>
                  </a:moveTo>
                  <a:lnTo>
                    <a:pt x="129153" y="51994"/>
                  </a:lnTo>
                  <a:lnTo>
                    <a:pt x="122411" y="38510"/>
                  </a:lnTo>
                  <a:lnTo>
                    <a:pt x="118309" y="34538"/>
                  </a:lnTo>
                  <a:lnTo>
                    <a:pt x="108105" y="30125"/>
                  </a:lnTo>
                  <a:lnTo>
                    <a:pt x="94633" y="31926"/>
                  </a:lnTo>
                  <a:lnTo>
                    <a:pt x="87090" y="34382"/>
                  </a:lnTo>
                  <a:lnTo>
                    <a:pt x="59618" y="58064"/>
                  </a:lnTo>
                  <a:lnTo>
                    <a:pt x="32507" y="95264"/>
                  </a:lnTo>
                  <a:lnTo>
                    <a:pt x="9970" y="140936"/>
                  </a:lnTo>
                  <a:lnTo>
                    <a:pt x="0" y="183475"/>
                  </a:lnTo>
                  <a:lnTo>
                    <a:pt x="3313" y="206150"/>
                  </a:lnTo>
                  <a:lnTo>
                    <a:pt x="7160" y="216148"/>
                  </a:lnTo>
                  <a:lnTo>
                    <a:pt x="18960" y="229139"/>
                  </a:lnTo>
                  <a:lnTo>
                    <a:pt x="26058" y="233590"/>
                  </a:lnTo>
                  <a:lnTo>
                    <a:pt x="43351" y="236655"/>
                  </a:lnTo>
                  <a:lnTo>
                    <a:pt x="52902" y="236485"/>
                  </a:lnTo>
                  <a:lnTo>
                    <a:pt x="74802" y="226888"/>
                  </a:lnTo>
                  <a:lnTo>
                    <a:pt x="97236" y="209453"/>
                  </a:lnTo>
                  <a:lnTo>
                    <a:pt x="116613" y="185240"/>
                  </a:lnTo>
                  <a:lnTo>
                    <a:pt x="133278" y="140471"/>
                  </a:lnTo>
                  <a:lnTo>
                    <a:pt x="139923" y="106134"/>
                  </a:lnTo>
                  <a:lnTo>
                    <a:pt x="143112" y="71823"/>
                  </a:lnTo>
                  <a:lnTo>
                    <a:pt x="136267" y="30823"/>
                  </a:lnTo>
                  <a:lnTo>
                    <a:pt x="126670" y="12246"/>
                  </a:lnTo>
                  <a:lnTo>
                    <a:pt x="119030" y="6445"/>
                  </a:lnTo>
                  <a:lnTo>
                    <a:pt x="99254" y="0"/>
                  </a:lnTo>
                  <a:lnTo>
                    <a:pt x="81998" y="898"/>
                  </a:lnTo>
                  <a:lnTo>
                    <a:pt x="74432" y="3114"/>
                  </a:lnTo>
                  <a:lnTo>
                    <a:pt x="60384" y="14982"/>
                  </a:lnTo>
                  <a:lnTo>
                    <a:pt x="53674" y="23086"/>
                  </a:lnTo>
                  <a:lnTo>
                    <a:pt x="48099" y="39616"/>
                  </a:lnTo>
                  <a:lnTo>
                    <a:pt x="47601" y="47975"/>
                  </a:lnTo>
                  <a:lnTo>
                    <a:pt x="57011" y="76595"/>
                  </a:lnTo>
                  <a:lnTo>
                    <a:pt x="71219" y="93267"/>
                  </a:lnTo>
                  <a:lnTo>
                    <a:pt x="90704" y="106321"/>
                  </a:lnTo>
                  <a:lnTo>
                    <a:pt x="130147" y="116931"/>
                  </a:lnTo>
                  <a:lnTo>
                    <a:pt x="176563" y="119683"/>
                  </a:lnTo>
                  <a:lnTo>
                    <a:pt x="237103" y="11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113">
            <a:extLst>
              <a:ext uri="{FF2B5EF4-FFF2-40B4-BE49-F238E27FC236}">
                <a16:creationId xmlns:a16="http://schemas.microsoft.com/office/drawing/2014/main" xmlns="" id="{9E3D514B-497F-4D31-8B7E-B445863AFDD7}"/>
              </a:ext>
            </a:extLst>
          </p:cNvPr>
          <p:cNvGrpSpPr/>
          <p:nvPr/>
        </p:nvGrpSpPr>
        <p:grpSpPr>
          <a:xfrm>
            <a:off x="6953250" y="2593491"/>
            <a:ext cx="368301" cy="308460"/>
            <a:chOff x="6953250" y="2593491"/>
            <a:chExt cx="368301" cy="308460"/>
          </a:xfrm>
        </p:grpSpPr>
        <p:sp>
          <p:nvSpPr>
            <p:cNvPr id="886" name="SMARTInkShape-694">
              <a:extLst>
                <a:ext uri="{FF2B5EF4-FFF2-40B4-BE49-F238E27FC236}">
                  <a16:creationId xmlns:a16="http://schemas.microsoft.com/office/drawing/2014/main" xmlns="" id="{47C3A954-5EB9-4BE0-9104-6C392ACE270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315200" y="280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695">
              <a:extLst>
                <a:ext uri="{FF2B5EF4-FFF2-40B4-BE49-F238E27FC236}">
                  <a16:creationId xmlns:a16="http://schemas.microsoft.com/office/drawing/2014/main" xmlns="" id="{632B9676-11B9-4B53-B90E-975322D201E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96150" y="26860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3861" y="3371"/>
                  </a:lnTo>
                  <a:lnTo>
                    <a:pt x="1716" y="1067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696">
              <a:extLst>
                <a:ext uri="{FF2B5EF4-FFF2-40B4-BE49-F238E27FC236}">
                  <a16:creationId xmlns:a16="http://schemas.microsoft.com/office/drawing/2014/main" xmlns="" id="{F9CB41B9-23B8-41FD-B247-95F67705671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69150" y="28448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5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697">
              <a:extLst>
                <a:ext uri="{FF2B5EF4-FFF2-40B4-BE49-F238E27FC236}">
                  <a16:creationId xmlns:a16="http://schemas.microsoft.com/office/drawing/2014/main" xmlns="" id="{FC570F99-CA09-44E1-8390-043F31960C8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53250" y="2621347"/>
              <a:ext cx="165591" cy="242504"/>
            </a:xfrm>
            <a:custGeom>
              <a:avLst/>
              <a:gdLst/>
              <a:ahLst/>
              <a:cxnLst/>
              <a:rect l="0" t="0" r="0" b="0"/>
              <a:pathLst>
                <a:path w="165591" h="242504">
                  <a:moveTo>
                    <a:pt x="0" y="179003"/>
                  </a:moveTo>
                  <a:lnTo>
                    <a:pt x="0" y="179003"/>
                  </a:lnTo>
                  <a:lnTo>
                    <a:pt x="6907" y="162044"/>
                  </a:lnTo>
                  <a:lnTo>
                    <a:pt x="11537" y="156649"/>
                  </a:lnTo>
                  <a:lnTo>
                    <a:pt x="18297" y="151899"/>
                  </a:lnTo>
                  <a:lnTo>
                    <a:pt x="58033" y="140919"/>
                  </a:lnTo>
                  <a:lnTo>
                    <a:pt x="92890" y="119896"/>
                  </a:lnTo>
                  <a:lnTo>
                    <a:pt x="125071" y="87417"/>
                  </a:lnTo>
                  <a:lnTo>
                    <a:pt x="148647" y="43868"/>
                  </a:lnTo>
                  <a:lnTo>
                    <a:pt x="164776" y="7462"/>
                  </a:lnTo>
                  <a:lnTo>
                    <a:pt x="165590" y="3259"/>
                  </a:lnTo>
                  <a:lnTo>
                    <a:pt x="165426" y="457"/>
                  </a:lnTo>
                  <a:lnTo>
                    <a:pt x="164612" y="0"/>
                  </a:lnTo>
                  <a:lnTo>
                    <a:pt x="163364" y="1106"/>
                  </a:lnTo>
                  <a:lnTo>
                    <a:pt x="161824" y="3255"/>
                  </a:lnTo>
                  <a:lnTo>
                    <a:pt x="152247" y="47169"/>
                  </a:lnTo>
                  <a:lnTo>
                    <a:pt x="147887" y="92433"/>
                  </a:lnTo>
                  <a:lnTo>
                    <a:pt x="146593" y="139712"/>
                  </a:lnTo>
                  <a:lnTo>
                    <a:pt x="146211" y="183119"/>
                  </a:lnTo>
                  <a:lnTo>
                    <a:pt x="149452" y="225599"/>
                  </a:lnTo>
                  <a:lnTo>
                    <a:pt x="152400" y="24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698">
              <a:extLst>
                <a:ext uri="{FF2B5EF4-FFF2-40B4-BE49-F238E27FC236}">
                  <a16:creationId xmlns:a16="http://schemas.microsoft.com/office/drawing/2014/main" xmlns="" id="{A0C34052-ABC7-42EA-A850-97852641CA7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965950" y="2593491"/>
              <a:ext cx="11812" cy="257660"/>
            </a:xfrm>
            <a:custGeom>
              <a:avLst/>
              <a:gdLst/>
              <a:ahLst/>
              <a:cxnLst/>
              <a:rect l="0" t="0" r="0" b="0"/>
              <a:pathLst>
                <a:path w="11812" h="2576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5467" y="1563"/>
                  </a:lnTo>
                  <a:lnTo>
                    <a:pt x="6176" y="35779"/>
                  </a:lnTo>
                  <a:lnTo>
                    <a:pt x="6272" y="66618"/>
                  </a:lnTo>
                  <a:lnTo>
                    <a:pt x="8196" y="103372"/>
                  </a:lnTo>
                  <a:lnTo>
                    <a:pt x="10699" y="142520"/>
                  </a:lnTo>
                  <a:lnTo>
                    <a:pt x="11811" y="181086"/>
                  </a:lnTo>
                  <a:lnTo>
                    <a:pt x="9066" y="228386"/>
                  </a:lnTo>
                  <a:lnTo>
                    <a:pt x="635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114">
            <a:extLst>
              <a:ext uri="{FF2B5EF4-FFF2-40B4-BE49-F238E27FC236}">
                <a16:creationId xmlns:a16="http://schemas.microsoft.com/office/drawing/2014/main" xmlns="" id="{275D8EB2-21EA-46FF-ABE4-EA2E78A8E3D6}"/>
              </a:ext>
            </a:extLst>
          </p:cNvPr>
          <p:cNvGrpSpPr/>
          <p:nvPr/>
        </p:nvGrpSpPr>
        <p:grpSpPr>
          <a:xfrm>
            <a:off x="5930900" y="2736850"/>
            <a:ext cx="229769" cy="176063"/>
            <a:chOff x="5930900" y="2736850"/>
            <a:chExt cx="229769" cy="176063"/>
          </a:xfrm>
        </p:grpSpPr>
        <p:sp>
          <p:nvSpPr>
            <p:cNvPr id="892" name="SMARTInkShape-699">
              <a:extLst>
                <a:ext uri="{FF2B5EF4-FFF2-40B4-BE49-F238E27FC236}">
                  <a16:creationId xmlns:a16="http://schemas.microsoft.com/office/drawing/2014/main" xmlns="" id="{31A3D193-EE2D-4661-BA6C-99C4D33AB0F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96000" y="2753941"/>
              <a:ext cx="64669" cy="158972"/>
            </a:xfrm>
            <a:custGeom>
              <a:avLst/>
              <a:gdLst/>
              <a:ahLst/>
              <a:cxnLst/>
              <a:rect l="0" t="0" r="0" b="0"/>
              <a:pathLst>
                <a:path w="64669" h="158972">
                  <a:moveTo>
                    <a:pt x="50800" y="33709"/>
                  </a:moveTo>
                  <a:lnTo>
                    <a:pt x="50800" y="33709"/>
                  </a:lnTo>
                  <a:lnTo>
                    <a:pt x="50095" y="19206"/>
                  </a:lnTo>
                  <a:lnTo>
                    <a:pt x="45731" y="6991"/>
                  </a:lnTo>
                  <a:lnTo>
                    <a:pt x="41961" y="1138"/>
                  </a:lnTo>
                  <a:lnTo>
                    <a:pt x="38557" y="0"/>
                  </a:lnTo>
                  <a:lnTo>
                    <a:pt x="29131" y="618"/>
                  </a:lnTo>
                  <a:lnTo>
                    <a:pt x="19768" y="5126"/>
                  </a:lnTo>
                  <a:lnTo>
                    <a:pt x="15295" y="8304"/>
                  </a:lnTo>
                  <a:lnTo>
                    <a:pt x="8444" y="19360"/>
                  </a:lnTo>
                  <a:lnTo>
                    <a:pt x="2501" y="39571"/>
                  </a:lnTo>
                  <a:lnTo>
                    <a:pt x="1667" y="46083"/>
                  </a:lnTo>
                  <a:lnTo>
                    <a:pt x="7236" y="68733"/>
                  </a:lnTo>
                  <a:lnTo>
                    <a:pt x="21194" y="89948"/>
                  </a:lnTo>
                  <a:lnTo>
                    <a:pt x="52345" y="122489"/>
                  </a:lnTo>
                  <a:lnTo>
                    <a:pt x="64668" y="144614"/>
                  </a:lnTo>
                  <a:lnTo>
                    <a:pt x="63573" y="148568"/>
                  </a:lnTo>
                  <a:lnTo>
                    <a:pt x="60021" y="151910"/>
                  </a:lnTo>
                  <a:lnTo>
                    <a:pt x="49254" y="156798"/>
                  </a:lnTo>
                  <a:lnTo>
                    <a:pt x="37412" y="158971"/>
                  </a:lnTo>
                  <a:lnTo>
                    <a:pt x="0" y="14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700">
              <a:extLst>
                <a:ext uri="{FF2B5EF4-FFF2-40B4-BE49-F238E27FC236}">
                  <a16:creationId xmlns:a16="http://schemas.microsoft.com/office/drawing/2014/main" xmlns="" id="{DB6A9B8D-4371-4768-8AB2-2CD358F9D6E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30900" y="2736850"/>
              <a:ext cx="76201" cy="134505"/>
            </a:xfrm>
            <a:custGeom>
              <a:avLst/>
              <a:gdLst/>
              <a:ahLst/>
              <a:cxnLst/>
              <a:rect l="0" t="0" r="0" b="0"/>
              <a:pathLst>
                <a:path w="76201" h="134505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60" y="62457"/>
                  </a:lnTo>
                  <a:lnTo>
                    <a:pt x="26563" y="102518"/>
                  </a:lnTo>
                  <a:lnTo>
                    <a:pt x="45186" y="132243"/>
                  </a:lnTo>
                  <a:lnTo>
                    <a:pt x="47763" y="134023"/>
                  </a:lnTo>
                  <a:lnTo>
                    <a:pt x="50186" y="134504"/>
                  </a:lnTo>
                  <a:lnTo>
                    <a:pt x="52507" y="134120"/>
                  </a:lnTo>
                  <a:lnTo>
                    <a:pt x="56968" y="126166"/>
                  </a:lnTo>
                  <a:lnTo>
                    <a:pt x="65581" y="87951"/>
                  </a:lnTo>
                  <a:lnTo>
                    <a:pt x="73371" y="44393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0" name="SMARTInkShape-Group115">
            <a:extLst>
              <a:ext uri="{FF2B5EF4-FFF2-40B4-BE49-F238E27FC236}">
                <a16:creationId xmlns:a16="http://schemas.microsoft.com/office/drawing/2014/main" xmlns="" id="{CFA79C1F-8192-47DD-8641-A4B1D79F89A9}"/>
              </a:ext>
            </a:extLst>
          </p:cNvPr>
          <p:cNvGrpSpPr/>
          <p:nvPr/>
        </p:nvGrpSpPr>
        <p:grpSpPr>
          <a:xfrm>
            <a:off x="3754876" y="2633077"/>
            <a:ext cx="1198632" cy="321218"/>
            <a:chOff x="3754876" y="2633077"/>
            <a:chExt cx="1198632" cy="321218"/>
          </a:xfrm>
        </p:grpSpPr>
        <p:sp>
          <p:nvSpPr>
            <p:cNvPr id="895" name="SMARTInkShape-701">
              <a:extLst>
                <a:ext uri="{FF2B5EF4-FFF2-40B4-BE49-F238E27FC236}">
                  <a16:creationId xmlns:a16="http://schemas.microsoft.com/office/drawing/2014/main" xmlns="" id="{B844DD31-B221-4C34-94C5-79844FC552E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65625" y="2870200"/>
              <a:ext cx="223826" cy="30345"/>
            </a:xfrm>
            <a:custGeom>
              <a:avLst/>
              <a:gdLst/>
              <a:ahLst/>
              <a:cxnLst/>
              <a:rect l="0" t="0" r="0" b="0"/>
              <a:pathLst>
                <a:path w="223826" h="30345">
                  <a:moveTo>
                    <a:pt x="26975" y="12700"/>
                  </a:moveTo>
                  <a:lnTo>
                    <a:pt x="26975" y="12700"/>
                  </a:lnTo>
                  <a:lnTo>
                    <a:pt x="1735" y="27005"/>
                  </a:lnTo>
                  <a:lnTo>
                    <a:pt x="270" y="28587"/>
                  </a:lnTo>
                  <a:lnTo>
                    <a:pt x="0" y="29641"/>
                  </a:lnTo>
                  <a:lnTo>
                    <a:pt x="525" y="30344"/>
                  </a:lnTo>
                  <a:lnTo>
                    <a:pt x="43335" y="25697"/>
                  </a:lnTo>
                  <a:lnTo>
                    <a:pt x="78931" y="19417"/>
                  </a:lnTo>
                  <a:lnTo>
                    <a:pt x="116389" y="13804"/>
                  </a:lnTo>
                  <a:lnTo>
                    <a:pt x="153498" y="8957"/>
                  </a:lnTo>
                  <a:lnTo>
                    <a:pt x="200479" y="2968"/>
                  </a:lnTo>
                  <a:lnTo>
                    <a:pt x="2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702">
              <a:extLst>
                <a:ext uri="{FF2B5EF4-FFF2-40B4-BE49-F238E27FC236}">
                  <a16:creationId xmlns:a16="http://schemas.microsoft.com/office/drawing/2014/main" xmlns="" id="{C498454E-C226-4FA8-8300-281BC6649E6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60897" y="2633077"/>
              <a:ext cx="241304" cy="270529"/>
            </a:xfrm>
            <a:custGeom>
              <a:avLst/>
              <a:gdLst/>
              <a:ahLst/>
              <a:cxnLst/>
              <a:rect l="0" t="0" r="0" b="0"/>
              <a:pathLst>
                <a:path w="241304" h="270529">
                  <a:moveTo>
                    <a:pt x="107953" y="59323"/>
                  </a:moveTo>
                  <a:lnTo>
                    <a:pt x="107953" y="59323"/>
                  </a:lnTo>
                  <a:lnTo>
                    <a:pt x="107953" y="52581"/>
                  </a:lnTo>
                  <a:lnTo>
                    <a:pt x="106542" y="51300"/>
                  </a:lnTo>
                  <a:lnTo>
                    <a:pt x="104190" y="51152"/>
                  </a:lnTo>
                  <a:lnTo>
                    <a:pt x="65890" y="59608"/>
                  </a:lnTo>
                  <a:lnTo>
                    <a:pt x="41788" y="80731"/>
                  </a:lnTo>
                  <a:lnTo>
                    <a:pt x="20146" y="116074"/>
                  </a:lnTo>
                  <a:lnTo>
                    <a:pt x="3697" y="154455"/>
                  </a:lnTo>
                  <a:lnTo>
                    <a:pt x="0" y="196009"/>
                  </a:lnTo>
                  <a:lnTo>
                    <a:pt x="6744" y="232859"/>
                  </a:lnTo>
                  <a:lnTo>
                    <a:pt x="21051" y="259378"/>
                  </a:lnTo>
                  <a:lnTo>
                    <a:pt x="27440" y="264660"/>
                  </a:lnTo>
                  <a:lnTo>
                    <a:pt x="42066" y="270528"/>
                  </a:lnTo>
                  <a:lnTo>
                    <a:pt x="69538" y="270461"/>
                  </a:lnTo>
                  <a:lnTo>
                    <a:pt x="103391" y="255859"/>
                  </a:lnTo>
                  <a:lnTo>
                    <a:pt x="147686" y="214797"/>
                  </a:lnTo>
                  <a:lnTo>
                    <a:pt x="176954" y="172731"/>
                  </a:lnTo>
                  <a:lnTo>
                    <a:pt x="187538" y="138654"/>
                  </a:lnTo>
                  <a:lnTo>
                    <a:pt x="192713" y="106105"/>
                  </a:lnTo>
                  <a:lnTo>
                    <a:pt x="192895" y="75882"/>
                  </a:lnTo>
                  <a:lnTo>
                    <a:pt x="185922" y="48338"/>
                  </a:lnTo>
                  <a:lnTo>
                    <a:pt x="173886" y="27629"/>
                  </a:lnTo>
                  <a:lnTo>
                    <a:pt x="157717" y="12076"/>
                  </a:lnTo>
                  <a:lnTo>
                    <a:pt x="136421" y="460"/>
                  </a:lnTo>
                  <a:lnTo>
                    <a:pt x="112844" y="0"/>
                  </a:lnTo>
                  <a:lnTo>
                    <a:pt x="89665" y="7557"/>
                  </a:lnTo>
                  <a:lnTo>
                    <a:pt x="69956" y="20323"/>
                  </a:lnTo>
                  <a:lnTo>
                    <a:pt x="42994" y="53490"/>
                  </a:lnTo>
                  <a:lnTo>
                    <a:pt x="35102" y="76722"/>
                  </a:lnTo>
                  <a:lnTo>
                    <a:pt x="33986" y="87855"/>
                  </a:lnTo>
                  <a:lnTo>
                    <a:pt x="40271" y="107752"/>
                  </a:lnTo>
                  <a:lnTo>
                    <a:pt x="45898" y="117009"/>
                  </a:lnTo>
                  <a:lnTo>
                    <a:pt x="65321" y="131058"/>
                  </a:lnTo>
                  <a:lnTo>
                    <a:pt x="91122" y="139888"/>
                  </a:lnTo>
                  <a:lnTo>
                    <a:pt x="137381" y="141599"/>
                  </a:lnTo>
                  <a:lnTo>
                    <a:pt x="170186" y="141751"/>
                  </a:lnTo>
                  <a:lnTo>
                    <a:pt x="213647" y="141837"/>
                  </a:lnTo>
                  <a:lnTo>
                    <a:pt x="241303" y="14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703">
              <a:extLst>
                <a:ext uri="{FF2B5EF4-FFF2-40B4-BE49-F238E27FC236}">
                  <a16:creationId xmlns:a16="http://schemas.microsoft.com/office/drawing/2014/main" xmlns="" id="{460CB649-5293-481C-91F0-EB177203216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97179" y="2870200"/>
              <a:ext cx="56329" cy="84095"/>
            </a:xfrm>
            <a:custGeom>
              <a:avLst/>
              <a:gdLst/>
              <a:ahLst/>
              <a:cxnLst/>
              <a:rect l="0" t="0" r="0" b="0"/>
              <a:pathLst>
                <a:path w="56329" h="84095">
                  <a:moveTo>
                    <a:pt x="36771" y="19050"/>
                  </a:moveTo>
                  <a:lnTo>
                    <a:pt x="36771" y="19050"/>
                  </a:lnTo>
                  <a:lnTo>
                    <a:pt x="36771" y="12308"/>
                  </a:lnTo>
                  <a:lnTo>
                    <a:pt x="34890" y="7116"/>
                  </a:lnTo>
                  <a:lnTo>
                    <a:pt x="33400" y="4744"/>
                  </a:lnTo>
                  <a:lnTo>
                    <a:pt x="31702" y="3869"/>
                  </a:lnTo>
                  <a:lnTo>
                    <a:pt x="29863" y="3990"/>
                  </a:lnTo>
                  <a:lnTo>
                    <a:pt x="27932" y="4777"/>
                  </a:lnTo>
                  <a:lnTo>
                    <a:pt x="18473" y="12626"/>
                  </a:lnTo>
                  <a:lnTo>
                    <a:pt x="10104" y="30630"/>
                  </a:lnTo>
                  <a:lnTo>
                    <a:pt x="0" y="71848"/>
                  </a:lnTo>
                  <a:lnTo>
                    <a:pt x="968" y="76121"/>
                  </a:lnTo>
                  <a:lnTo>
                    <a:pt x="5807" y="82749"/>
                  </a:lnTo>
                  <a:lnTo>
                    <a:pt x="10483" y="84094"/>
                  </a:lnTo>
                  <a:lnTo>
                    <a:pt x="23206" y="83707"/>
                  </a:lnTo>
                  <a:lnTo>
                    <a:pt x="34505" y="77419"/>
                  </a:lnTo>
                  <a:lnTo>
                    <a:pt x="53256" y="56136"/>
                  </a:lnTo>
                  <a:lnTo>
                    <a:pt x="56328" y="42118"/>
                  </a:lnTo>
                  <a:lnTo>
                    <a:pt x="54635" y="27892"/>
                  </a:lnTo>
                  <a:lnTo>
                    <a:pt x="49179" y="16865"/>
                  </a:lnTo>
                  <a:lnTo>
                    <a:pt x="30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704">
              <a:extLst>
                <a:ext uri="{FF2B5EF4-FFF2-40B4-BE49-F238E27FC236}">
                  <a16:creationId xmlns:a16="http://schemas.microsoft.com/office/drawing/2014/main" xmlns="" id="{7F0F9D5F-6D4D-4FFD-BF4D-2303F122258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60850" y="28003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8988" y="17639"/>
                  </a:lnTo>
                  <a:lnTo>
                    <a:pt x="81009" y="96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705">
              <a:extLst>
                <a:ext uri="{FF2B5EF4-FFF2-40B4-BE49-F238E27FC236}">
                  <a16:creationId xmlns:a16="http://schemas.microsoft.com/office/drawing/2014/main" xmlns="" id="{13333802-4CC2-4E4E-BBC0-F8E6D34B54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54876" y="2640070"/>
              <a:ext cx="315475" cy="275273"/>
            </a:xfrm>
            <a:custGeom>
              <a:avLst/>
              <a:gdLst/>
              <a:ahLst/>
              <a:cxnLst/>
              <a:rect l="0" t="0" r="0" b="0"/>
              <a:pathLst>
                <a:path w="315475" h="275273">
                  <a:moveTo>
                    <a:pt x="99574" y="65030"/>
                  </a:moveTo>
                  <a:lnTo>
                    <a:pt x="99574" y="65030"/>
                  </a:lnTo>
                  <a:lnTo>
                    <a:pt x="96203" y="58288"/>
                  </a:lnTo>
                  <a:lnTo>
                    <a:pt x="90785" y="53097"/>
                  </a:lnTo>
                  <a:lnTo>
                    <a:pt x="83673" y="49143"/>
                  </a:lnTo>
                  <a:lnTo>
                    <a:pt x="75809" y="47386"/>
                  </a:lnTo>
                  <a:lnTo>
                    <a:pt x="69491" y="48486"/>
                  </a:lnTo>
                  <a:lnTo>
                    <a:pt x="52945" y="58313"/>
                  </a:lnTo>
                  <a:lnTo>
                    <a:pt x="29293" y="89757"/>
                  </a:lnTo>
                  <a:lnTo>
                    <a:pt x="11957" y="124568"/>
                  </a:lnTo>
                  <a:lnTo>
                    <a:pt x="2431" y="165142"/>
                  </a:lnTo>
                  <a:lnTo>
                    <a:pt x="0" y="203584"/>
                  </a:lnTo>
                  <a:lnTo>
                    <a:pt x="4846" y="236924"/>
                  </a:lnTo>
                  <a:lnTo>
                    <a:pt x="13728" y="255963"/>
                  </a:lnTo>
                  <a:lnTo>
                    <a:pt x="24731" y="268187"/>
                  </a:lnTo>
                  <a:lnTo>
                    <a:pt x="30629" y="272435"/>
                  </a:lnTo>
                  <a:lnTo>
                    <a:pt x="46589" y="275272"/>
                  </a:lnTo>
                  <a:lnTo>
                    <a:pt x="65442" y="272771"/>
                  </a:lnTo>
                  <a:lnTo>
                    <a:pt x="96595" y="258052"/>
                  </a:lnTo>
                  <a:lnTo>
                    <a:pt x="130206" y="231975"/>
                  </a:lnTo>
                  <a:lnTo>
                    <a:pt x="153806" y="200494"/>
                  </a:lnTo>
                  <a:lnTo>
                    <a:pt x="169343" y="159809"/>
                  </a:lnTo>
                  <a:lnTo>
                    <a:pt x="178023" y="112319"/>
                  </a:lnTo>
                  <a:lnTo>
                    <a:pt x="180301" y="79227"/>
                  </a:lnTo>
                  <a:lnTo>
                    <a:pt x="175669" y="51349"/>
                  </a:lnTo>
                  <a:lnTo>
                    <a:pt x="161162" y="19584"/>
                  </a:lnTo>
                  <a:lnTo>
                    <a:pt x="155449" y="11449"/>
                  </a:lnTo>
                  <a:lnTo>
                    <a:pt x="148113" y="6026"/>
                  </a:lnTo>
                  <a:lnTo>
                    <a:pt x="130554" y="0"/>
                  </a:lnTo>
                  <a:lnTo>
                    <a:pt x="110991" y="1085"/>
                  </a:lnTo>
                  <a:lnTo>
                    <a:pt x="91243" y="7682"/>
                  </a:lnTo>
                  <a:lnTo>
                    <a:pt x="73059" y="20022"/>
                  </a:lnTo>
                  <a:lnTo>
                    <a:pt x="53696" y="46207"/>
                  </a:lnTo>
                  <a:lnTo>
                    <a:pt x="42393" y="76308"/>
                  </a:lnTo>
                  <a:lnTo>
                    <a:pt x="42645" y="95207"/>
                  </a:lnTo>
                  <a:lnTo>
                    <a:pt x="50721" y="119832"/>
                  </a:lnTo>
                  <a:lnTo>
                    <a:pt x="54305" y="126965"/>
                  </a:lnTo>
                  <a:lnTo>
                    <a:pt x="69577" y="138652"/>
                  </a:lnTo>
                  <a:lnTo>
                    <a:pt x="79576" y="143745"/>
                  </a:lnTo>
                  <a:lnTo>
                    <a:pt x="109501" y="147522"/>
                  </a:lnTo>
                  <a:lnTo>
                    <a:pt x="147730" y="146143"/>
                  </a:lnTo>
                  <a:lnTo>
                    <a:pt x="192943" y="140827"/>
                  </a:lnTo>
                  <a:lnTo>
                    <a:pt x="233734" y="135641"/>
                  </a:lnTo>
                  <a:lnTo>
                    <a:pt x="280907" y="130637"/>
                  </a:lnTo>
                  <a:lnTo>
                    <a:pt x="315474" y="128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116">
            <a:extLst>
              <a:ext uri="{FF2B5EF4-FFF2-40B4-BE49-F238E27FC236}">
                <a16:creationId xmlns:a16="http://schemas.microsoft.com/office/drawing/2014/main" xmlns="" id="{AAB572B7-32CE-4AB5-96E2-80D814D082FC}"/>
              </a:ext>
            </a:extLst>
          </p:cNvPr>
          <p:cNvGrpSpPr/>
          <p:nvPr/>
        </p:nvGrpSpPr>
        <p:grpSpPr>
          <a:xfrm>
            <a:off x="2901950" y="2611968"/>
            <a:ext cx="450851" cy="398926"/>
            <a:chOff x="2901950" y="2611968"/>
            <a:chExt cx="450851" cy="398926"/>
          </a:xfrm>
        </p:grpSpPr>
        <p:sp>
          <p:nvSpPr>
            <p:cNvPr id="901" name="SMARTInkShape-706">
              <a:extLst>
                <a:ext uri="{FF2B5EF4-FFF2-40B4-BE49-F238E27FC236}">
                  <a16:creationId xmlns:a16="http://schemas.microsoft.com/office/drawing/2014/main" xmlns="" id="{5DDE093D-0D32-4754-A9C9-C36D35EBD57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21050" y="2863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707">
              <a:extLst>
                <a:ext uri="{FF2B5EF4-FFF2-40B4-BE49-F238E27FC236}">
                  <a16:creationId xmlns:a16="http://schemas.microsoft.com/office/drawing/2014/main" xmlns="" id="{737296B7-87FF-4E2C-9E77-62A4588F505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43962" y="2705100"/>
              <a:ext cx="8839" cy="50801"/>
            </a:xfrm>
            <a:custGeom>
              <a:avLst/>
              <a:gdLst/>
              <a:ahLst/>
              <a:cxnLst/>
              <a:rect l="0" t="0" r="0" b="0"/>
              <a:pathLst>
                <a:path w="8839" h="508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248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708">
              <a:extLst>
                <a:ext uri="{FF2B5EF4-FFF2-40B4-BE49-F238E27FC236}">
                  <a16:creationId xmlns:a16="http://schemas.microsoft.com/office/drawing/2014/main" xmlns="" id="{CF6EAEEB-BB14-46E2-B33C-4268F819F96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143669" y="2896224"/>
              <a:ext cx="67473" cy="114670"/>
            </a:xfrm>
            <a:custGeom>
              <a:avLst/>
              <a:gdLst/>
              <a:ahLst/>
              <a:cxnLst/>
              <a:rect l="0" t="0" r="0" b="0"/>
              <a:pathLst>
                <a:path w="67473" h="114670">
                  <a:moveTo>
                    <a:pt x="24981" y="50176"/>
                  </a:moveTo>
                  <a:lnTo>
                    <a:pt x="24981" y="50176"/>
                  </a:lnTo>
                  <a:lnTo>
                    <a:pt x="19955" y="38243"/>
                  </a:lnTo>
                  <a:lnTo>
                    <a:pt x="18892" y="29161"/>
                  </a:lnTo>
                  <a:lnTo>
                    <a:pt x="17394" y="29110"/>
                  </a:lnTo>
                  <a:lnTo>
                    <a:pt x="11967" y="32817"/>
                  </a:lnTo>
                  <a:lnTo>
                    <a:pt x="4348" y="46209"/>
                  </a:lnTo>
                  <a:lnTo>
                    <a:pt x="0" y="87602"/>
                  </a:lnTo>
                  <a:lnTo>
                    <a:pt x="3530" y="98795"/>
                  </a:lnTo>
                  <a:lnTo>
                    <a:pt x="9803" y="107768"/>
                  </a:lnTo>
                  <a:lnTo>
                    <a:pt x="17294" y="114107"/>
                  </a:lnTo>
                  <a:lnTo>
                    <a:pt x="21973" y="114669"/>
                  </a:lnTo>
                  <a:lnTo>
                    <a:pt x="32817" y="111530"/>
                  </a:lnTo>
                  <a:lnTo>
                    <a:pt x="50821" y="91717"/>
                  </a:lnTo>
                  <a:lnTo>
                    <a:pt x="62820" y="66874"/>
                  </a:lnTo>
                  <a:lnTo>
                    <a:pt x="67472" y="41640"/>
                  </a:lnTo>
                  <a:lnTo>
                    <a:pt x="65479" y="19660"/>
                  </a:lnTo>
                  <a:lnTo>
                    <a:pt x="60384" y="10037"/>
                  </a:lnTo>
                  <a:lnTo>
                    <a:pt x="54121" y="4114"/>
                  </a:lnTo>
                  <a:lnTo>
                    <a:pt x="45499" y="0"/>
                  </a:lnTo>
                  <a:lnTo>
                    <a:pt x="45010" y="497"/>
                  </a:lnTo>
                  <a:lnTo>
                    <a:pt x="44031" y="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709">
              <a:extLst>
                <a:ext uri="{FF2B5EF4-FFF2-40B4-BE49-F238E27FC236}">
                  <a16:creationId xmlns:a16="http://schemas.microsoft.com/office/drawing/2014/main" xmlns="" id="{13C1A644-3857-4AA3-8F65-6FDEAB22691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1950" y="2611968"/>
              <a:ext cx="190501" cy="379726"/>
            </a:xfrm>
            <a:custGeom>
              <a:avLst/>
              <a:gdLst/>
              <a:ahLst/>
              <a:cxnLst/>
              <a:rect l="0" t="0" r="0" b="0"/>
              <a:pathLst>
                <a:path w="190501" h="379726">
                  <a:moveTo>
                    <a:pt x="0" y="55032"/>
                  </a:moveTo>
                  <a:lnTo>
                    <a:pt x="0" y="55032"/>
                  </a:lnTo>
                  <a:lnTo>
                    <a:pt x="3763" y="100222"/>
                  </a:lnTo>
                  <a:lnTo>
                    <a:pt x="11933" y="143446"/>
                  </a:lnTo>
                  <a:lnTo>
                    <a:pt x="15887" y="179699"/>
                  </a:lnTo>
                  <a:lnTo>
                    <a:pt x="17644" y="221682"/>
                  </a:lnTo>
                  <a:lnTo>
                    <a:pt x="18425" y="262449"/>
                  </a:lnTo>
                  <a:lnTo>
                    <a:pt x="18772" y="300323"/>
                  </a:lnTo>
                  <a:lnTo>
                    <a:pt x="18262" y="346590"/>
                  </a:lnTo>
                  <a:lnTo>
                    <a:pt x="13572" y="379725"/>
                  </a:lnTo>
                  <a:lnTo>
                    <a:pt x="13281" y="379444"/>
                  </a:lnTo>
                  <a:lnTo>
                    <a:pt x="12777" y="344750"/>
                  </a:lnTo>
                  <a:lnTo>
                    <a:pt x="12723" y="301584"/>
                  </a:lnTo>
                  <a:lnTo>
                    <a:pt x="8340" y="257414"/>
                  </a:lnTo>
                  <a:lnTo>
                    <a:pt x="7645" y="236587"/>
                  </a:lnTo>
                  <a:lnTo>
                    <a:pt x="8625" y="233219"/>
                  </a:lnTo>
                  <a:lnTo>
                    <a:pt x="9983" y="230973"/>
                  </a:lnTo>
                  <a:lnTo>
                    <a:pt x="11594" y="230182"/>
                  </a:lnTo>
                  <a:lnTo>
                    <a:pt x="13374" y="230360"/>
                  </a:lnTo>
                  <a:lnTo>
                    <a:pt x="45232" y="246993"/>
                  </a:lnTo>
                  <a:lnTo>
                    <a:pt x="70474" y="247062"/>
                  </a:lnTo>
                  <a:lnTo>
                    <a:pt x="86355" y="240568"/>
                  </a:lnTo>
                  <a:lnTo>
                    <a:pt x="100469" y="229215"/>
                  </a:lnTo>
                  <a:lnTo>
                    <a:pt x="126776" y="191299"/>
                  </a:lnTo>
                  <a:lnTo>
                    <a:pt x="144102" y="149971"/>
                  </a:lnTo>
                  <a:lnTo>
                    <a:pt x="152945" y="116277"/>
                  </a:lnTo>
                  <a:lnTo>
                    <a:pt x="159227" y="82487"/>
                  </a:lnTo>
                  <a:lnTo>
                    <a:pt x="170102" y="38473"/>
                  </a:lnTo>
                  <a:lnTo>
                    <a:pt x="177124" y="0"/>
                  </a:lnTo>
                  <a:lnTo>
                    <a:pt x="179593" y="37080"/>
                  </a:lnTo>
                  <a:lnTo>
                    <a:pt x="182124" y="71042"/>
                  </a:lnTo>
                  <a:lnTo>
                    <a:pt x="183249" y="107303"/>
                  </a:lnTo>
                  <a:lnTo>
                    <a:pt x="183750" y="146467"/>
                  </a:lnTo>
                  <a:lnTo>
                    <a:pt x="183267" y="187392"/>
                  </a:lnTo>
                  <a:lnTo>
                    <a:pt x="180700" y="229099"/>
                  </a:lnTo>
                  <a:lnTo>
                    <a:pt x="179089" y="267392"/>
                  </a:lnTo>
                  <a:lnTo>
                    <a:pt x="178182" y="313157"/>
                  </a:lnTo>
                  <a:lnTo>
                    <a:pt x="181246" y="350534"/>
                  </a:lnTo>
                  <a:lnTo>
                    <a:pt x="190500" y="37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117">
            <a:extLst>
              <a:ext uri="{FF2B5EF4-FFF2-40B4-BE49-F238E27FC236}">
                <a16:creationId xmlns:a16="http://schemas.microsoft.com/office/drawing/2014/main" xmlns="" id="{BEE994E1-D2C9-4BF0-B773-2B5BCF83BD1E}"/>
              </a:ext>
            </a:extLst>
          </p:cNvPr>
          <p:cNvGrpSpPr/>
          <p:nvPr/>
        </p:nvGrpSpPr>
        <p:grpSpPr>
          <a:xfrm>
            <a:off x="9550400" y="1447800"/>
            <a:ext cx="488994" cy="389425"/>
            <a:chOff x="9550400" y="1447800"/>
            <a:chExt cx="488994" cy="389425"/>
          </a:xfrm>
        </p:grpSpPr>
        <p:sp>
          <p:nvSpPr>
            <p:cNvPr id="906" name="SMARTInkShape-710">
              <a:extLst>
                <a:ext uri="{FF2B5EF4-FFF2-40B4-BE49-F238E27FC236}">
                  <a16:creationId xmlns:a16="http://schemas.microsoft.com/office/drawing/2014/main" xmlns="" id="{0F2A92E0-13C6-49AB-A2F4-028329AF723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886950" y="1447800"/>
              <a:ext cx="152444" cy="389425"/>
            </a:xfrm>
            <a:custGeom>
              <a:avLst/>
              <a:gdLst/>
              <a:ahLst/>
              <a:cxnLst/>
              <a:rect l="0" t="0" r="0" b="0"/>
              <a:pathLst>
                <a:path w="152444" h="389425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98130" y="6742"/>
                  </a:lnTo>
                  <a:lnTo>
                    <a:pt x="121894" y="34532"/>
                  </a:lnTo>
                  <a:lnTo>
                    <a:pt x="135549" y="65912"/>
                  </a:lnTo>
                  <a:lnTo>
                    <a:pt x="145617" y="105494"/>
                  </a:lnTo>
                  <a:lnTo>
                    <a:pt x="149289" y="128891"/>
                  </a:lnTo>
                  <a:lnTo>
                    <a:pt x="152443" y="153661"/>
                  </a:lnTo>
                  <a:lnTo>
                    <a:pt x="151723" y="178640"/>
                  </a:lnTo>
                  <a:lnTo>
                    <a:pt x="148421" y="203760"/>
                  </a:lnTo>
                  <a:lnTo>
                    <a:pt x="143397" y="228973"/>
                  </a:lnTo>
                  <a:lnTo>
                    <a:pt x="136521" y="253543"/>
                  </a:lnTo>
                  <a:lnTo>
                    <a:pt x="128407" y="277684"/>
                  </a:lnTo>
                  <a:lnTo>
                    <a:pt x="109281" y="321676"/>
                  </a:lnTo>
                  <a:lnTo>
                    <a:pt x="74714" y="367421"/>
                  </a:lnTo>
                  <a:lnTo>
                    <a:pt x="50139" y="384607"/>
                  </a:lnTo>
                  <a:lnTo>
                    <a:pt x="28869" y="38942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711">
              <a:extLst>
                <a:ext uri="{FF2B5EF4-FFF2-40B4-BE49-F238E27FC236}">
                  <a16:creationId xmlns:a16="http://schemas.microsoft.com/office/drawing/2014/main" xmlns="" id="{E370076E-3EB6-4423-A87A-415B1FDACF1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823450" y="1476798"/>
              <a:ext cx="82551" cy="91653"/>
            </a:xfrm>
            <a:custGeom>
              <a:avLst/>
              <a:gdLst/>
              <a:ahLst/>
              <a:cxnLst/>
              <a:rect l="0" t="0" r="0" b="0"/>
              <a:pathLst>
                <a:path w="82551" h="91653">
                  <a:moveTo>
                    <a:pt x="0" y="9102"/>
                  </a:moveTo>
                  <a:lnTo>
                    <a:pt x="0" y="9102"/>
                  </a:lnTo>
                  <a:lnTo>
                    <a:pt x="3371" y="5731"/>
                  </a:lnTo>
                  <a:lnTo>
                    <a:pt x="15580" y="264"/>
                  </a:lnTo>
                  <a:lnTo>
                    <a:pt x="24798" y="0"/>
                  </a:lnTo>
                  <a:lnTo>
                    <a:pt x="34305" y="2940"/>
                  </a:lnTo>
                  <a:lnTo>
                    <a:pt x="45587" y="8950"/>
                  </a:lnTo>
                  <a:lnTo>
                    <a:pt x="48734" y="13940"/>
                  </a:lnTo>
                  <a:lnTo>
                    <a:pt x="50351" y="27010"/>
                  </a:lnTo>
                  <a:lnTo>
                    <a:pt x="44956" y="42226"/>
                  </a:lnTo>
                  <a:lnTo>
                    <a:pt x="27617" y="68248"/>
                  </a:lnTo>
                  <a:lnTo>
                    <a:pt x="12721" y="81202"/>
                  </a:lnTo>
                  <a:lnTo>
                    <a:pt x="12008" y="82568"/>
                  </a:lnTo>
                  <a:lnTo>
                    <a:pt x="12238" y="83480"/>
                  </a:lnTo>
                  <a:lnTo>
                    <a:pt x="22675" y="84762"/>
                  </a:lnTo>
                  <a:lnTo>
                    <a:pt x="66307" y="88626"/>
                  </a:lnTo>
                  <a:lnTo>
                    <a:pt x="82550" y="91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712">
              <a:extLst>
                <a:ext uri="{FF2B5EF4-FFF2-40B4-BE49-F238E27FC236}">
                  <a16:creationId xmlns:a16="http://schemas.microsoft.com/office/drawing/2014/main" xmlns="" id="{DF86FFFC-A1ED-4E98-BC55-476BDE4EDE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665450" y="1669429"/>
              <a:ext cx="151651" cy="128372"/>
            </a:xfrm>
            <a:custGeom>
              <a:avLst/>
              <a:gdLst/>
              <a:ahLst/>
              <a:cxnLst/>
              <a:rect l="0" t="0" r="0" b="0"/>
              <a:pathLst>
                <a:path w="151651" h="128372">
                  <a:moveTo>
                    <a:pt x="37350" y="51421"/>
                  </a:moveTo>
                  <a:lnTo>
                    <a:pt x="37350" y="51421"/>
                  </a:lnTo>
                  <a:lnTo>
                    <a:pt x="48285" y="56888"/>
                  </a:lnTo>
                  <a:lnTo>
                    <a:pt x="56267" y="57509"/>
                  </a:lnTo>
                  <a:lnTo>
                    <a:pt x="70942" y="50951"/>
                  </a:lnTo>
                  <a:lnTo>
                    <a:pt x="78855" y="43922"/>
                  </a:lnTo>
                  <a:lnTo>
                    <a:pt x="84725" y="35388"/>
                  </a:lnTo>
                  <a:lnTo>
                    <a:pt x="89685" y="24540"/>
                  </a:lnTo>
                  <a:lnTo>
                    <a:pt x="90479" y="14544"/>
                  </a:lnTo>
                  <a:lnTo>
                    <a:pt x="89703" y="9903"/>
                  </a:lnTo>
                  <a:lnTo>
                    <a:pt x="86362" y="6103"/>
                  </a:lnTo>
                  <a:lnTo>
                    <a:pt x="75125" y="0"/>
                  </a:lnTo>
                  <a:lnTo>
                    <a:pt x="60725" y="580"/>
                  </a:lnTo>
                  <a:lnTo>
                    <a:pt x="52933" y="2710"/>
                  </a:lnTo>
                  <a:lnTo>
                    <a:pt x="25112" y="22563"/>
                  </a:lnTo>
                  <a:lnTo>
                    <a:pt x="4639" y="54159"/>
                  </a:lnTo>
                  <a:lnTo>
                    <a:pt x="0" y="76157"/>
                  </a:lnTo>
                  <a:lnTo>
                    <a:pt x="993" y="96281"/>
                  </a:lnTo>
                  <a:lnTo>
                    <a:pt x="6139" y="112281"/>
                  </a:lnTo>
                  <a:lnTo>
                    <a:pt x="12310" y="118100"/>
                  </a:lnTo>
                  <a:lnTo>
                    <a:pt x="30454" y="126447"/>
                  </a:lnTo>
                  <a:lnTo>
                    <a:pt x="67840" y="128371"/>
                  </a:lnTo>
                  <a:lnTo>
                    <a:pt x="103457" y="121101"/>
                  </a:lnTo>
                  <a:lnTo>
                    <a:pt x="151650" y="95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713">
              <a:extLst>
                <a:ext uri="{FF2B5EF4-FFF2-40B4-BE49-F238E27FC236}">
                  <a16:creationId xmlns:a16="http://schemas.microsoft.com/office/drawing/2014/main" xmlns="" id="{96FD1A4C-1899-4C9D-ADB5-0AA366A2F0E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550400" y="1645949"/>
              <a:ext cx="88901" cy="143018"/>
            </a:xfrm>
            <a:custGeom>
              <a:avLst/>
              <a:gdLst/>
              <a:ahLst/>
              <a:cxnLst/>
              <a:rect l="0" t="0" r="0" b="0"/>
              <a:pathLst>
                <a:path w="88901" h="143018">
                  <a:moveTo>
                    <a:pt x="88900" y="24101"/>
                  </a:moveTo>
                  <a:lnTo>
                    <a:pt x="88900" y="24101"/>
                  </a:lnTo>
                  <a:lnTo>
                    <a:pt x="88900" y="17359"/>
                  </a:lnTo>
                  <a:lnTo>
                    <a:pt x="87019" y="12167"/>
                  </a:lnTo>
                  <a:lnTo>
                    <a:pt x="80061" y="3086"/>
                  </a:lnTo>
                  <a:lnTo>
                    <a:pt x="72271" y="650"/>
                  </a:lnTo>
                  <a:lnTo>
                    <a:pt x="67231" y="0"/>
                  </a:lnTo>
                  <a:lnTo>
                    <a:pt x="57867" y="3041"/>
                  </a:lnTo>
                  <a:lnTo>
                    <a:pt x="36988" y="16492"/>
                  </a:lnTo>
                  <a:lnTo>
                    <a:pt x="30550" y="24482"/>
                  </a:lnTo>
                  <a:lnTo>
                    <a:pt x="27689" y="33442"/>
                  </a:lnTo>
                  <a:lnTo>
                    <a:pt x="26419" y="44480"/>
                  </a:lnTo>
                  <a:lnTo>
                    <a:pt x="29614" y="54560"/>
                  </a:lnTo>
                  <a:lnTo>
                    <a:pt x="63781" y="100498"/>
                  </a:lnTo>
                  <a:lnTo>
                    <a:pt x="67152" y="113089"/>
                  </a:lnTo>
                  <a:lnTo>
                    <a:pt x="66769" y="123859"/>
                  </a:lnTo>
                  <a:lnTo>
                    <a:pt x="65679" y="128706"/>
                  </a:lnTo>
                  <a:lnTo>
                    <a:pt x="61425" y="132643"/>
                  </a:lnTo>
                  <a:lnTo>
                    <a:pt x="47292" y="138899"/>
                  </a:lnTo>
                  <a:lnTo>
                    <a:pt x="22871" y="143017"/>
                  </a:lnTo>
                  <a:lnTo>
                    <a:pt x="16659" y="142184"/>
                  </a:lnTo>
                  <a:lnTo>
                    <a:pt x="7873" y="137495"/>
                  </a:lnTo>
                  <a:lnTo>
                    <a:pt x="5249" y="133564"/>
                  </a:lnTo>
                  <a:lnTo>
                    <a:pt x="0" y="113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118">
            <a:extLst>
              <a:ext uri="{FF2B5EF4-FFF2-40B4-BE49-F238E27FC236}">
                <a16:creationId xmlns:a16="http://schemas.microsoft.com/office/drawing/2014/main" xmlns="" id="{08605C35-4ED6-4C74-B290-AF0082DDB6EB}"/>
              </a:ext>
            </a:extLst>
          </p:cNvPr>
          <p:cNvGrpSpPr/>
          <p:nvPr/>
        </p:nvGrpSpPr>
        <p:grpSpPr>
          <a:xfrm>
            <a:off x="7919508" y="1561769"/>
            <a:ext cx="1370543" cy="323283"/>
            <a:chOff x="7919508" y="1561769"/>
            <a:chExt cx="1370543" cy="323283"/>
          </a:xfrm>
        </p:grpSpPr>
        <p:sp>
          <p:nvSpPr>
            <p:cNvPr id="911" name="SMARTInkShape-714">
              <a:extLst>
                <a:ext uri="{FF2B5EF4-FFF2-40B4-BE49-F238E27FC236}">
                  <a16:creationId xmlns:a16="http://schemas.microsoft.com/office/drawing/2014/main" xmlns="" id="{3C7202B4-7250-45E4-A498-B3AE9EF1D8A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232900" y="18097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5410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715">
              <a:extLst>
                <a:ext uri="{FF2B5EF4-FFF2-40B4-BE49-F238E27FC236}">
                  <a16:creationId xmlns:a16="http://schemas.microsoft.com/office/drawing/2014/main" xmlns="" id="{A21083F5-AD34-4CCF-ACBB-75AA77BF996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25349" y="1595942"/>
              <a:ext cx="169452" cy="196390"/>
            </a:xfrm>
            <a:custGeom>
              <a:avLst/>
              <a:gdLst/>
              <a:ahLst/>
              <a:cxnLst/>
              <a:rect l="0" t="0" r="0" b="0"/>
              <a:pathLst>
                <a:path w="169452" h="196390">
                  <a:moveTo>
                    <a:pt x="131351" y="48708"/>
                  </a:moveTo>
                  <a:lnTo>
                    <a:pt x="131351" y="48708"/>
                  </a:lnTo>
                  <a:lnTo>
                    <a:pt x="122512" y="31031"/>
                  </a:lnTo>
                  <a:lnTo>
                    <a:pt x="109682" y="18854"/>
                  </a:lnTo>
                  <a:lnTo>
                    <a:pt x="98438" y="14273"/>
                  </a:lnTo>
                  <a:lnTo>
                    <a:pt x="92475" y="13051"/>
                  </a:lnTo>
                  <a:lnTo>
                    <a:pt x="78325" y="15457"/>
                  </a:lnTo>
                  <a:lnTo>
                    <a:pt x="61920" y="23346"/>
                  </a:lnTo>
                  <a:lnTo>
                    <a:pt x="42873" y="38612"/>
                  </a:lnTo>
                  <a:lnTo>
                    <a:pt x="19057" y="77153"/>
                  </a:lnTo>
                  <a:lnTo>
                    <a:pt x="1966" y="120950"/>
                  </a:lnTo>
                  <a:lnTo>
                    <a:pt x="0" y="146667"/>
                  </a:lnTo>
                  <a:lnTo>
                    <a:pt x="1449" y="158464"/>
                  </a:lnTo>
                  <a:lnTo>
                    <a:pt x="12468" y="177216"/>
                  </a:lnTo>
                  <a:lnTo>
                    <a:pt x="20346" y="185180"/>
                  </a:lnTo>
                  <a:lnTo>
                    <a:pt x="42269" y="194029"/>
                  </a:lnTo>
                  <a:lnTo>
                    <a:pt x="55029" y="196389"/>
                  </a:lnTo>
                  <a:lnTo>
                    <a:pt x="80498" y="191484"/>
                  </a:lnTo>
                  <a:lnTo>
                    <a:pt x="104515" y="178486"/>
                  </a:lnTo>
                  <a:lnTo>
                    <a:pt x="124599" y="158598"/>
                  </a:lnTo>
                  <a:lnTo>
                    <a:pt x="137286" y="131885"/>
                  </a:lnTo>
                  <a:lnTo>
                    <a:pt x="143161" y="100492"/>
                  </a:lnTo>
                  <a:lnTo>
                    <a:pt x="141068" y="65373"/>
                  </a:lnTo>
                  <a:lnTo>
                    <a:pt x="128585" y="23385"/>
                  </a:lnTo>
                  <a:lnTo>
                    <a:pt x="121746" y="14187"/>
                  </a:lnTo>
                  <a:lnTo>
                    <a:pt x="104739" y="2086"/>
                  </a:lnTo>
                  <a:lnTo>
                    <a:pt x="85422" y="0"/>
                  </a:lnTo>
                  <a:lnTo>
                    <a:pt x="67191" y="3777"/>
                  </a:lnTo>
                  <a:lnTo>
                    <a:pt x="54386" y="10159"/>
                  </a:lnTo>
                  <a:lnTo>
                    <a:pt x="45876" y="23343"/>
                  </a:lnTo>
                  <a:lnTo>
                    <a:pt x="42616" y="31798"/>
                  </a:lnTo>
                  <a:lnTo>
                    <a:pt x="42760" y="50600"/>
                  </a:lnTo>
                  <a:lnTo>
                    <a:pt x="44773" y="60552"/>
                  </a:lnTo>
                  <a:lnTo>
                    <a:pt x="56419" y="77255"/>
                  </a:lnTo>
                  <a:lnTo>
                    <a:pt x="86572" y="98559"/>
                  </a:lnTo>
                  <a:lnTo>
                    <a:pt x="126785" y="114514"/>
                  </a:lnTo>
                  <a:lnTo>
                    <a:pt x="169451" y="124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716">
              <a:extLst>
                <a:ext uri="{FF2B5EF4-FFF2-40B4-BE49-F238E27FC236}">
                  <a16:creationId xmlns:a16="http://schemas.microsoft.com/office/drawing/2014/main" xmlns="" id="{3B869436-4CD9-4D4C-8DFE-E5E7E06BABD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870290" y="1561769"/>
              <a:ext cx="83211" cy="267032"/>
            </a:xfrm>
            <a:custGeom>
              <a:avLst/>
              <a:gdLst/>
              <a:ahLst/>
              <a:cxnLst/>
              <a:rect l="0" t="0" r="0" b="0"/>
              <a:pathLst>
                <a:path w="83211" h="267032">
                  <a:moveTo>
                    <a:pt x="83210" y="13031"/>
                  </a:moveTo>
                  <a:lnTo>
                    <a:pt x="83210" y="13031"/>
                  </a:lnTo>
                  <a:lnTo>
                    <a:pt x="76467" y="2918"/>
                  </a:lnTo>
                  <a:lnTo>
                    <a:pt x="72366" y="645"/>
                  </a:lnTo>
                  <a:lnTo>
                    <a:pt x="62161" y="0"/>
                  </a:lnTo>
                  <a:lnTo>
                    <a:pt x="41147" y="10346"/>
                  </a:lnTo>
                  <a:lnTo>
                    <a:pt x="17046" y="43672"/>
                  </a:lnTo>
                  <a:lnTo>
                    <a:pt x="6061" y="77214"/>
                  </a:lnTo>
                  <a:lnTo>
                    <a:pt x="238" y="114229"/>
                  </a:lnTo>
                  <a:lnTo>
                    <a:pt x="0" y="149495"/>
                  </a:lnTo>
                  <a:lnTo>
                    <a:pt x="366" y="182102"/>
                  </a:lnTo>
                  <a:lnTo>
                    <a:pt x="4335" y="222582"/>
                  </a:lnTo>
                  <a:lnTo>
                    <a:pt x="14449" y="248687"/>
                  </a:lnTo>
                  <a:lnTo>
                    <a:pt x="18319" y="254802"/>
                  </a:lnTo>
                  <a:lnTo>
                    <a:pt x="23016" y="258878"/>
                  </a:lnTo>
                  <a:lnTo>
                    <a:pt x="45110" y="267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717">
              <a:extLst>
                <a:ext uri="{FF2B5EF4-FFF2-40B4-BE49-F238E27FC236}">
                  <a16:creationId xmlns:a16="http://schemas.microsoft.com/office/drawing/2014/main" xmlns="" id="{ACB62E3C-554E-4962-896E-953C25F86CF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61386" y="1583212"/>
              <a:ext cx="182565" cy="251939"/>
            </a:xfrm>
            <a:custGeom>
              <a:avLst/>
              <a:gdLst/>
              <a:ahLst/>
              <a:cxnLst/>
              <a:rect l="0" t="0" r="0" b="0"/>
              <a:pathLst>
                <a:path w="182565" h="251939">
                  <a:moveTo>
                    <a:pt x="30164" y="207488"/>
                  </a:moveTo>
                  <a:lnTo>
                    <a:pt x="30164" y="207488"/>
                  </a:lnTo>
                  <a:lnTo>
                    <a:pt x="36905" y="194004"/>
                  </a:lnTo>
                  <a:lnTo>
                    <a:pt x="38333" y="183621"/>
                  </a:lnTo>
                  <a:lnTo>
                    <a:pt x="36617" y="175714"/>
                  </a:lnTo>
                  <a:lnTo>
                    <a:pt x="35171" y="173605"/>
                  </a:lnTo>
                  <a:lnTo>
                    <a:pt x="33502" y="172199"/>
                  </a:lnTo>
                  <a:lnTo>
                    <a:pt x="30978" y="171968"/>
                  </a:lnTo>
                  <a:lnTo>
                    <a:pt x="24411" y="173592"/>
                  </a:lnTo>
                  <a:lnTo>
                    <a:pt x="12780" y="185215"/>
                  </a:lnTo>
                  <a:lnTo>
                    <a:pt x="3768" y="205435"/>
                  </a:lnTo>
                  <a:lnTo>
                    <a:pt x="0" y="225930"/>
                  </a:lnTo>
                  <a:lnTo>
                    <a:pt x="1001" y="235205"/>
                  </a:lnTo>
                  <a:lnTo>
                    <a:pt x="2254" y="238666"/>
                  </a:lnTo>
                  <a:lnTo>
                    <a:pt x="4502" y="240268"/>
                  </a:lnTo>
                  <a:lnTo>
                    <a:pt x="7412" y="240630"/>
                  </a:lnTo>
                  <a:lnTo>
                    <a:pt x="10763" y="240166"/>
                  </a:lnTo>
                  <a:lnTo>
                    <a:pt x="18248" y="235887"/>
                  </a:lnTo>
                  <a:lnTo>
                    <a:pt x="26280" y="227871"/>
                  </a:lnTo>
                  <a:lnTo>
                    <a:pt x="42933" y="205373"/>
                  </a:lnTo>
                  <a:lnTo>
                    <a:pt x="53068" y="196879"/>
                  </a:lnTo>
                  <a:lnTo>
                    <a:pt x="53900" y="198298"/>
                  </a:lnTo>
                  <a:lnTo>
                    <a:pt x="58716" y="221486"/>
                  </a:lnTo>
                  <a:lnTo>
                    <a:pt x="66137" y="231584"/>
                  </a:lnTo>
                  <a:lnTo>
                    <a:pt x="84777" y="246193"/>
                  </a:lnTo>
                  <a:lnTo>
                    <a:pt x="95358" y="247503"/>
                  </a:lnTo>
                  <a:lnTo>
                    <a:pt x="101143" y="246865"/>
                  </a:lnTo>
                  <a:lnTo>
                    <a:pt x="122769" y="235853"/>
                  </a:lnTo>
                  <a:lnTo>
                    <a:pt x="135057" y="219389"/>
                  </a:lnTo>
                  <a:lnTo>
                    <a:pt x="151790" y="180675"/>
                  </a:lnTo>
                  <a:lnTo>
                    <a:pt x="163243" y="144771"/>
                  </a:lnTo>
                  <a:lnTo>
                    <a:pt x="173035" y="100591"/>
                  </a:lnTo>
                  <a:lnTo>
                    <a:pt x="178329" y="60260"/>
                  </a:lnTo>
                  <a:lnTo>
                    <a:pt x="179429" y="17109"/>
                  </a:lnTo>
                  <a:lnTo>
                    <a:pt x="178357" y="8602"/>
                  </a:lnTo>
                  <a:lnTo>
                    <a:pt x="175526" y="3636"/>
                  </a:lnTo>
                  <a:lnTo>
                    <a:pt x="171522" y="1031"/>
                  </a:lnTo>
                  <a:lnTo>
                    <a:pt x="166736" y="0"/>
                  </a:lnTo>
                  <a:lnTo>
                    <a:pt x="162133" y="3546"/>
                  </a:lnTo>
                  <a:lnTo>
                    <a:pt x="153260" y="18775"/>
                  </a:lnTo>
                  <a:lnTo>
                    <a:pt x="140327" y="61262"/>
                  </a:lnTo>
                  <a:lnTo>
                    <a:pt x="135569" y="95932"/>
                  </a:lnTo>
                  <a:lnTo>
                    <a:pt x="134867" y="131802"/>
                  </a:lnTo>
                  <a:lnTo>
                    <a:pt x="139257" y="166559"/>
                  </a:lnTo>
                  <a:lnTo>
                    <a:pt x="149663" y="211118"/>
                  </a:lnTo>
                  <a:lnTo>
                    <a:pt x="161356" y="230503"/>
                  </a:lnTo>
                  <a:lnTo>
                    <a:pt x="182564" y="25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718">
              <a:extLst>
                <a:ext uri="{FF2B5EF4-FFF2-40B4-BE49-F238E27FC236}">
                  <a16:creationId xmlns:a16="http://schemas.microsoft.com/office/drawing/2014/main" xmlns="" id="{EFBBDC3C-8326-47AA-82BA-66363D672B9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375650" y="1743093"/>
              <a:ext cx="146051" cy="104758"/>
            </a:xfrm>
            <a:custGeom>
              <a:avLst/>
              <a:gdLst/>
              <a:ahLst/>
              <a:cxnLst/>
              <a:rect l="0" t="0" r="0" b="0"/>
              <a:pathLst>
                <a:path w="146051" h="104758">
                  <a:moveTo>
                    <a:pt x="0" y="9507"/>
                  </a:moveTo>
                  <a:lnTo>
                    <a:pt x="0" y="9507"/>
                  </a:lnTo>
                  <a:lnTo>
                    <a:pt x="9459" y="47"/>
                  </a:lnTo>
                  <a:lnTo>
                    <a:pt x="11950" y="378"/>
                  </a:lnTo>
                  <a:lnTo>
                    <a:pt x="18482" y="4509"/>
                  </a:lnTo>
                  <a:lnTo>
                    <a:pt x="22326" y="14812"/>
                  </a:lnTo>
                  <a:lnTo>
                    <a:pt x="24792" y="47792"/>
                  </a:lnTo>
                  <a:lnTo>
                    <a:pt x="13460" y="94778"/>
                  </a:lnTo>
                  <a:lnTo>
                    <a:pt x="13207" y="95987"/>
                  </a:lnTo>
                  <a:lnTo>
                    <a:pt x="12925" y="93569"/>
                  </a:lnTo>
                  <a:lnTo>
                    <a:pt x="16115" y="70405"/>
                  </a:lnTo>
                  <a:lnTo>
                    <a:pt x="30598" y="25348"/>
                  </a:lnTo>
                  <a:lnTo>
                    <a:pt x="33097" y="17951"/>
                  </a:lnTo>
                  <a:lnTo>
                    <a:pt x="36176" y="13020"/>
                  </a:lnTo>
                  <a:lnTo>
                    <a:pt x="39639" y="9732"/>
                  </a:lnTo>
                  <a:lnTo>
                    <a:pt x="43360" y="7540"/>
                  </a:lnTo>
                  <a:lnTo>
                    <a:pt x="46544" y="7490"/>
                  </a:lnTo>
                  <a:lnTo>
                    <a:pt x="49375" y="8868"/>
                  </a:lnTo>
                  <a:lnTo>
                    <a:pt x="55105" y="15573"/>
                  </a:lnTo>
                  <a:lnTo>
                    <a:pt x="64853" y="35215"/>
                  </a:lnTo>
                  <a:lnTo>
                    <a:pt x="75481" y="80910"/>
                  </a:lnTo>
                  <a:lnTo>
                    <a:pt x="75720" y="81098"/>
                  </a:lnTo>
                  <a:lnTo>
                    <a:pt x="75880" y="80518"/>
                  </a:lnTo>
                  <a:lnTo>
                    <a:pt x="79543" y="49573"/>
                  </a:lnTo>
                  <a:lnTo>
                    <a:pt x="92095" y="18937"/>
                  </a:lnTo>
                  <a:lnTo>
                    <a:pt x="99963" y="7583"/>
                  </a:lnTo>
                  <a:lnTo>
                    <a:pt x="108162" y="1596"/>
                  </a:lnTo>
                  <a:lnTo>
                    <a:pt x="112325" y="0"/>
                  </a:lnTo>
                  <a:lnTo>
                    <a:pt x="120714" y="108"/>
                  </a:lnTo>
                  <a:lnTo>
                    <a:pt x="124925" y="1124"/>
                  </a:lnTo>
                  <a:lnTo>
                    <a:pt x="127733" y="3918"/>
                  </a:lnTo>
                  <a:lnTo>
                    <a:pt x="132391" y="19375"/>
                  </a:lnTo>
                  <a:lnTo>
                    <a:pt x="138598" y="62190"/>
                  </a:lnTo>
                  <a:lnTo>
                    <a:pt x="140188" y="89763"/>
                  </a:lnTo>
                  <a:lnTo>
                    <a:pt x="146050" y="104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719">
              <a:extLst>
                <a:ext uri="{FF2B5EF4-FFF2-40B4-BE49-F238E27FC236}">
                  <a16:creationId xmlns:a16="http://schemas.microsoft.com/office/drawing/2014/main" xmlns="" id="{70E357C2-84EF-4135-9D7C-8619466A279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23250" y="1746250"/>
              <a:ext cx="101601" cy="110197"/>
            </a:xfrm>
            <a:custGeom>
              <a:avLst/>
              <a:gdLst/>
              <a:ahLst/>
              <a:cxnLst/>
              <a:rect l="0" t="0" r="0" b="0"/>
              <a:pathLst>
                <a:path w="101601" h="110197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69" y="9042"/>
                  </a:lnTo>
                  <a:lnTo>
                    <a:pt x="6907" y="9555"/>
                  </a:lnTo>
                  <a:lnTo>
                    <a:pt x="18297" y="15450"/>
                  </a:lnTo>
                  <a:lnTo>
                    <a:pt x="38500" y="38617"/>
                  </a:lnTo>
                  <a:lnTo>
                    <a:pt x="54928" y="70370"/>
                  </a:lnTo>
                  <a:lnTo>
                    <a:pt x="57786" y="78664"/>
                  </a:lnTo>
                  <a:lnTo>
                    <a:pt x="57197" y="93523"/>
                  </a:lnTo>
                  <a:lnTo>
                    <a:pt x="52938" y="105065"/>
                  </a:lnTo>
                  <a:lnTo>
                    <a:pt x="48693" y="110196"/>
                  </a:lnTo>
                  <a:lnTo>
                    <a:pt x="45867" y="110153"/>
                  </a:lnTo>
                  <a:lnTo>
                    <a:pt x="38965" y="106342"/>
                  </a:lnTo>
                  <a:lnTo>
                    <a:pt x="36560" y="101939"/>
                  </a:lnTo>
                  <a:lnTo>
                    <a:pt x="33888" y="89521"/>
                  </a:lnTo>
                  <a:lnTo>
                    <a:pt x="35754" y="63292"/>
                  </a:lnTo>
                  <a:lnTo>
                    <a:pt x="44583" y="45298"/>
                  </a:lnTo>
                  <a:lnTo>
                    <a:pt x="69876" y="14122"/>
                  </a:lnTo>
                  <a:lnTo>
                    <a:pt x="82561" y="627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720">
              <a:extLst>
                <a:ext uri="{FF2B5EF4-FFF2-40B4-BE49-F238E27FC236}">
                  <a16:creationId xmlns:a16="http://schemas.microsoft.com/office/drawing/2014/main" xmlns="" id="{6DEC7F7D-50FE-4684-8F16-23BF475F689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34198" y="1760617"/>
              <a:ext cx="46043" cy="87870"/>
            </a:xfrm>
            <a:custGeom>
              <a:avLst/>
              <a:gdLst/>
              <a:ahLst/>
              <a:cxnLst/>
              <a:rect l="0" t="0" r="0" b="0"/>
              <a:pathLst>
                <a:path w="46043" h="87870">
                  <a:moveTo>
                    <a:pt x="38252" y="23733"/>
                  </a:moveTo>
                  <a:lnTo>
                    <a:pt x="38252" y="23733"/>
                  </a:lnTo>
                  <a:lnTo>
                    <a:pt x="34881" y="13620"/>
                  </a:lnTo>
                  <a:lnTo>
                    <a:pt x="29463" y="6773"/>
                  </a:lnTo>
                  <a:lnTo>
                    <a:pt x="22351" y="2084"/>
                  </a:lnTo>
                  <a:lnTo>
                    <a:pt x="14486" y="0"/>
                  </a:lnTo>
                  <a:lnTo>
                    <a:pt x="10413" y="856"/>
                  </a:lnTo>
                  <a:lnTo>
                    <a:pt x="2126" y="5569"/>
                  </a:lnTo>
                  <a:lnTo>
                    <a:pt x="57" y="10213"/>
                  </a:lnTo>
                  <a:lnTo>
                    <a:pt x="0" y="45906"/>
                  </a:lnTo>
                  <a:lnTo>
                    <a:pt x="6849" y="70598"/>
                  </a:lnTo>
                  <a:lnTo>
                    <a:pt x="13947" y="81721"/>
                  </a:lnTo>
                  <a:lnTo>
                    <a:pt x="17815" y="85675"/>
                  </a:lnTo>
                  <a:lnTo>
                    <a:pt x="22511" y="87605"/>
                  </a:lnTo>
                  <a:lnTo>
                    <a:pt x="33372" y="87869"/>
                  </a:lnTo>
                  <a:lnTo>
                    <a:pt x="37821" y="86246"/>
                  </a:lnTo>
                  <a:lnTo>
                    <a:pt x="44646" y="80679"/>
                  </a:lnTo>
                  <a:lnTo>
                    <a:pt x="46042" y="75808"/>
                  </a:lnTo>
                  <a:lnTo>
                    <a:pt x="43214" y="47713"/>
                  </a:lnTo>
                  <a:lnTo>
                    <a:pt x="35247" y="18163"/>
                  </a:lnTo>
                  <a:lnTo>
                    <a:pt x="35543" y="15786"/>
                  </a:lnTo>
                  <a:lnTo>
                    <a:pt x="36446" y="14202"/>
                  </a:lnTo>
                  <a:lnTo>
                    <a:pt x="37754" y="13145"/>
                  </a:lnTo>
                  <a:lnTo>
                    <a:pt x="44602" y="11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721">
              <a:extLst>
                <a:ext uri="{FF2B5EF4-FFF2-40B4-BE49-F238E27FC236}">
                  <a16:creationId xmlns:a16="http://schemas.microsoft.com/office/drawing/2014/main" xmlns="" id="{8FF72552-F881-4234-9731-9B698B98EF8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19508" y="1621839"/>
              <a:ext cx="170393" cy="263213"/>
            </a:xfrm>
            <a:custGeom>
              <a:avLst/>
              <a:gdLst/>
              <a:ahLst/>
              <a:cxnLst/>
              <a:rect l="0" t="0" r="0" b="0"/>
              <a:pathLst>
                <a:path w="170393" h="263213">
                  <a:moveTo>
                    <a:pt x="17992" y="105361"/>
                  </a:moveTo>
                  <a:lnTo>
                    <a:pt x="17992" y="105361"/>
                  </a:lnTo>
                  <a:lnTo>
                    <a:pt x="14621" y="105361"/>
                  </a:lnTo>
                  <a:lnTo>
                    <a:pt x="14333" y="107478"/>
                  </a:lnTo>
                  <a:lnTo>
                    <a:pt x="21942" y="149404"/>
                  </a:lnTo>
                  <a:lnTo>
                    <a:pt x="22925" y="187477"/>
                  </a:lnTo>
                  <a:lnTo>
                    <a:pt x="15412" y="234862"/>
                  </a:lnTo>
                  <a:lnTo>
                    <a:pt x="7291" y="261704"/>
                  </a:lnTo>
                  <a:lnTo>
                    <a:pt x="5919" y="263212"/>
                  </a:lnTo>
                  <a:lnTo>
                    <a:pt x="4298" y="262806"/>
                  </a:lnTo>
                  <a:lnTo>
                    <a:pt x="2512" y="261124"/>
                  </a:lnTo>
                  <a:lnTo>
                    <a:pt x="0" y="238532"/>
                  </a:lnTo>
                  <a:lnTo>
                    <a:pt x="2627" y="194913"/>
                  </a:lnTo>
                  <a:lnTo>
                    <a:pt x="5989" y="152453"/>
                  </a:lnTo>
                  <a:lnTo>
                    <a:pt x="10541" y="106535"/>
                  </a:lnTo>
                  <a:lnTo>
                    <a:pt x="17267" y="67312"/>
                  </a:lnTo>
                  <a:lnTo>
                    <a:pt x="27308" y="23605"/>
                  </a:lnTo>
                  <a:lnTo>
                    <a:pt x="29188" y="16108"/>
                  </a:lnTo>
                  <a:lnTo>
                    <a:pt x="31101" y="15520"/>
                  </a:lnTo>
                  <a:lnTo>
                    <a:pt x="36988" y="18630"/>
                  </a:lnTo>
                  <a:lnTo>
                    <a:pt x="51608" y="41798"/>
                  </a:lnTo>
                  <a:lnTo>
                    <a:pt x="69344" y="88958"/>
                  </a:lnTo>
                  <a:lnTo>
                    <a:pt x="77974" y="125587"/>
                  </a:lnTo>
                  <a:lnTo>
                    <a:pt x="84867" y="161623"/>
                  </a:lnTo>
                  <a:lnTo>
                    <a:pt x="95976" y="206855"/>
                  </a:lnTo>
                  <a:lnTo>
                    <a:pt x="104049" y="232094"/>
                  </a:lnTo>
                  <a:lnTo>
                    <a:pt x="106408" y="235005"/>
                  </a:lnTo>
                  <a:lnTo>
                    <a:pt x="108686" y="236240"/>
                  </a:lnTo>
                  <a:lnTo>
                    <a:pt x="110910" y="234947"/>
                  </a:lnTo>
                  <a:lnTo>
                    <a:pt x="115265" y="227866"/>
                  </a:lnTo>
                  <a:lnTo>
                    <a:pt x="128876" y="185089"/>
                  </a:lnTo>
                  <a:lnTo>
                    <a:pt x="136889" y="155142"/>
                  </a:lnTo>
                  <a:lnTo>
                    <a:pt x="145153" y="117373"/>
                  </a:lnTo>
                  <a:lnTo>
                    <a:pt x="152825" y="77538"/>
                  </a:lnTo>
                  <a:lnTo>
                    <a:pt x="161110" y="30168"/>
                  </a:lnTo>
                  <a:lnTo>
                    <a:pt x="168349" y="1294"/>
                  </a:lnTo>
                  <a:lnTo>
                    <a:pt x="169030" y="0"/>
                  </a:lnTo>
                  <a:lnTo>
                    <a:pt x="169484" y="1254"/>
                  </a:lnTo>
                  <a:lnTo>
                    <a:pt x="170392" y="16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119">
            <a:extLst>
              <a:ext uri="{FF2B5EF4-FFF2-40B4-BE49-F238E27FC236}">
                <a16:creationId xmlns:a16="http://schemas.microsoft.com/office/drawing/2014/main" xmlns="" id="{138E2F01-FEA8-48A3-9A39-5A29C3132340}"/>
              </a:ext>
            </a:extLst>
          </p:cNvPr>
          <p:cNvGrpSpPr/>
          <p:nvPr/>
        </p:nvGrpSpPr>
        <p:grpSpPr>
          <a:xfrm>
            <a:off x="7065259" y="1479983"/>
            <a:ext cx="611892" cy="444068"/>
            <a:chOff x="7065259" y="1479983"/>
            <a:chExt cx="611892" cy="444068"/>
          </a:xfrm>
        </p:grpSpPr>
        <p:sp>
          <p:nvSpPr>
            <p:cNvPr id="920" name="SMARTInkShape-722">
              <a:extLst>
                <a:ext uri="{FF2B5EF4-FFF2-40B4-BE49-F238E27FC236}">
                  <a16:creationId xmlns:a16="http://schemas.microsoft.com/office/drawing/2014/main" xmlns="" id="{F1F66C0E-AE74-46A2-807A-E97C0F9BCA6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90518" y="1828800"/>
              <a:ext cx="186633" cy="95251"/>
            </a:xfrm>
            <a:custGeom>
              <a:avLst/>
              <a:gdLst/>
              <a:ahLst/>
              <a:cxnLst/>
              <a:rect l="0" t="0" r="0" b="0"/>
              <a:pathLst>
                <a:path w="186633" h="95251">
                  <a:moveTo>
                    <a:pt x="15182" y="95250"/>
                  </a:moveTo>
                  <a:lnTo>
                    <a:pt x="15182" y="95250"/>
                  </a:lnTo>
                  <a:lnTo>
                    <a:pt x="876" y="80944"/>
                  </a:lnTo>
                  <a:lnTo>
                    <a:pt x="0" y="77952"/>
                  </a:lnTo>
                  <a:lnTo>
                    <a:pt x="2015" y="58940"/>
                  </a:lnTo>
                  <a:lnTo>
                    <a:pt x="9085" y="43099"/>
                  </a:lnTo>
                  <a:lnTo>
                    <a:pt x="34420" y="18441"/>
                  </a:lnTo>
                  <a:lnTo>
                    <a:pt x="37884" y="17233"/>
                  </a:lnTo>
                  <a:lnTo>
                    <a:pt x="45498" y="17772"/>
                  </a:lnTo>
                  <a:lnTo>
                    <a:pt x="53586" y="22245"/>
                  </a:lnTo>
                  <a:lnTo>
                    <a:pt x="66072" y="34578"/>
                  </a:lnTo>
                  <a:lnTo>
                    <a:pt x="76827" y="51638"/>
                  </a:lnTo>
                  <a:lnTo>
                    <a:pt x="82796" y="62461"/>
                  </a:lnTo>
                  <a:lnTo>
                    <a:pt x="90153" y="69623"/>
                  </a:lnTo>
                  <a:lnTo>
                    <a:pt x="100007" y="73277"/>
                  </a:lnTo>
                  <a:lnTo>
                    <a:pt x="105599" y="74251"/>
                  </a:lnTo>
                  <a:lnTo>
                    <a:pt x="110737" y="73490"/>
                  </a:lnTo>
                  <a:lnTo>
                    <a:pt x="136847" y="58352"/>
                  </a:lnTo>
                  <a:lnTo>
                    <a:pt x="156363" y="41447"/>
                  </a:lnTo>
                  <a:lnTo>
                    <a:pt x="1866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723">
              <a:extLst>
                <a:ext uri="{FF2B5EF4-FFF2-40B4-BE49-F238E27FC236}">
                  <a16:creationId xmlns:a16="http://schemas.microsoft.com/office/drawing/2014/main" xmlns="" id="{5951174E-4B28-4C8E-892D-F1C390738F7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03064" y="1719149"/>
              <a:ext cx="167737" cy="84252"/>
            </a:xfrm>
            <a:custGeom>
              <a:avLst/>
              <a:gdLst/>
              <a:ahLst/>
              <a:cxnLst/>
              <a:rect l="0" t="0" r="0" b="0"/>
              <a:pathLst>
                <a:path w="167737" h="84252">
                  <a:moveTo>
                    <a:pt x="15336" y="84251"/>
                  </a:moveTo>
                  <a:lnTo>
                    <a:pt x="15336" y="84251"/>
                  </a:lnTo>
                  <a:lnTo>
                    <a:pt x="11965" y="84251"/>
                  </a:lnTo>
                  <a:lnTo>
                    <a:pt x="8429" y="82370"/>
                  </a:lnTo>
                  <a:lnTo>
                    <a:pt x="6497" y="80880"/>
                  </a:lnTo>
                  <a:lnTo>
                    <a:pt x="408" y="68671"/>
                  </a:lnTo>
                  <a:lnTo>
                    <a:pt x="0" y="55689"/>
                  </a:lnTo>
                  <a:lnTo>
                    <a:pt x="5486" y="27731"/>
                  </a:lnTo>
                  <a:lnTo>
                    <a:pt x="14691" y="11609"/>
                  </a:lnTo>
                  <a:lnTo>
                    <a:pt x="26355" y="1266"/>
                  </a:lnTo>
                  <a:lnTo>
                    <a:pt x="31147" y="0"/>
                  </a:lnTo>
                  <a:lnTo>
                    <a:pt x="42120" y="475"/>
                  </a:lnTo>
                  <a:lnTo>
                    <a:pt x="52169" y="6800"/>
                  </a:lnTo>
                  <a:lnTo>
                    <a:pt x="92322" y="51289"/>
                  </a:lnTo>
                  <a:lnTo>
                    <a:pt x="104586" y="58547"/>
                  </a:lnTo>
                  <a:lnTo>
                    <a:pt x="109408" y="60060"/>
                  </a:lnTo>
                  <a:lnTo>
                    <a:pt x="113328" y="60362"/>
                  </a:lnTo>
                  <a:lnTo>
                    <a:pt x="116648" y="59859"/>
                  </a:lnTo>
                  <a:lnTo>
                    <a:pt x="128061" y="52408"/>
                  </a:lnTo>
                  <a:lnTo>
                    <a:pt x="151901" y="28134"/>
                  </a:lnTo>
                  <a:lnTo>
                    <a:pt x="158575" y="16589"/>
                  </a:lnTo>
                  <a:lnTo>
                    <a:pt x="159512" y="13743"/>
                  </a:lnTo>
                  <a:lnTo>
                    <a:pt x="160843" y="11845"/>
                  </a:lnTo>
                  <a:lnTo>
                    <a:pt x="162434" y="10580"/>
                  </a:lnTo>
                  <a:lnTo>
                    <a:pt x="167736" y="8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724">
              <a:extLst>
                <a:ext uri="{FF2B5EF4-FFF2-40B4-BE49-F238E27FC236}">
                  <a16:creationId xmlns:a16="http://schemas.microsoft.com/office/drawing/2014/main" xmlns="" id="{D4C7B251-C6C2-4D4E-B18D-DCDB8695518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18696" y="1479983"/>
              <a:ext cx="145705" cy="121434"/>
            </a:xfrm>
            <a:custGeom>
              <a:avLst/>
              <a:gdLst/>
              <a:ahLst/>
              <a:cxnLst/>
              <a:rect l="0" t="0" r="0" b="0"/>
              <a:pathLst>
                <a:path w="145705" h="121434">
                  <a:moveTo>
                    <a:pt x="18704" y="24967"/>
                  </a:moveTo>
                  <a:lnTo>
                    <a:pt x="18704" y="24967"/>
                  </a:lnTo>
                  <a:lnTo>
                    <a:pt x="18702" y="21309"/>
                  </a:lnTo>
                  <a:lnTo>
                    <a:pt x="18702" y="22871"/>
                  </a:lnTo>
                  <a:lnTo>
                    <a:pt x="12236" y="63113"/>
                  </a:lnTo>
                  <a:lnTo>
                    <a:pt x="3593" y="105572"/>
                  </a:lnTo>
                  <a:lnTo>
                    <a:pt x="432" y="120982"/>
                  </a:lnTo>
                  <a:lnTo>
                    <a:pt x="173" y="121433"/>
                  </a:lnTo>
                  <a:lnTo>
                    <a:pt x="0" y="121027"/>
                  </a:lnTo>
                  <a:lnTo>
                    <a:pt x="6846" y="76926"/>
                  </a:lnTo>
                  <a:lnTo>
                    <a:pt x="19706" y="34055"/>
                  </a:lnTo>
                  <a:lnTo>
                    <a:pt x="31700" y="10491"/>
                  </a:lnTo>
                  <a:lnTo>
                    <a:pt x="39297" y="1600"/>
                  </a:lnTo>
                  <a:lnTo>
                    <a:pt x="42311" y="217"/>
                  </a:lnTo>
                  <a:lnTo>
                    <a:pt x="45025" y="0"/>
                  </a:lnTo>
                  <a:lnTo>
                    <a:pt x="51804" y="3522"/>
                  </a:lnTo>
                  <a:lnTo>
                    <a:pt x="65434" y="17202"/>
                  </a:lnTo>
                  <a:lnTo>
                    <a:pt x="101454" y="61619"/>
                  </a:lnTo>
                  <a:lnTo>
                    <a:pt x="145704" y="101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725">
              <a:extLst>
                <a:ext uri="{FF2B5EF4-FFF2-40B4-BE49-F238E27FC236}">
                  <a16:creationId xmlns:a16="http://schemas.microsoft.com/office/drawing/2014/main" xmlns="" id="{BEDE7199-0B83-4A98-8F51-14578BDF0CF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65259" y="1661299"/>
              <a:ext cx="211842" cy="213433"/>
            </a:xfrm>
            <a:custGeom>
              <a:avLst/>
              <a:gdLst/>
              <a:ahLst/>
              <a:cxnLst/>
              <a:rect l="0" t="0" r="0" b="0"/>
              <a:pathLst>
                <a:path w="211842" h="213433">
                  <a:moveTo>
                    <a:pt x="97541" y="34151"/>
                  </a:moveTo>
                  <a:lnTo>
                    <a:pt x="97541" y="34151"/>
                  </a:lnTo>
                  <a:lnTo>
                    <a:pt x="86709" y="24025"/>
                  </a:lnTo>
                  <a:lnTo>
                    <a:pt x="82614" y="22595"/>
                  </a:lnTo>
                  <a:lnTo>
                    <a:pt x="76560" y="25722"/>
                  </a:lnTo>
                  <a:lnTo>
                    <a:pt x="54434" y="49341"/>
                  </a:lnTo>
                  <a:lnTo>
                    <a:pt x="31068" y="84591"/>
                  </a:lnTo>
                  <a:lnTo>
                    <a:pt x="9642" y="126315"/>
                  </a:lnTo>
                  <a:lnTo>
                    <a:pt x="0" y="163216"/>
                  </a:lnTo>
                  <a:lnTo>
                    <a:pt x="514" y="193121"/>
                  </a:lnTo>
                  <a:lnTo>
                    <a:pt x="5340" y="200809"/>
                  </a:lnTo>
                  <a:lnTo>
                    <a:pt x="21991" y="213114"/>
                  </a:lnTo>
                  <a:lnTo>
                    <a:pt x="35180" y="213432"/>
                  </a:lnTo>
                  <a:lnTo>
                    <a:pt x="68649" y="204378"/>
                  </a:lnTo>
                  <a:lnTo>
                    <a:pt x="106933" y="179446"/>
                  </a:lnTo>
                  <a:lnTo>
                    <a:pt x="143742" y="134348"/>
                  </a:lnTo>
                  <a:lnTo>
                    <a:pt x="155940" y="109727"/>
                  </a:lnTo>
                  <a:lnTo>
                    <a:pt x="160626" y="68695"/>
                  </a:lnTo>
                  <a:lnTo>
                    <a:pt x="157547" y="32000"/>
                  </a:lnTo>
                  <a:lnTo>
                    <a:pt x="153772" y="22839"/>
                  </a:lnTo>
                  <a:lnTo>
                    <a:pt x="142051" y="8898"/>
                  </a:lnTo>
                  <a:lnTo>
                    <a:pt x="125556" y="1761"/>
                  </a:lnTo>
                  <a:lnTo>
                    <a:pt x="107170" y="0"/>
                  </a:lnTo>
                  <a:lnTo>
                    <a:pt x="89590" y="3921"/>
                  </a:lnTo>
                  <a:lnTo>
                    <a:pt x="63827" y="20804"/>
                  </a:lnTo>
                  <a:lnTo>
                    <a:pt x="48432" y="40309"/>
                  </a:lnTo>
                  <a:lnTo>
                    <a:pt x="42774" y="59494"/>
                  </a:lnTo>
                  <a:lnTo>
                    <a:pt x="44095" y="65157"/>
                  </a:lnTo>
                  <a:lnTo>
                    <a:pt x="51210" y="75213"/>
                  </a:lnTo>
                  <a:lnTo>
                    <a:pt x="65189" y="82504"/>
                  </a:lnTo>
                  <a:lnTo>
                    <a:pt x="94777" y="88695"/>
                  </a:lnTo>
                  <a:lnTo>
                    <a:pt x="132234" y="86766"/>
                  </a:lnTo>
                  <a:lnTo>
                    <a:pt x="172732" y="77257"/>
                  </a:lnTo>
                  <a:lnTo>
                    <a:pt x="211841" y="65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8" name="SMARTInkShape-Group120">
            <a:extLst>
              <a:ext uri="{FF2B5EF4-FFF2-40B4-BE49-F238E27FC236}">
                <a16:creationId xmlns:a16="http://schemas.microsoft.com/office/drawing/2014/main" xmlns="" id="{6D8F6943-D449-4F5B-AD00-EFD3103C1365}"/>
              </a:ext>
            </a:extLst>
          </p:cNvPr>
          <p:cNvGrpSpPr/>
          <p:nvPr/>
        </p:nvGrpSpPr>
        <p:grpSpPr>
          <a:xfrm>
            <a:off x="6299200" y="1612900"/>
            <a:ext cx="377888" cy="228601"/>
            <a:chOff x="6299200" y="1612900"/>
            <a:chExt cx="377888" cy="228601"/>
          </a:xfrm>
        </p:grpSpPr>
        <p:sp>
          <p:nvSpPr>
            <p:cNvPr id="925" name="SMARTInkShape-726">
              <a:extLst>
                <a:ext uri="{FF2B5EF4-FFF2-40B4-BE49-F238E27FC236}">
                  <a16:creationId xmlns:a16="http://schemas.microsoft.com/office/drawing/2014/main" xmlns="" id="{47431C51-C4A6-4814-9690-20B779102D7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538011" y="1612900"/>
              <a:ext cx="139077" cy="228601"/>
            </a:xfrm>
            <a:custGeom>
              <a:avLst/>
              <a:gdLst/>
              <a:ahLst/>
              <a:cxnLst/>
              <a:rect l="0" t="0" r="0" b="0"/>
              <a:pathLst>
                <a:path w="139077" h="2286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1882"/>
                  </a:lnTo>
                  <a:lnTo>
                    <a:pt x="0" y="3371"/>
                  </a:lnTo>
                  <a:lnTo>
                    <a:pt x="124" y="5775"/>
                  </a:lnTo>
                  <a:lnTo>
                    <a:pt x="4025" y="12209"/>
                  </a:lnTo>
                  <a:lnTo>
                    <a:pt x="44624" y="38872"/>
                  </a:lnTo>
                  <a:lnTo>
                    <a:pt x="88815" y="63652"/>
                  </a:lnTo>
                  <a:lnTo>
                    <a:pt x="120669" y="88930"/>
                  </a:lnTo>
                  <a:lnTo>
                    <a:pt x="135186" y="107253"/>
                  </a:lnTo>
                  <a:lnTo>
                    <a:pt x="139076" y="117283"/>
                  </a:lnTo>
                  <a:lnTo>
                    <a:pt x="138923" y="128326"/>
                  </a:lnTo>
                  <a:lnTo>
                    <a:pt x="133077" y="149291"/>
                  </a:lnTo>
                  <a:lnTo>
                    <a:pt x="123810" y="166060"/>
                  </a:lnTo>
                  <a:lnTo>
                    <a:pt x="85413" y="202433"/>
                  </a:lnTo>
                  <a:lnTo>
                    <a:pt x="65454" y="217358"/>
                  </a:lnTo>
                  <a:lnTo>
                    <a:pt x="64221" y="219694"/>
                  </a:lnTo>
                  <a:lnTo>
                    <a:pt x="64105" y="221957"/>
                  </a:lnTo>
                  <a:lnTo>
                    <a:pt x="64732" y="224172"/>
                  </a:lnTo>
                  <a:lnTo>
                    <a:pt x="66563" y="225648"/>
                  </a:lnTo>
                  <a:lnTo>
                    <a:pt x="7868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727">
              <a:extLst>
                <a:ext uri="{FF2B5EF4-FFF2-40B4-BE49-F238E27FC236}">
                  <a16:creationId xmlns:a16="http://schemas.microsoft.com/office/drawing/2014/main" xmlns="" id="{74F24442-747F-4C32-8698-B65509B2F52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30699" y="1765300"/>
              <a:ext cx="336802" cy="50540"/>
            </a:xfrm>
            <a:custGeom>
              <a:avLst/>
              <a:gdLst/>
              <a:ahLst/>
              <a:cxnLst/>
              <a:rect l="0" t="0" r="0" b="0"/>
              <a:pathLst>
                <a:path w="336802" h="50540">
                  <a:moveTo>
                    <a:pt x="32001" y="44450"/>
                  </a:moveTo>
                  <a:lnTo>
                    <a:pt x="32001" y="44450"/>
                  </a:lnTo>
                  <a:lnTo>
                    <a:pt x="0" y="50408"/>
                  </a:lnTo>
                  <a:lnTo>
                    <a:pt x="84" y="50539"/>
                  </a:lnTo>
                  <a:lnTo>
                    <a:pt x="46977" y="47406"/>
                  </a:lnTo>
                  <a:lnTo>
                    <a:pt x="84048" y="42001"/>
                  </a:lnTo>
                  <a:lnTo>
                    <a:pt x="126394" y="35600"/>
                  </a:lnTo>
                  <a:lnTo>
                    <a:pt x="171085" y="30404"/>
                  </a:lnTo>
                  <a:lnTo>
                    <a:pt x="214937" y="23861"/>
                  </a:lnTo>
                  <a:lnTo>
                    <a:pt x="255122" y="16955"/>
                  </a:lnTo>
                  <a:lnTo>
                    <a:pt x="299429" y="9100"/>
                  </a:lnTo>
                  <a:lnTo>
                    <a:pt x="336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728">
              <a:extLst>
                <a:ext uri="{FF2B5EF4-FFF2-40B4-BE49-F238E27FC236}">
                  <a16:creationId xmlns:a16="http://schemas.microsoft.com/office/drawing/2014/main" xmlns="" id="{9B82EAA6-4913-4E3F-98B7-851959F7670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99200" y="1730137"/>
              <a:ext cx="342901" cy="28814"/>
            </a:xfrm>
            <a:custGeom>
              <a:avLst/>
              <a:gdLst/>
              <a:ahLst/>
              <a:cxnLst/>
              <a:rect l="0" t="0" r="0" b="0"/>
              <a:pathLst>
                <a:path w="342901" h="28814">
                  <a:moveTo>
                    <a:pt x="0" y="28813"/>
                  </a:moveTo>
                  <a:lnTo>
                    <a:pt x="0" y="28813"/>
                  </a:lnTo>
                  <a:lnTo>
                    <a:pt x="6479" y="28107"/>
                  </a:lnTo>
                  <a:lnTo>
                    <a:pt x="42716" y="19975"/>
                  </a:lnTo>
                  <a:lnTo>
                    <a:pt x="87680" y="13886"/>
                  </a:lnTo>
                  <a:lnTo>
                    <a:pt x="124812" y="9714"/>
                  </a:lnTo>
                  <a:lnTo>
                    <a:pt x="164833" y="6213"/>
                  </a:lnTo>
                  <a:lnTo>
                    <a:pt x="206138" y="4658"/>
                  </a:lnTo>
                  <a:lnTo>
                    <a:pt x="246133" y="2085"/>
                  </a:lnTo>
                  <a:lnTo>
                    <a:pt x="282958" y="0"/>
                  </a:lnTo>
                  <a:lnTo>
                    <a:pt x="342900" y="3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1" name="SMARTInkShape-Group121">
            <a:extLst>
              <a:ext uri="{FF2B5EF4-FFF2-40B4-BE49-F238E27FC236}">
                <a16:creationId xmlns:a16="http://schemas.microsoft.com/office/drawing/2014/main" xmlns="" id="{2E7B1C1C-2DB7-4BCF-9D56-0378EA38166F}"/>
              </a:ext>
            </a:extLst>
          </p:cNvPr>
          <p:cNvGrpSpPr/>
          <p:nvPr/>
        </p:nvGrpSpPr>
        <p:grpSpPr>
          <a:xfrm>
            <a:off x="8649582" y="875625"/>
            <a:ext cx="443619" cy="335461"/>
            <a:chOff x="8649582" y="875625"/>
            <a:chExt cx="443619" cy="335461"/>
          </a:xfrm>
        </p:grpSpPr>
        <p:sp>
          <p:nvSpPr>
            <p:cNvPr id="929" name="SMARTInkShape-729">
              <a:extLst>
                <a:ext uri="{FF2B5EF4-FFF2-40B4-BE49-F238E27FC236}">
                  <a16:creationId xmlns:a16="http://schemas.microsoft.com/office/drawing/2014/main" xmlns="" id="{DD702EF9-5A87-459D-956D-57FA9454D74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29446" y="884075"/>
              <a:ext cx="163755" cy="282283"/>
            </a:xfrm>
            <a:custGeom>
              <a:avLst/>
              <a:gdLst/>
              <a:ahLst/>
              <a:cxnLst/>
              <a:rect l="0" t="0" r="0" b="0"/>
              <a:pathLst>
                <a:path w="163755" h="282283">
                  <a:moveTo>
                    <a:pt x="11354" y="62075"/>
                  </a:moveTo>
                  <a:lnTo>
                    <a:pt x="11354" y="62075"/>
                  </a:lnTo>
                  <a:lnTo>
                    <a:pt x="11354" y="107541"/>
                  </a:lnTo>
                  <a:lnTo>
                    <a:pt x="7983" y="155039"/>
                  </a:lnTo>
                  <a:lnTo>
                    <a:pt x="5887" y="202587"/>
                  </a:lnTo>
                  <a:lnTo>
                    <a:pt x="1894" y="244584"/>
                  </a:lnTo>
                  <a:lnTo>
                    <a:pt x="0" y="278670"/>
                  </a:lnTo>
                  <a:lnTo>
                    <a:pt x="963" y="281261"/>
                  </a:lnTo>
                  <a:lnTo>
                    <a:pt x="2309" y="282282"/>
                  </a:lnTo>
                  <a:lnTo>
                    <a:pt x="3206" y="280141"/>
                  </a:lnTo>
                  <a:lnTo>
                    <a:pt x="11508" y="235308"/>
                  </a:lnTo>
                  <a:lnTo>
                    <a:pt x="16832" y="201392"/>
                  </a:lnTo>
                  <a:lnTo>
                    <a:pt x="21551" y="162093"/>
                  </a:lnTo>
                  <a:lnTo>
                    <a:pt x="25998" y="118757"/>
                  </a:lnTo>
                  <a:lnTo>
                    <a:pt x="32209" y="83034"/>
                  </a:lnTo>
                  <a:lnTo>
                    <a:pt x="42375" y="39121"/>
                  </a:lnTo>
                  <a:lnTo>
                    <a:pt x="44029" y="37600"/>
                  </a:lnTo>
                  <a:lnTo>
                    <a:pt x="45836" y="37292"/>
                  </a:lnTo>
                  <a:lnTo>
                    <a:pt x="49728" y="44475"/>
                  </a:lnTo>
                  <a:lnTo>
                    <a:pt x="57972" y="82195"/>
                  </a:lnTo>
                  <a:lnTo>
                    <a:pt x="64285" y="129655"/>
                  </a:lnTo>
                  <a:lnTo>
                    <a:pt x="67254" y="177192"/>
                  </a:lnTo>
                  <a:lnTo>
                    <a:pt x="71505" y="215815"/>
                  </a:lnTo>
                  <a:lnTo>
                    <a:pt x="79011" y="234826"/>
                  </a:lnTo>
                  <a:lnTo>
                    <a:pt x="89400" y="248920"/>
                  </a:lnTo>
                  <a:lnTo>
                    <a:pt x="101075" y="257536"/>
                  </a:lnTo>
                  <a:lnTo>
                    <a:pt x="106446" y="258704"/>
                  </a:lnTo>
                  <a:lnTo>
                    <a:pt x="111437" y="258072"/>
                  </a:lnTo>
                  <a:lnTo>
                    <a:pt x="116176" y="256240"/>
                  </a:lnTo>
                  <a:lnTo>
                    <a:pt x="125204" y="244796"/>
                  </a:lnTo>
                  <a:lnTo>
                    <a:pt x="142499" y="198592"/>
                  </a:lnTo>
                  <a:lnTo>
                    <a:pt x="149134" y="163907"/>
                  </a:lnTo>
                  <a:lnTo>
                    <a:pt x="154434" y="124972"/>
                  </a:lnTo>
                  <a:lnTo>
                    <a:pt x="159143" y="84150"/>
                  </a:lnTo>
                  <a:lnTo>
                    <a:pt x="161704" y="50014"/>
                  </a:lnTo>
                  <a:lnTo>
                    <a:pt x="159978" y="7089"/>
                  </a:lnTo>
                  <a:lnTo>
                    <a:pt x="158548" y="713"/>
                  </a:lnTo>
                  <a:lnTo>
                    <a:pt x="158167" y="0"/>
                  </a:lnTo>
                  <a:lnTo>
                    <a:pt x="158617" y="231"/>
                  </a:lnTo>
                  <a:lnTo>
                    <a:pt x="163754" y="4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730">
              <a:extLst>
                <a:ext uri="{FF2B5EF4-FFF2-40B4-BE49-F238E27FC236}">
                  <a16:creationId xmlns:a16="http://schemas.microsoft.com/office/drawing/2014/main" xmlns="" id="{0D13BEE9-AC9F-40CF-A4EE-F4651DCC1E5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49582" y="875625"/>
              <a:ext cx="195969" cy="335461"/>
            </a:xfrm>
            <a:custGeom>
              <a:avLst/>
              <a:gdLst/>
              <a:ahLst/>
              <a:cxnLst/>
              <a:rect l="0" t="0" r="0" b="0"/>
              <a:pathLst>
                <a:path w="195969" h="335461">
                  <a:moveTo>
                    <a:pt x="5468" y="324525"/>
                  </a:moveTo>
                  <a:lnTo>
                    <a:pt x="5468" y="324525"/>
                  </a:lnTo>
                  <a:lnTo>
                    <a:pt x="0" y="335460"/>
                  </a:lnTo>
                  <a:lnTo>
                    <a:pt x="411" y="335343"/>
                  </a:lnTo>
                  <a:lnTo>
                    <a:pt x="2750" y="333331"/>
                  </a:lnTo>
                  <a:lnTo>
                    <a:pt x="20810" y="288995"/>
                  </a:lnTo>
                  <a:lnTo>
                    <a:pt x="35806" y="258169"/>
                  </a:lnTo>
                  <a:lnTo>
                    <a:pt x="54932" y="218834"/>
                  </a:lnTo>
                  <a:lnTo>
                    <a:pt x="65963" y="195503"/>
                  </a:lnTo>
                  <a:lnTo>
                    <a:pt x="88799" y="147943"/>
                  </a:lnTo>
                  <a:lnTo>
                    <a:pt x="110707" y="105638"/>
                  </a:lnTo>
                  <a:lnTo>
                    <a:pt x="128441" y="69433"/>
                  </a:lnTo>
                  <a:lnTo>
                    <a:pt x="146561" y="28809"/>
                  </a:lnTo>
                  <a:lnTo>
                    <a:pt x="156876" y="0"/>
                  </a:lnTo>
                  <a:lnTo>
                    <a:pt x="157207" y="225"/>
                  </a:lnTo>
                  <a:lnTo>
                    <a:pt x="158442" y="38190"/>
                  </a:lnTo>
                  <a:lnTo>
                    <a:pt x="161182" y="72617"/>
                  </a:lnTo>
                  <a:lnTo>
                    <a:pt x="160985" y="113318"/>
                  </a:lnTo>
                  <a:lnTo>
                    <a:pt x="159960" y="156572"/>
                  </a:lnTo>
                  <a:lnTo>
                    <a:pt x="161855" y="199314"/>
                  </a:lnTo>
                  <a:lnTo>
                    <a:pt x="163168" y="238067"/>
                  </a:lnTo>
                  <a:lnTo>
                    <a:pt x="167670" y="284091"/>
                  </a:lnTo>
                  <a:lnTo>
                    <a:pt x="175699" y="316639"/>
                  </a:lnTo>
                  <a:lnTo>
                    <a:pt x="176105" y="316446"/>
                  </a:lnTo>
                  <a:lnTo>
                    <a:pt x="176376" y="314906"/>
                  </a:lnTo>
                  <a:lnTo>
                    <a:pt x="155822" y="270000"/>
                  </a:lnTo>
                  <a:lnTo>
                    <a:pt x="131358" y="233034"/>
                  </a:lnTo>
                  <a:lnTo>
                    <a:pt x="98569" y="204762"/>
                  </a:lnTo>
                  <a:lnTo>
                    <a:pt x="83476" y="198160"/>
                  </a:lnTo>
                  <a:lnTo>
                    <a:pt x="131007" y="192524"/>
                  </a:lnTo>
                  <a:lnTo>
                    <a:pt x="174512" y="191441"/>
                  </a:lnTo>
                  <a:lnTo>
                    <a:pt x="195968" y="191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5" name="SMARTInkShape-Group122">
            <a:extLst>
              <a:ext uri="{FF2B5EF4-FFF2-40B4-BE49-F238E27FC236}">
                <a16:creationId xmlns:a16="http://schemas.microsoft.com/office/drawing/2014/main" xmlns="" id="{C70E345D-ED36-4025-AA1C-A2561CBD427C}"/>
              </a:ext>
            </a:extLst>
          </p:cNvPr>
          <p:cNvGrpSpPr/>
          <p:nvPr/>
        </p:nvGrpSpPr>
        <p:grpSpPr>
          <a:xfrm>
            <a:off x="8026400" y="990600"/>
            <a:ext cx="176088" cy="209551"/>
            <a:chOff x="8026400" y="990600"/>
            <a:chExt cx="176088" cy="209551"/>
          </a:xfrm>
        </p:grpSpPr>
        <p:sp>
          <p:nvSpPr>
            <p:cNvPr id="932" name="SMARTInkShape-731">
              <a:extLst>
                <a:ext uri="{FF2B5EF4-FFF2-40B4-BE49-F238E27FC236}">
                  <a16:creationId xmlns:a16="http://schemas.microsoft.com/office/drawing/2014/main" xmlns="" id="{A5186B20-0B7D-420A-B22D-A91523F028D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41415" y="1029844"/>
              <a:ext cx="61073" cy="170307"/>
            </a:xfrm>
            <a:custGeom>
              <a:avLst/>
              <a:gdLst/>
              <a:ahLst/>
              <a:cxnLst/>
              <a:rect l="0" t="0" r="0" b="0"/>
              <a:pathLst>
                <a:path w="61073" h="170307">
                  <a:moveTo>
                    <a:pt x="43735" y="11556"/>
                  </a:moveTo>
                  <a:lnTo>
                    <a:pt x="43735" y="11556"/>
                  </a:lnTo>
                  <a:lnTo>
                    <a:pt x="43733" y="8185"/>
                  </a:lnTo>
                  <a:lnTo>
                    <a:pt x="39972" y="4648"/>
                  </a:lnTo>
                  <a:lnTo>
                    <a:pt x="34301" y="1430"/>
                  </a:lnTo>
                  <a:lnTo>
                    <a:pt x="29430" y="0"/>
                  </a:lnTo>
                  <a:lnTo>
                    <a:pt x="23031" y="1246"/>
                  </a:lnTo>
                  <a:lnTo>
                    <a:pt x="15484" y="4857"/>
                  </a:lnTo>
                  <a:lnTo>
                    <a:pt x="7425" y="11166"/>
                  </a:lnTo>
                  <a:lnTo>
                    <a:pt x="2903" y="20555"/>
                  </a:lnTo>
                  <a:lnTo>
                    <a:pt x="0" y="40458"/>
                  </a:lnTo>
                  <a:lnTo>
                    <a:pt x="2868" y="53673"/>
                  </a:lnTo>
                  <a:lnTo>
                    <a:pt x="42241" y="100613"/>
                  </a:lnTo>
                  <a:lnTo>
                    <a:pt x="57002" y="125887"/>
                  </a:lnTo>
                  <a:lnTo>
                    <a:pt x="61072" y="141544"/>
                  </a:lnTo>
                  <a:lnTo>
                    <a:pt x="60232" y="146193"/>
                  </a:lnTo>
                  <a:lnTo>
                    <a:pt x="53014" y="158771"/>
                  </a:lnTo>
                  <a:lnTo>
                    <a:pt x="48329" y="164709"/>
                  </a:lnTo>
                  <a:lnTo>
                    <a:pt x="40132" y="167818"/>
                  </a:lnTo>
                  <a:lnTo>
                    <a:pt x="24685" y="170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732">
              <a:extLst>
                <a:ext uri="{FF2B5EF4-FFF2-40B4-BE49-F238E27FC236}">
                  <a16:creationId xmlns:a16="http://schemas.microsoft.com/office/drawing/2014/main" xmlns="" id="{488DED58-485F-4910-BB15-66C037A5E82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58150" y="990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7247"/>
                  </a:lnTo>
                  <a:lnTo>
                    <a:pt x="3370" y="8606"/>
                  </a:lnTo>
                  <a:lnTo>
                    <a:pt x="5069" y="57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733">
              <a:extLst>
                <a:ext uri="{FF2B5EF4-FFF2-40B4-BE49-F238E27FC236}">
                  <a16:creationId xmlns:a16="http://schemas.microsoft.com/office/drawing/2014/main" xmlns="" id="{5E0D8312-9905-4A5E-89DE-EFBB7F7A2ED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26400" y="107403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11259" y="27713"/>
                  </a:lnTo>
                  <a:lnTo>
                    <a:pt x="17600" y="73716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123">
            <a:extLst>
              <a:ext uri="{FF2B5EF4-FFF2-40B4-BE49-F238E27FC236}">
                <a16:creationId xmlns:a16="http://schemas.microsoft.com/office/drawing/2014/main" xmlns="" id="{48FAC42B-9656-470E-9F56-E2537931432A}"/>
              </a:ext>
            </a:extLst>
          </p:cNvPr>
          <p:cNvGrpSpPr/>
          <p:nvPr/>
        </p:nvGrpSpPr>
        <p:grpSpPr>
          <a:xfrm>
            <a:off x="7366113" y="686056"/>
            <a:ext cx="253888" cy="532223"/>
            <a:chOff x="7366113" y="686056"/>
            <a:chExt cx="253888" cy="532223"/>
          </a:xfrm>
        </p:grpSpPr>
        <p:sp>
          <p:nvSpPr>
            <p:cNvPr id="936" name="SMARTInkShape-734">
              <a:extLst>
                <a:ext uri="{FF2B5EF4-FFF2-40B4-BE49-F238E27FC236}">
                  <a16:creationId xmlns:a16="http://schemas.microsoft.com/office/drawing/2014/main" xmlns="" id="{36C626FF-2BA6-44CC-8027-2CD9C77B453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12748" y="686056"/>
              <a:ext cx="143753" cy="145795"/>
            </a:xfrm>
            <a:custGeom>
              <a:avLst/>
              <a:gdLst/>
              <a:ahLst/>
              <a:cxnLst/>
              <a:rect l="0" t="0" r="0" b="0"/>
              <a:pathLst>
                <a:path w="143753" h="145795">
                  <a:moveTo>
                    <a:pt x="35802" y="25144"/>
                  </a:moveTo>
                  <a:lnTo>
                    <a:pt x="35802" y="25144"/>
                  </a:lnTo>
                  <a:lnTo>
                    <a:pt x="28894" y="66571"/>
                  </a:lnTo>
                  <a:lnTo>
                    <a:pt x="17504" y="106234"/>
                  </a:lnTo>
                  <a:lnTo>
                    <a:pt x="91" y="139249"/>
                  </a:lnTo>
                  <a:lnTo>
                    <a:pt x="0" y="139314"/>
                  </a:lnTo>
                  <a:lnTo>
                    <a:pt x="13742" y="102073"/>
                  </a:lnTo>
                  <a:lnTo>
                    <a:pt x="33456" y="55784"/>
                  </a:lnTo>
                  <a:lnTo>
                    <a:pt x="65832" y="9868"/>
                  </a:lnTo>
                  <a:lnTo>
                    <a:pt x="73373" y="1186"/>
                  </a:lnTo>
                  <a:lnTo>
                    <a:pt x="77075" y="0"/>
                  </a:lnTo>
                  <a:lnTo>
                    <a:pt x="80957" y="620"/>
                  </a:lnTo>
                  <a:lnTo>
                    <a:pt x="84955" y="2445"/>
                  </a:lnTo>
                  <a:lnTo>
                    <a:pt x="91279" y="13879"/>
                  </a:lnTo>
                  <a:lnTo>
                    <a:pt x="104459" y="56707"/>
                  </a:lnTo>
                  <a:lnTo>
                    <a:pt x="116992" y="97518"/>
                  </a:lnTo>
                  <a:lnTo>
                    <a:pt x="143752" y="145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735">
              <a:extLst>
                <a:ext uri="{FF2B5EF4-FFF2-40B4-BE49-F238E27FC236}">
                  <a16:creationId xmlns:a16="http://schemas.microsoft.com/office/drawing/2014/main" xmlns="" id="{1172179B-DDF5-470D-8BD9-F29368C7115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66113" y="907906"/>
              <a:ext cx="253888" cy="310373"/>
            </a:xfrm>
            <a:custGeom>
              <a:avLst/>
              <a:gdLst/>
              <a:ahLst/>
              <a:cxnLst/>
              <a:rect l="0" t="0" r="0" b="0"/>
              <a:pathLst>
                <a:path w="253888" h="310373">
                  <a:moveTo>
                    <a:pt x="126887" y="63644"/>
                  </a:moveTo>
                  <a:lnTo>
                    <a:pt x="126887" y="63644"/>
                  </a:lnTo>
                  <a:lnTo>
                    <a:pt x="126182" y="41982"/>
                  </a:lnTo>
                  <a:lnTo>
                    <a:pt x="121818" y="30336"/>
                  </a:lnTo>
                  <a:lnTo>
                    <a:pt x="118048" y="24616"/>
                  </a:lnTo>
                  <a:lnTo>
                    <a:pt x="108589" y="17430"/>
                  </a:lnTo>
                  <a:lnTo>
                    <a:pt x="98999" y="16763"/>
                  </a:lnTo>
                  <a:lnTo>
                    <a:pt x="93478" y="17574"/>
                  </a:lnTo>
                  <a:lnTo>
                    <a:pt x="72224" y="28827"/>
                  </a:lnTo>
                  <a:lnTo>
                    <a:pt x="44681" y="52309"/>
                  </a:lnTo>
                  <a:lnTo>
                    <a:pt x="20920" y="88351"/>
                  </a:lnTo>
                  <a:lnTo>
                    <a:pt x="3846" y="133681"/>
                  </a:lnTo>
                  <a:lnTo>
                    <a:pt x="0" y="166268"/>
                  </a:lnTo>
                  <a:lnTo>
                    <a:pt x="642" y="198860"/>
                  </a:lnTo>
                  <a:lnTo>
                    <a:pt x="4970" y="243565"/>
                  </a:lnTo>
                  <a:lnTo>
                    <a:pt x="12133" y="278369"/>
                  </a:lnTo>
                  <a:lnTo>
                    <a:pt x="21558" y="295250"/>
                  </a:lnTo>
                  <a:lnTo>
                    <a:pt x="34683" y="306045"/>
                  </a:lnTo>
                  <a:lnTo>
                    <a:pt x="42135" y="309911"/>
                  </a:lnTo>
                  <a:lnTo>
                    <a:pt x="49924" y="310372"/>
                  </a:lnTo>
                  <a:lnTo>
                    <a:pt x="66105" y="305240"/>
                  </a:lnTo>
                  <a:lnTo>
                    <a:pt x="91083" y="283708"/>
                  </a:lnTo>
                  <a:lnTo>
                    <a:pt x="124806" y="239052"/>
                  </a:lnTo>
                  <a:lnTo>
                    <a:pt x="148769" y="197069"/>
                  </a:lnTo>
                  <a:lnTo>
                    <a:pt x="164729" y="149901"/>
                  </a:lnTo>
                  <a:lnTo>
                    <a:pt x="172828" y="105037"/>
                  </a:lnTo>
                  <a:lnTo>
                    <a:pt x="170681" y="65325"/>
                  </a:lnTo>
                  <a:lnTo>
                    <a:pt x="161421" y="33019"/>
                  </a:lnTo>
                  <a:lnTo>
                    <a:pt x="153760" y="19224"/>
                  </a:lnTo>
                  <a:lnTo>
                    <a:pt x="138142" y="3524"/>
                  </a:lnTo>
                  <a:lnTo>
                    <a:pt x="122482" y="0"/>
                  </a:lnTo>
                  <a:lnTo>
                    <a:pt x="103762" y="2197"/>
                  </a:lnTo>
                  <a:lnTo>
                    <a:pt x="74096" y="16039"/>
                  </a:lnTo>
                  <a:lnTo>
                    <a:pt x="48529" y="38407"/>
                  </a:lnTo>
                  <a:lnTo>
                    <a:pt x="32094" y="67063"/>
                  </a:lnTo>
                  <a:lnTo>
                    <a:pt x="23855" y="97897"/>
                  </a:lnTo>
                  <a:lnTo>
                    <a:pt x="25960" y="127964"/>
                  </a:lnTo>
                  <a:lnTo>
                    <a:pt x="31701" y="143736"/>
                  </a:lnTo>
                  <a:lnTo>
                    <a:pt x="42718" y="155920"/>
                  </a:lnTo>
                  <a:lnTo>
                    <a:pt x="49608" y="161145"/>
                  </a:lnTo>
                  <a:lnTo>
                    <a:pt x="82901" y="171869"/>
                  </a:lnTo>
                  <a:lnTo>
                    <a:pt x="127416" y="172773"/>
                  </a:lnTo>
                  <a:lnTo>
                    <a:pt x="172983" y="168572"/>
                  </a:lnTo>
                  <a:lnTo>
                    <a:pt x="211022" y="162859"/>
                  </a:lnTo>
                  <a:lnTo>
                    <a:pt x="253887" y="158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9" name="SMARTInkShape-736">
            <a:extLst>
              <a:ext uri="{FF2B5EF4-FFF2-40B4-BE49-F238E27FC236}">
                <a16:creationId xmlns:a16="http://schemas.microsoft.com/office/drawing/2014/main" xmlns="" id="{C895FF16-CB3D-4EC7-B48B-68A4FDD6D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58000" y="958850"/>
            <a:ext cx="1" cy="19051"/>
          </a:xfrm>
          <a:custGeom>
            <a:avLst/>
            <a:gdLst/>
            <a:ahLst/>
            <a:cxnLst/>
            <a:rect l="0" t="0" r="0" b="0"/>
            <a:pathLst>
              <a:path w="1" h="19051">
                <a:moveTo>
                  <a:pt x="0" y="0"/>
                </a:moveTo>
                <a:lnTo>
                  <a:pt x="0" y="0"/>
                </a:lnTo>
                <a:lnTo>
                  <a:pt x="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5" name="SMARTInkShape-Group125">
            <a:extLst>
              <a:ext uri="{FF2B5EF4-FFF2-40B4-BE49-F238E27FC236}">
                <a16:creationId xmlns:a16="http://schemas.microsoft.com/office/drawing/2014/main" xmlns="" id="{5F50CEB2-50B0-43A6-8509-FF4CA6B9B11F}"/>
              </a:ext>
            </a:extLst>
          </p:cNvPr>
          <p:cNvGrpSpPr/>
          <p:nvPr/>
        </p:nvGrpSpPr>
        <p:grpSpPr>
          <a:xfrm>
            <a:off x="5442428" y="820915"/>
            <a:ext cx="1409223" cy="506236"/>
            <a:chOff x="5442428" y="820915"/>
            <a:chExt cx="1409223" cy="506236"/>
          </a:xfrm>
        </p:grpSpPr>
        <p:sp>
          <p:nvSpPr>
            <p:cNvPr id="940" name="SMARTInkShape-737">
              <a:extLst>
                <a:ext uri="{FF2B5EF4-FFF2-40B4-BE49-F238E27FC236}">
                  <a16:creationId xmlns:a16="http://schemas.microsoft.com/office/drawing/2014/main" xmlns="" id="{CEB831C6-2284-4E11-B4AA-157F66961C1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38950" y="1098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738">
              <a:extLst>
                <a:ext uri="{FF2B5EF4-FFF2-40B4-BE49-F238E27FC236}">
                  <a16:creationId xmlns:a16="http://schemas.microsoft.com/office/drawing/2014/main" xmlns="" id="{B7022ED9-D630-43C6-88B4-E59176058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93629" y="1219200"/>
              <a:ext cx="772272" cy="107951"/>
            </a:xfrm>
            <a:custGeom>
              <a:avLst/>
              <a:gdLst/>
              <a:ahLst/>
              <a:cxnLst/>
              <a:rect l="0" t="0" r="0" b="0"/>
              <a:pathLst>
                <a:path w="772272" h="107951">
                  <a:moveTo>
                    <a:pt x="10271" y="107950"/>
                  </a:moveTo>
                  <a:lnTo>
                    <a:pt x="10271" y="107950"/>
                  </a:lnTo>
                  <a:lnTo>
                    <a:pt x="0" y="107950"/>
                  </a:lnTo>
                  <a:lnTo>
                    <a:pt x="35079" y="102305"/>
                  </a:lnTo>
                  <a:lnTo>
                    <a:pt x="81270" y="92741"/>
                  </a:lnTo>
                  <a:lnTo>
                    <a:pt x="113341" y="87228"/>
                  </a:lnTo>
                  <a:lnTo>
                    <a:pt x="148835" y="81435"/>
                  </a:lnTo>
                  <a:lnTo>
                    <a:pt x="190136" y="74751"/>
                  </a:lnTo>
                  <a:lnTo>
                    <a:pt x="235309" y="67473"/>
                  </a:lnTo>
                  <a:lnTo>
                    <a:pt x="283062" y="59799"/>
                  </a:lnTo>
                  <a:lnTo>
                    <a:pt x="332538" y="52566"/>
                  </a:lnTo>
                  <a:lnTo>
                    <a:pt x="383161" y="45627"/>
                  </a:lnTo>
                  <a:lnTo>
                    <a:pt x="434547" y="38885"/>
                  </a:lnTo>
                  <a:lnTo>
                    <a:pt x="483622" y="32979"/>
                  </a:lnTo>
                  <a:lnTo>
                    <a:pt x="531155" y="27630"/>
                  </a:lnTo>
                  <a:lnTo>
                    <a:pt x="577660" y="22653"/>
                  </a:lnTo>
                  <a:lnTo>
                    <a:pt x="619953" y="17925"/>
                  </a:lnTo>
                  <a:lnTo>
                    <a:pt x="659436" y="13361"/>
                  </a:lnTo>
                  <a:lnTo>
                    <a:pt x="697048" y="8907"/>
                  </a:lnTo>
                  <a:lnTo>
                    <a:pt x="7722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739">
              <a:extLst>
                <a:ext uri="{FF2B5EF4-FFF2-40B4-BE49-F238E27FC236}">
                  <a16:creationId xmlns:a16="http://schemas.microsoft.com/office/drawing/2014/main" xmlns="" id="{D2A992B0-55CC-422E-88BB-C4FD40EB13D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11800" y="1238250"/>
              <a:ext cx="946151" cy="47822"/>
            </a:xfrm>
            <a:custGeom>
              <a:avLst/>
              <a:gdLst/>
              <a:ahLst/>
              <a:cxnLst/>
              <a:rect l="0" t="0" r="0" b="0"/>
              <a:pathLst>
                <a:path w="946151" h="47822">
                  <a:moveTo>
                    <a:pt x="0" y="44450"/>
                  </a:moveTo>
                  <a:lnTo>
                    <a:pt x="0" y="44450"/>
                  </a:lnTo>
                  <a:lnTo>
                    <a:pt x="6742" y="47821"/>
                  </a:lnTo>
                  <a:lnTo>
                    <a:pt x="41273" y="46546"/>
                  </a:lnTo>
                  <a:lnTo>
                    <a:pt x="85372" y="43500"/>
                  </a:lnTo>
                  <a:lnTo>
                    <a:pt x="111947" y="41700"/>
                  </a:lnTo>
                  <a:lnTo>
                    <a:pt x="146598" y="39089"/>
                  </a:lnTo>
                  <a:lnTo>
                    <a:pt x="186632" y="35937"/>
                  </a:lnTo>
                  <a:lnTo>
                    <a:pt x="230255" y="32425"/>
                  </a:lnTo>
                  <a:lnTo>
                    <a:pt x="281209" y="27966"/>
                  </a:lnTo>
                  <a:lnTo>
                    <a:pt x="337050" y="22878"/>
                  </a:lnTo>
                  <a:lnTo>
                    <a:pt x="396150" y="17368"/>
                  </a:lnTo>
                  <a:lnTo>
                    <a:pt x="457422" y="12990"/>
                  </a:lnTo>
                  <a:lnTo>
                    <a:pt x="520143" y="9366"/>
                  </a:lnTo>
                  <a:lnTo>
                    <a:pt x="583828" y="6244"/>
                  </a:lnTo>
                  <a:lnTo>
                    <a:pt x="642513" y="4163"/>
                  </a:lnTo>
                  <a:lnTo>
                    <a:pt x="697866" y="2775"/>
                  </a:lnTo>
                  <a:lnTo>
                    <a:pt x="750992" y="1850"/>
                  </a:lnTo>
                  <a:lnTo>
                    <a:pt x="796291" y="1233"/>
                  </a:lnTo>
                  <a:lnTo>
                    <a:pt x="836365" y="822"/>
                  </a:lnTo>
                  <a:lnTo>
                    <a:pt x="872960" y="548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740">
              <a:extLst>
                <a:ext uri="{FF2B5EF4-FFF2-40B4-BE49-F238E27FC236}">
                  <a16:creationId xmlns:a16="http://schemas.microsoft.com/office/drawing/2014/main" xmlns="" id="{66816244-BD60-4996-92F8-3CAE905795D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53200" y="944835"/>
              <a:ext cx="84473" cy="141016"/>
            </a:xfrm>
            <a:custGeom>
              <a:avLst/>
              <a:gdLst/>
              <a:ahLst/>
              <a:cxnLst/>
              <a:rect l="0" t="0" r="0" b="0"/>
              <a:pathLst>
                <a:path w="84473" h="141016">
                  <a:moveTo>
                    <a:pt x="0" y="14015"/>
                  </a:moveTo>
                  <a:lnTo>
                    <a:pt x="0" y="14015"/>
                  </a:lnTo>
                  <a:lnTo>
                    <a:pt x="8839" y="14015"/>
                  </a:lnTo>
                  <a:lnTo>
                    <a:pt x="10831" y="16132"/>
                  </a:lnTo>
                  <a:lnTo>
                    <a:pt x="14927" y="24128"/>
                  </a:lnTo>
                  <a:lnTo>
                    <a:pt x="18507" y="66425"/>
                  </a:lnTo>
                  <a:lnTo>
                    <a:pt x="15571" y="100724"/>
                  </a:lnTo>
                  <a:lnTo>
                    <a:pt x="8903" y="120696"/>
                  </a:lnTo>
                  <a:lnTo>
                    <a:pt x="8052" y="121825"/>
                  </a:lnTo>
                  <a:lnTo>
                    <a:pt x="7485" y="121871"/>
                  </a:lnTo>
                  <a:lnTo>
                    <a:pt x="6686" y="108453"/>
                  </a:lnTo>
                  <a:lnTo>
                    <a:pt x="17261" y="67790"/>
                  </a:lnTo>
                  <a:lnTo>
                    <a:pt x="39000" y="20456"/>
                  </a:lnTo>
                  <a:lnTo>
                    <a:pt x="50495" y="6294"/>
                  </a:lnTo>
                  <a:lnTo>
                    <a:pt x="60307" y="0"/>
                  </a:lnTo>
                  <a:lnTo>
                    <a:pt x="64898" y="439"/>
                  </a:lnTo>
                  <a:lnTo>
                    <a:pt x="73764" y="6570"/>
                  </a:lnTo>
                  <a:lnTo>
                    <a:pt x="80526" y="20113"/>
                  </a:lnTo>
                  <a:lnTo>
                    <a:pt x="84472" y="37892"/>
                  </a:lnTo>
                  <a:lnTo>
                    <a:pt x="81258" y="79932"/>
                  </a:lnTo>
                  <a:lnTo>
                    <a:pt x="79580" y="112568"/>
                  </a:lnTo>
                  <a:lnTo>
                    <a:pt x="82550" y="141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741">
              <a:extLst>
                <a:ext uri="{FF2B5EF4-FFF2-40B4-BE49-F238E27FC236}">
                  <a16:creationId xmlns:a16="http://schemas.microsoft.com/office/drawing/2014/main" xmlns="" id="{80A991D7-B27E-4E57-AD81-CADC6FB600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63973" y="965200"/>
              <a:ext cx="74001" cy="104901"/>
            </a:xfrm>
            <a:custGeom>
              <a:avLst/>
              <a:gdLst/>
              <a:ahLst/>
              <a:cxnLst/>
              <a:rect l="0" t="0" r="0" b="0"/>
              <a:pathLst>
                <a:path w="74001" h="104901">
                  <a:moveTo>
                    <a:pt x="57477" y="0"/>
                  </a:moveTo>
                  <a:lnTo>
                    <a:pt x="57477" y="0"/>
                  </a:lnTo>
                  <a:lnTo>
                    <a:pt x="47364" y="0"/>
                  </a:lnTo>
                  <a:lnTo>
                    <a:pt x="27590" y="10113"/>
                  </a:lnTo>
                  <a:lnTo>
                    <a:pt x="10600" y="29886"/>
                  </a:lnTo>
                  <a:lnTo>
                    <a:pt x="0" y="56990"/>
                  </a:lnTo>
                  <a:lnTo>
                    <a:pt x="417" y="73306"/>
                  </a:lnTo>
                  <a:lnTo>
                    <a:pt x="5306" y="86908"/>
                  </a:lnTo>
                  <a:lnTo>
                    <a:pt x="12182" y="97657"/>
                  </a:lnTo>
                  <a:lnTo>
                    <a:pt x="18108" y="101088"/>
                  </a:lnTo>
                  <a:lnTo>
                    <a:pt x="34100" y="104900"/>
                  </a:lnTo>
                  <a:lnTo>
                    <a:pt x="41187" y="103800"/>
                  </a:lnTo>
                  <a:lnTo>
                    <a:pt x="52824" y="96933"/>
                  </a:lnTo>
                  <a:lnTo>
                    <a:pt x="67309" y="84538"/>
                  </a:lnTo>
                  <a:lnTo>
                    <a:pt x="72430" y="72380"/>
                  </a:lnTo>
                  <a:lnTo>
                    <a:pt x="74000" y="58274"/>
                  </a:lnTo>
                  <a:lnTo>
                    <a:pt x="72346" y="44950"/>
                  </a:lnTo>
                  <a:lnTo>
                    <a:pt x="67378" y="35735"/>
                  </a:lnTo>
                  <a:lnTo>
                    <a:pt x="59432" y="27441"/>
                  </a:lnTo>
                  <a:lnTo>
                    <a:pt x="58347" y="24426"/>
                  </a:lnTo>
                  <a:lnTo>
                    <a:pt x="5747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742">
              <a:extLst>
                <a:ext uri="{FF2B5EF4-FFF2-40B4-BE49-F238E27FC236}">
                  <a16:creationId xmlns:a16="http://schemas.microsoft.com/office/drawing/2014/main" xmlns="" id="{B57F6EF1-C720-493F-A063-8333B8F78A3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52744" y="909717"/>
              <a:ext cx="11557" cy="23734"/>
            </a:xfrm>
            <a:custGeom>
              <a:avLst/>
              <a:gdLst/>
              <a:ahLst/>
              <a:cxnLst/>
              <a:rect l="0" t="0" r="0" b="0"/>
              <a:pathLst>
                <a:path w="11557" h="23734">
                  <a:moveTo>
                    <a:pt x="11556" y="23733"/>
                  </a:moveTo>
                  <a:lnTo>
                    <a:pt x="11556" y="23733"/>
                  </a:lnTo>
                  <a:lnTo>
                    <a:pt x="4649" y="6774"/>
                  </a:lnTo>
                  <a:lnTo>
                    <a:pt x="0" y="0"/>
                  </a:lnTo>
                  <a:lnTo>
                    <a:pt x="5206" y="11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743">
              <a:extLst>
                <a:ext uri="{FF2B5EF4-FFF2-40B4-BE49-F238E27FC236}">
                  <a16:creationId xmlns:a16="http://schemas.microsoft.com/office/drawing/2014/main" xmlns="" id="{E344D444-B307-4A81-8494-BC01B3B33AE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87906" y="978194"/>
              <a:ext cx="142241" cy="107657"/>
            </a:xfrm>
            <a:custGeom>
              <a:avLst/>
              <a:gdLst/>
              <a:ahLst/>
              <a:cxnLst/>
              <a:rect l="0" t="0" r="0" b="0"/>
              <a:pathLst>
                <a:path w="142241" h="107657">
                  <a:moveTo>
                    <a:pt x="17644" y="37806"/>
                  </a:moveTo>
                  <a:lnTo>
                    <a:pt x="17644" y="37806"/>
                  </a:lnTo>
                  <a:lnTo>
                    <a:pt x="5711" y="32780"/>
                  </a:lnTo>
                  <a:lnTo>
                    <a:pt x="3339" y="32339"/>
                  </a:lnTo>
                  <a:lnTo>
                    <a:pt x="1757" y="31339"/>
                  </a:lnTo>
                  <a:lnTo>
                    <a:pt x="704" y="29967"/>
                  </a:lnTo>
                  <a:lnTo>
                    <a:pt x="0" y="28346"/>
                  </a:lnTo>
                  <a:lnTo>
                    <a:pt x="942" y="26561"/>
                  </a:lnTo>
                  <a:lnTo>
                    <a:pt x="5753" y="22695"/>
                  </a:lnTo>
                  <a:lnTo>
                    <a:pt x="45101" y="12367"/>
                  </a:lnTo>
                  <a:lnTo>
                    <a:pt x="89154" y="7303"/>
                  </a:lnTo>
                  <a:lnTo>
                    <a:pt x="136051" y="698"/>
                  </a:lnTo>
                  <a:lnTo>
                    <a:pt x="142097" y="0"/>
                  </a:lnTo>
                  <a:lnTo>
                    <a:pt x="142240" y="1313"/>
                  </a:lnTo>
                  <a:lnTo>
                    <a:pt x="135117" y="45148"/>
                  </a:lnTo>
                  <a:lnTo>
                    <a:pt x="137691" y="91507"/>
                  </a:lnTo>
                  <a:lnTo>
                    <a:pt x="138294" y="10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744">
              <a:extLst>
                <a:ext uri="{FF2B5EF4-FFF2-40B4-BE49-F238E27FC236}">
                  <a16:creationId xmlns:a16="http://schemas.microsoft.com/office/drawing/2014/main" xmlns="" id="{F549A9A3-BC3C-4411-ABDD-16F3E9F7A8A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659795" y="1030465"/>
              <a:ext cx="65693" cy="168034"/>
            </a:xfrm>
            <a:custGeom>
              <a:avLst/>
              <a:gdLst/>
              <a:ahLst/>
              <a:cxnLst/>
              <a:rect l="0" t="0" r="0" b="0"/>
              <a:pathLst>
                <a:path w="65693" h="168034">
                  <a:moveTo>
                    <a:pt x="55205" y="10935"/>
                  </a:moveTo>
                  <a:lnTo>
                    <a:pt x="55205" y="10935"/>
                  </a:lnTo>
                  <a:lnTo>
                    <a:pt x="48463" y="4193"/>
                  </a:lnTo>
                  <a:lnTo>
                    <a:pt x="39509" y="883"/>
                  </a:lnTo>
                  <a:lnTo>
                    <a:pt x="34157" y="0"/>
                  </a:lnTo>
                  <a:lnTo>
                    <a:pt x="22567" y="2782"/>
                  </a:lnTo>
                  <a:lnTo>
                    <a:pt x="16512" y="5500"/>
                  </a:lnTo>
                  <a:lnTo>
                    <a:pt x="7904" y="14164"/>
                  </a:lnTo>
                  <a:lnTo>
                    <a:pt x="2433" y="25070"/>
                  </a:lnTo>
                  <a:lnTo>
                    <a:pt x="0" y="36973"/>
                  </a:lnTo>
                  <a:lnTo>
                    <a:pt x="2002" y="55574"/>
                  </a:lnTo>
                  <a:lnTo>
                    <a:pt x="10434" y="74491"/>
                  </a:lnTo>
                  <a:lnTo>
                    <a:pt x="25242" y="93502"/>
                  </a:lnTo>
                  <a:lnTo>
                    <a:pt x="56703" y="120211"/>
                  </a:lnTo>
                  <a:lnTo>
                    <a:pt x="62927" y="131469"/>
                  </a:lnTo>
                  <a:lnTo>
                    <a:pt x="65692" y="141176"/>
                  </a:lnTo>
                  <a:lnTo>
                    <a:pt x="65018" y="145740"/>
                  </a:lnTo>
                  <a:lnTo>
                    <a:pt x="60507" y="154574"/>
                  </a:lnTo>
                  <a:lnTo>
                    <a:pt x="51917" y="161323"/>
                  </a:lnTo>
                  <a:lnTo>
                    <a:pt x="41749" y="165968"/>
                  </a:lnTo>
                  <a:lnTo>
                    <a:pt x="32527" y="168033"/>
                  </a:lnTo>
                  <a:lnTo>
                    <a:pt x="28797" y="167173"/>
                  </a:lnTo>
                  <a:lnTo>
                    <a:pt x="17105" y="156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745">
              <a:extLst>
                <a:ext uri="{FF2B5EF4-FFF2-40B4-BE49-F238E27FC236}">
                  <a16:creationId xmlns:a16="http://schemas.microsoft.com/office/drawing/2014/main" xmlns="" id="{D8A15CF0-300C-47A3-8A09-5DB2C8460C7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70329" y="109220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0"/>
                  </a:lnTo>
                  <a:lnTo>
                    <a:pt x="4645" y="10212"/>
                  </a:lnTo>
                  <a:lnTo>
                    <a:pt x="34066" y="2749"/>
                  </a:lnTo>
                  <a:lnTo>
                    <a:pt x="73849" y="543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746">
              <a:extLst>
                <a:ext uri="{FF2B5EF4-FFF2-40B4-BE49-F238E27FC236}">
                  <a16:creationId xmlns:a16="http://schemas.microsoft.com/office/drawing/2014/main" xmlns="" id="{406CB7AB-AE4F-4F7F-8128-79D71F3D6EF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42428" y="849714"/>
              <a:ext cx="145573" cy="407957"/>
            </a:xfrm>
            <a:custGeom>
              <a:avLst/>
              <a:gdLst/>
              <a:ahLst/>
              <a:cxnLst/>
              <a:rect l="0" t="0" r="0" b="0"/>
              <a:pathLst>
                <a:path w="145573" h="407957">
                  <a:moveTo>
                    <a:pt x="50322" y="159936"/>
                  </a:moveTo>
                  <a:lnTo>
                    <a:pt x="50322" y="159936"/>
                  </a:lnTo>
                  <a:lnTo>
                    <a:pt x="46951" y="206023"/>
                  </a:lnTo>
                  <a:lnTo>
                    <a:pt x="38113" y="253084"/>
                  </a:lnTo>
                  <a:lnTo>
                    <a:pt x="30549" y="286942"/>
                  </a:lnTo>
                  <a:lnTo>
                    <a:pt x="22484" y="320100"/>
                  </a:lnTo>
                  <a:lnTo>
                    <a:pt x="10715" y="364417"/>
                  </a:lnTo>
                  <a:lnTo>
                    <a:pt x="239" y="407956"/>
                  </a:lnTo>
                  <a:lnTo>
                    <a:pt x="0" y="407833"/>
                  </a:lnTo>
                  <a:lnTo>
                    <a:pt x="5393" y="369326"/>
                  </a:lnTo>
                  <a:lnTo>
                    <a:pt x="11774" y="332255"/>
                  </a:lnTo>
                  <a:lnTo>
                    <a:pt x="15450" y="307977"/>
                  </a:lnTo>
                  <a:lnTo>
                    <a:pt x="19313" y="280502"/>
                  </a:lnTo>
                  <a:lnTo>
                    <a:pt x="23299" y="250897"/>
                  </a:lnTo>
                  <a:lnTo>
                    <a:pt x="29485" y="221988"/>
                  </a:lnTo>
                  <a:lnTo>
                    <a:pt x="37136" y="193543"/>
                  </a:lnTo>
                  <a:lnTo>
                    <a:pt x="45764" y="165407"/>
                  </a:lnTo>
                  <a:lnTo>
                    <a:pt x="53633" y="139595"/>
                  </a:lnTo>
                  <a:lnTo>
                    <a:pt x="68022" y="92099"/>
                  </a:lnTo>
                  <a:lnTo>
                    <a:pt x="79591" y="56879"/>
                  </a:lnTo>
                  <a:lnTo>
                    <a:pt x="95144" y="12265"/>
                  </a:lnTo>
                  <a:lnTo>
                    <a:pt x="100347" y="2582"/>
                  </a:lnTo>
                  <a:lnTo>
                    <a:pt x="102722" y="0"/>
                  </a:lnTo>
                  <a:lnTo>
                    <a:pt x="105011" y="1101"/>
                  </a:lnTo>
                  <a:lnTo>
                    <a:pt x="109435" y="9850"/>
                  </a:lnTo>
                  <a:lnTo>
                    <a:pt x="115893" y="47498"/>
                  </a:lnTo>
                  <a:lnTo>
                    <a:pt x="116389" y="84798"/>
                  </a:lnTo>
                  <a:lnTo>
                    <a:pt x="115669" y="128658"/>
                  </a:lnTo>
                  <a:lnTo>
                    <a:pt x="116464" y="153195"/>
                  </a:lnTo>
                  <a:lnTo>
                    <a:pt x="117700" y="178726"/>
                  </a:lnTo>
                  <a:lnTo>
                    <a:pt x="120955" y="225907"/>
                  </a:lnTo>
                  <a:lnTo>
                    <a:pt x="124754" y="268279"/>
                  </a:lnTo>
                  <a:lnTo>
                    <a:pt x="128794" y="303573"/>
                  </a:lnTo>
                  <a:lnTo>
                    <a:pt x="136430" y="349149"/>
                  </a:lnTo>
                  <a:lnTo>
                    <a:pt x="137981" y="359977"/>
                  </a:lnTo>
                  <a:lnTo>
                    <a:pt x="139100" y="362441"/>
                  </a:lnTo>
                  <a:lnTo>
                    <a:pt x="140552" y="363378"/>
                  </a:lnTo>
                  <a:lnTo>
                    <a:pt x="142225" y="363298"/>
                  </a:lnTo>
                  <a:lnTo>
                    <a:pt x="144084" y="353800"/>
                  </a:lnTo>
                  <a:lnTo>
                    <a:pt x="145572" y="331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747">
              <a:extLst>
                <a:ext uri="{FF2B5EF4-FFF2-40B4-BE49-F238E27FC236}">
                  <a16:creationId xmlns:a16="http://schemas.microsoft.com/office/drawing/2014/main" xmlns="" id="{329D6B28-AEA2-47A1-8A4C-E3D5B4CDB0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71912" y="1026180"/>
              <a:ext cx="57389" cy="178244"/>
            </a:xfrm>
            <a:custGeom>
              <a:avLst/>
              <a:gdLst/>
              <a:ahLst/>
              <a:cxnLst/>
              <a:rect l="0" t="0" r="0" b="0"/>
              <a:pathLst>
                <a:path w="57389" h="178244">
                  <a:moveTo>
                    <a:pt x="57388" y="21570"/>
                  </a:moveTo>
                  <a:lnTo>
                    <a:pt x="57388" y="21570"/>
                  </a:lnTo>
                  <a:lnTo>
                    <a:pt x="36684" y="2747"/>
                  </a:lnTo>
                  <a:lnTo>
                    <a:pt x="33002" y="555"/>
                  </a:lnTo>
                  <a:lnTo>
                    <a:pt x="23267" y="0"/>
                  </a:lnTo>
                  <a:lnTo>
                    <a:pt x="17707" y="840"/>
                  </a:lnTo>
                  <a:lnTo>
                    <a:pt x="7767" y="7418"/>
                  </a:lnTo>
                  <a:lnTo>
                    <a:pt x="3141" y="12135"/>
                  </a:lnTo>
                  <a:lnTo>
                    <a:pt x="762" y="18102"/>
                  </a:lnTo>
                  <a:lnTo>
                    <a:pt x="0" y="32258"/>
                  </a:lnTo>
                  <a:lnTo>
                    <a:pt x="5777" y="46076"/>
                  </a:lnTo>
                  <a:lnTo>
                    <a:pt x="30035" y="90017"/>
                  </a:lnTo>
                  <a:lnTo>
                    <a:pt x="47660" y="131278"/>
                  </a:lnTo>
                  <a:lnTo>
                    <a:pt x="48786" y="139159"/>
                  </a:lnTo>
                  <a:lnTo>
                    <a:pt x="46275" y="153560"/>
                  </a:lnTo>
                  <a:lnTo>
                    <a:pt x="40454" y="165604"/>
                  </a:lnTo>
                  <a:lnTo>
                    <a:pt x="33164" y="173309"/>
                  </a:lnTo>
                  <a:lnTo>
                    <a:pt x="23338" y="177204"/>
                  </a:lnTo>
                  <a:lnTo>
                    <a:pt x="17756" y="178243"/>
                  </a:lnTo>
                  <a:lnTo>
                    <a:pt x="13327" y="176818"/>
                  </a:lnTo>
                  <a:lnTo>
                    <a:pt x="9670" y="173752"/>
                  </a:lnTo>
                  <a:lnTo>
                    <a:pt x="6526" y="169591"/>
                  </a:lnTo>
                  <a:lnTo>
                    <a:pt x="4914" y="157443"/>
                  </a:lnTo>
                  <a:lnTo>
                    <a:pt x="6588" y="135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748">
              <a:extLst>
                <a:ext uri="{FF2B5EF4-FFF2-40B4-BE49-F238E27FC236}">
                  <a16:creationId xmlns:a16="http://schemas.microsoft.com/office/drawing/2014/main" xmlns="" id="{25133810-5500-4D63-81B6-DBDCC08141D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71600" y="1047750"/>
              <a:ext cx="110101" cy="115097"/>
            </a:xfrm>
            <a:custGeom>
              <a:avLst/>
              <a:gdLst/>
              <a:ahLst/>
              <a:cxnLst/>
              <a:rect l="0" t="0" r="0" b="0"/>
              <a:pathLst>
                <a:path w="110101" h="115097">
                  <a:moveTo>
                    <a:pt x="21200" y="0"/>
                  </a:moveTo>
                  <a:lnTo>
                    <a:pt x="21200" y="0"/>
                  </a:lnTo>
                  <a:lnTo>
                    <a:pt x="17829" y="0"/>
                  </a:lnTo>
                  <a:lnTo>
                    <a:pt x="14293" y="1881"/>
                  </a:lnTo>
                  <a:lnTo>
                    <a:pt x="12361" y="3371"/>
                  </a:lnTo>
                  <a:lnTo>
                    <a:pt x="6273" y="15580"/>
                  </a:lnTo>
                  <a:lnTo>
                    <a:pt x="0" y="35974"/>
                  </a:lnTo>
                  <a:lnTo>
                    <a:pt x="1379" y="76478"/>
                  </a:lnTo>
                  <a:lnTo>
                    <a:pt x="3218" y="91846"/>
                  </a:lnTo>
                  <a:lnTo>
                    <a:pt x="11482" y="107725"/>
                  </a:lnTo>
                  <a:lnTo>
                    <a:pt x="16411" y="114435"/>
                  </a:lnTo>
                  <a:lnTo>
                    <a:pt x="20123" y="115096"/>
                  </a:lnTo>
                  <a:lnTo>
                    <a:pt x="29892" y="112067"/>
                  </a:lnTo>
                  <a:lnTo>
                    <a:pt x="47295" y="95686"/>
                  </a:lnTo>
                  <a:lnTo>
                    <a:pt x="66362" y="59797"/>
                  </a:lnTo>
                  <a:lnTo>
                    <a:pt x="73778" y="31280"/>
                  </a:lnTo>
                  <a:lnTo>
                    <a:pt x="72374" y="9912"/>
                  </a:lnTo>
                  <a:lnTo>
                    <a:pt x="72250" y="10136"/>
                  </a:lnTo>
                  <a:lnTo>
                    <a:pt x="70167" y="22515"/>
                  </a:lnTo>
                  <a:lnTo>
                    <a:pt x="68662" y="27710"/>
                  </a:lnTo>
                  <a:lnTo>
                    <a:pt x="69914" y="48505"/>
                  </a:lnTo>
                  <a:lnTo>
                    <a:pt x="77362" y="79405"/>
                  </a:lnTo>
                  <a:lnTo>
                    <a:pt x="84026" y="90795"/>
                  </a:lnTo>
                  <a:lnTo>
                    <a:pt x="88484" y="94397"/>
                  </a:lnTo>
                  <a:lnTo>
                    <a:pt x="1101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749">
              <a:extLst>
                <a:ext uri="{FF2B5EF4-FFF2-40B4-BE49-F238E27FC236}">
                  <a16:creationId xmlns:a16="http://schemas.microsoft.com/office/drawing/2014/main" xmlns="" id="{CA9DFEB1-FFFC-4D7C-95D2-DF730FFBD7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03202" y="1028033"/>
              <a:ext cx="108128" cy="134232"/>
            </a:xfrm>
            <a:custGeom>
              <a:avLst/>
              <a:gdLst/>
              <a:ahLst/>
              <a:cxnLst/>
              <a:rect l="0" t="0" r="0" b="0"/>
              <a:pathLst>
                <a:path w="108128" h="134232">
                  <a:moveTo>
                    <a:pt x="10248" y="51467"/>
                  </a:moveTo>
                  <a:lnTo>
                    <a:pt x="10248" y="51467"/>
                  </a:lnTo>
                  <a:lnTo>
                    <a:pt x="10246" y="28355"/>
                  </a:lnTo>
                  <a:lnTo>
                    <a:pt x="10246" y="73657"/>
                  </a:lnTo>
                  <a:lnTo>
                    <a:pt x="2078" y="113220"/>
                  </a:lnTo>
                  <a:lnTo>
                    <a:pt x="2383" y="125480"/>
                  </a:lnTo>
                  <a:lnTo>
                    <a:pt x="0" y="134231"/>
                  </a:lnTo>
                  <a:lnTo>
                    <a:pt x="1695" y="131525"/>
                  </a:lnTo>
                  <a:lnTo>
                    <a:pt x="12543" y="85910"/>
                  </a:lnTo>
                  <a:lnTo>
                    <a:pt x="20866" y="40867"/>
                  </a:lnTo>
                  <a:lnTo>
                    <a:pt x="27192" y="22142"/>
                  </a:lnTo>
                  <a:lnTo>
                    <a:pt x="31417" y="17267"/>
                  </a:lnTo>
                  <a:lnTo>
                    <a:pt x="33534" y="16673"/>
                  </a:lnTo>
                  <a:lnTo>
                    <a:pt x="35650" y="16982"/>
                  </a:lnTo>
                  <a:lnTo>
                    <a:pt x="37766" y="17894"/>
                  </a:lnTo>
                  <a:lnTo>
                    <a:pt x="39177" y="20618"/>
                  </a:lnTo>
                  <a:lnTo>
                    <a:pt x="41833" y="58241"/>
                  </a:lnTo>
                  <a:lnTo>
                    <a:pt x="41976" y="73709"/>
                  </a:lnTo>
                  <a:lnTo>
                    <a:pt x="41988" y="72406"/>
                  </a:lnTo>
                  <a:lnTo>
                    <a:pt x="67727" y="25088"/>
                  </a:lnTo>
                  <a:lnTo>
                    <a:pt x="76012" y="10815"/>
                  </a:lnTo>
                  <a:lnTo>
                    <a:pt x="84397" y="2120"/>
                  </a:lnTo>
                  <a:lnTo>
                    <a:pt x="88608" y="224"/>
                  </a:lnTo>
                  <a:lnTo>
                    <a:pt x="97050" y="0"/>
                  </a:lnTo>
                  <a:lnTo>
                    <a:pt x="99866" y="2339"/>
                  </a:lnTo>
                  <a:lnTo>
                    <a:pt x="108127" y="30494"/>
                  </a:lnTo>
                  <a:lnTo>
                    <a:pt x="106054" y="73719"/>
                  </a:lnTo>
                  <a:lnTo>
                    <a:pt x="99148" y="102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750">
              <a:extLst>
                <a:ext uri="{FF2B5EF4-FFF2-40B4-BE49-F238E27FC236}">
                  <a16:creationId xmlns:a16="http://schemas.microsoft.com/office/drawing/2014/main" xmlns="" id="{2C57B231-AA02-4E6C-B460-815729E1965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08700" y="1001733"/>
              <a:ext cx="130571" cy="318078"/>
            </a:xfrm>
            <a:custGeom>
              <a:avLst/>
              <a:gdLst/>
              <a:ahLst/>
              <a:cxnLst/>
              <a:rect l="0" t="0" r="0" b="0"/>
              <a:pathLst>
                <a:path w="130571" h="318078">
                  <a:moveTo>
                    <a:pt x="44450" y="46017"/>
                  </a:moveTo>
                  <a:lnTo>
                    <a:pt x="44450" y="46017"/>
                  </a:lnTo>
                  <a:lnTo>
                    <a:pt x="47821" y="42646"/>
                  </a:lnTo>
                  <a:lnTo>
                    <a:pt x="48107" y="41653"/>
                  </a:lnTo>
                  <a:lnTo>
                    <a:pt x="47595" y="40991"/>
                  </a:lnTo>
                  <a:lnTo>
                    <a:pt x="46544" y="40550"/>
                  </a:lnTo>
                  <a:lnTo>
                    <a:pt x="46553" y="41666"/>
                  </a:lnTo>
                  <a:lnTo>
                    <a:pt x="48442" y="46670"/>
                  </a:lnTo>
                  <a:lnTo>
                    <a:pt x="43583" y="88036"/>
                  </a:lnTo>
                  <a:lnTo>
                    <a:pt x="35961" y="127141"/>
                  </a:lnTo>
                  <a:lnTo>
                    <a:pt x="28682" y="158978"/>
                  </a:lnTo>
                  <a:lnTo>
                    <a:pt x="20744" y="194294"/>
                  </a:lnTo>
                  <a:lnTo>
                    <a:pt x="16275" y="229275"/>
                  </a:lnTo>
                  <a:lnTo>
                    <a:pt x="13759" y="275058"/>
                  </a:lnTo>
                  <a:lnTo>
                    <a:pt x="14894" y="305322"/>
                  </a:lnTo>
                  <a:lnTo>
                    <a:pt x="17909" y="315780"/>
                  </a:lnTo>
                  <a:lnTo>
                    <a:pt x="19700" y="317581"/>
                  </a:lnTo>
                  <a:lnTo>
                    <a:pt x="21601" y="318077"/>
                  </a:lnTo>
                  <a:lnTo>
                    <a:pt x="25593" y="309219"/>
                  </a:lnTo>
                  <a:lnTo>
                    <a:pt x="35568" y="274992"/>
                  </a:lnTo>
                  <a:lnTo>
                    <a:pt x="46148" y="237389"/>
                  </a:lnTo>
                  <a:lnTo>
                    <a:pt x="57905" y="190103"/>
                  </a:lnTo>
                  <a:lnTo>
                    <a:pt x="65414" y="163946"/>
                  </a:lnTo>
                  <a:lnTo>
                    <a:pt x="73948" y="136631"/>
                  </a:lnTo>
                  <a:lnTo>
                    <a:pt x="83166" y="108543"/>
                  </a:lnTo>
                  <a:lnTo>
                    <a:pt x="97170" y="64164"/>
                  </a:lnTo>
                  <a:lnTo>
                    <a:pt x="109226" y="20820"/>
                  </a:lnTo>
                  <a:lnTo>
                    <a:pt x="113297" y="274"/>
                  </a:lnTo>
                  <a:lnTo>
                    <a:pt x="114336" y="0"/>
                  </a:lnTo>
                  <a:lnTo>
                    <a:pt x="117374" y="3457"/>
                  </a:lnTo>
                  <a:lnTo>
                    <a:pt x="128731" y="41817"/>
                  </a:lnTo>
                  <a:lnTo>
                    <a:pt x="130570" y="78404"/>
                  </a:lnTo>
                  <a:lnTo>
                    <a:pt x="126000" y="103450"/>
                  </a:lnTo>
                  <a:lnTo>
                    <a:pt x="113620" y="124930"/>
                  </a:lnTo>
                  <a:lnTo>
                    <a:pt x="95653" y="143178"/>
                  </a:lnTo>
                  <a:lnTo>
                    <a:pt x="62444" y="163235"/>
                  </a:lnTo>
                  <a:lnTo>
                    <a:pt x="40688" y="168669"/>
                  </a:lnTo>
                  <a:lnTo>
                    <a:pt x="31359" y="167297"/>
                  </a:lnTo>
                  <a:lnTo>
                    <a:pt x="0" y="147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751">
              <a:extLst>
                <a:ext uri="{FF2B5EF4-FFF2-40B4-BE49-F238E27FC236}">
                  <a16:creationId xmlns:a16="http://schemas.microsoft.com/office/drawing/2014/main" xmlns="" id="{AE9C0B3C-72CF-49CC-8871-5E4E27AC43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07853" y="820915"/>
              <a:ext cx="67548" cy="299028"/>
            </a:xfrm>
            <a:custGeom>
              <a:avLst/>
              <a:gdLst/>
              <a:ahLst/>
              <a:cxnLst/>
              <a:rect l="0" t="0" r="0" b="0"/>
              <a:pathLst>
                <a:path w="67548" h="299028">
                  <a:moveTo>
                    <a:pt x="35797" y="10935"/>
                  </a:moveTo>
                  <a:lnTo>
                    <a:pt x="35797" y="10935"/>
                  </a:lnTo>
                  <a:lnTo>
                    <a:pt x="41264" y="0"/>
                  </a:lnTo>
                  <a:lnTo>
                    <a:pt x="41559" y="117"/>
                  </a:lnTo>
                  <a:lnTo>
                    <a:pt x="41885" y="2129"/>
                  </a:lnTo>
                  <a:lnTo>
                    <a:pt x="33324" y="42562"/>
                  </a:lnTo>
                  <a:lnTo>
                    <a:pt x="24246" y="88274"/>
                  </a:lnTo>
                  <a:lnTo>
                    <a:pt x="18669" y="126447"/>
                  </a:lnTo>
                  <a:lnTo>
                    <a:pt x="11486" y="166931"/>
                  </a:lnTo>
                  <a:lnTo>
                    <a:pt x="5471" y="204679"/>
                  </a:lnTo>
                  <a:lnTo>
                    <a:pt x="0" y="252020"/>
                  </a:lnTo>
                  <a:lnTo>
                    <a:pt x="262" y="282746"/>
                  </a:lnTo>
                  <a:lnTo>
                    <a:pt x="3069" y="294017"/>
                  </a:lnTo>
                  <a:lnTo>
                    <a:pt x="4805" y="297023"/>
                  </a:lnTo>
                  <a:lnTo>
                    <a:pt x="6670" y="299027"/>
                  </a:lnTo>
                  <a:lnTo>
                    <a:pt x="10735" y="298952"/>
                  </a:lnTo>
                  <a:lnTo>
                    <a:pt x="22776" y="295106"/>
                  </a:lnTo>
                  <a:lnTo>
                    <a:pt x="45423" y="278265"/>
                  </a:lnTo>
                  <a:lnTo>
                    <a:pt x="56068" y="263333"/>
                  </a:lnTo>
                  <a:lnTo>
                    <a:pt x="67547" y="239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SMARTInkShape-Group126">
            <a:extLst>
              <a:ext uri="{FF2B5EF4-FFF2-40B4-BE49-F238E27FC236}">
                <a16:creationId xmlns:a16="http://schemas.microsoft.com/office/drawing/2014/main" xmlns="" id="{3473A76A-CEA4-4F84-95C1-51E6AFC62E5C}"/>
              </a:ext>
            </a:extLst>
          </p:cNvPr>
          <p:cNvGrpSpPr/>
          <p:nvPr/>
        </p:nvGrpSpPr>
        <p:grpSpPr>
          <a:xfrm>
            <a:off x="1358900" y="692150"/>
            <a:ext cx="2273301" cy="755651"/>
            <a:chOff x="1358900" y="692150"/>
            <a:chExt cx="2273301" cy="755651"/>
          </a:xfrm>
        </p:grpSpPr>
        <p:sp>
          <p:nvSpPr>
            <p:cNvPr id="956" name="SMARTInkShape-752">
              <a:extLst>
                <a:ext uri="{FF2B5EF4-FFF2-40B4-BE49-F238E27FC236}">
                  <a16:creationId xmlns:a16="http://schemas.microsoft.com/office/drawing/2014/main" xmlns="" id="{102ADBD9-B165-4A12-AB79-018FA9F8F47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59100" y="719315"/>
              <a:ext cx="19051" cy="357463"/>
            </a:xfrm>
            <a:custGeom>
              <a:avLst/>
              <a:gdLst/>
              <a:ahLst/>
              <a:cxnLst/>
              <a:rect l="0" t="0" r="0" b="0"/>
              <a:pathLst>
                <a:path w="19051" h="357463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5500"/>
                  </a:lnTo>
                  <a:lnTo>
                    <a:pt x="10831" y="43101"/>
                  </a:lnTo>
                  <a:lnTo>
                    <a:pt x="14927" y="76972"/>
                  </a:lnTo>
                  <a:lnTo>
                    <a:pt x="17217" y="121188"/>
                  </a:lnTo>
                  <a:lnTo>
                    <a:pt x="17828" y="145820"/>
                  </a:lnTo>
                  <a:lnTo>
                    <a:pt x="17530" y="170709"/>
                  </a:lnTo>
                  <a:lnTo>
                    <a:pt x="16626" y="195767"/>
                  </a:lnTo>
                  <a:lnTo>
                    <a:pt x="15317" y="220940"/>
                  </a:lnTo>
                  <a:lnTo>
                    <a:pt x="13863" y="267724"/>
                  </a:lnTo>
                  <a:lnTo>
                    <a:pt x="13217" y="307802"/>
                  </a:lnTo>
                  <a:lnTo>
                    <a:pt x="12802" y="350883"/>
                  </a:lnTo>
                  <a:lnTo>
                    <a:pt x="12768" y="356100"/>
                  </a:lnTo>
                  <a:lnTo>
                    <a:pt x="13451" y="357462"/>
                  </a:lnTo>
                  <a:lnTo>
                    <a:pt x="14612" y="356253"/>
                  </a:lnTo>
                  <a:lnTo>
                    <a:pt x="1905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753">
              <a:extLst>
                <a:ext uri="{FF2B5EF4-FFF2-40B4-BE49-F238E27FC236}">
                  <a16:creationId xmlns:a16="http://schemas.microsoft.com/office/drawing/2014/main" xmlns="" id="{0C687C4B-262A-4516-9A87-8415E792C83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799383" y="698057"/>
              <a:ext cx="318468" cy="76644"/>
            </a:xfrm>
            <a:custGeom>
              <a:avLst/>
              <a:gdLst/>
              <a:ahLst/>
              <a:cxnLst/>
              <a:rect l="0" t="0" r="0" b="0"/>
              <a:pathLst>
                <a:path w="318468" h="76644">
                  <a:moveTo>
                    <a:pt x="7317" y="76643"/>
                  </a:moveTo>
                  <a:lnTo>
                    <a:pt x="7317" y="76643"/>
                  </a:lnTo>
                  <a:lnTo>
                    <a:pt x="575" y="76643"/>
                  </a:lnTo>
                  <a:lnTo>
                    <a:pt x="0" y="75937"/>
                  </a:lnTo>
                  <a:lnTo>
                    <a:pt x="1028" y="74762"/>
                  </a:lnTo>
                  <a:lnTo>
                    <a:pt x="26301" y="61063"/>
                  </a:lnTo>
                  <a:lnTo>
                    <a:pt x="59499" y="48081"/>
                  </a:lnTo>
                  <a:lnTo>
                    <a:pt x="104592" y="32904"/>
                  </a:lnTo>
                  <a:lnTo>
                    <a:pt x="131434" y="24906"/>
                  </a:lnTo>
                  <a:lnTo>
                    <a:pt x="159911" y="16752"/>
                  </a:lnTo>
                  <a:lnTo>
                    <a:pt x="185952" y="10610"/>
                  </a:lnTo>
                  <a:lnTo>
                    <a:pt x="210368" y="5810"/>
                  </a:lnTo>
                  <a:lnTo>
                    <a:pt x="253490" y="6"/>
                  </a:lnTo>
                  <a:lnTo>
                    <a:pt x="297333" y="0"/>
                  </a:lnTo>
                  <a:lnTo>
                    <a:pt x="318467" y="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754">
              <a:extLst>
                <a:ext uri="{FF2B5EF4-FFF2-40B4-BE49-F238E27FC236}">
                  <a16:creationId xmlns:a16="http://schemas.microsoft.com/office/drawing/2014/main" xmlns="" id="{5F7301C2-B32C-44EF-89D6-325453EC0D2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059799" y="907039"/>
              <a:ext cx="127902" cy="146926"/>
            </a:xfrm>
            <a:custGeom>
              <a:avLst/>
              <a:gdLst/>
              <a:ahLst/>
              <a:cxnLst/>
              <a:rect l="0" t="0" r="0" b="0"/>
              <a:pathLst>
                <a:path w="127902" h="146926">
                  <a:moveTo>
                    <a:pt x="7251" y="70861"/>
                  </a:moveTo>
                  <a:lnTo>
                    <a:pt x="7251" y="70861"/>
                  </a:lnTo>
                  <a:lnTo>
                    <a:pt x="7251" y="74232"/>
                  </a:lnTo>
                  <a:lnTo>
                    <a:pt x="8662" y="75225"/>
                  </a:lnTo>
                  <a:lnTo>
                    <a:pt x="13993" y="76328"/>
                  </a:lnTo>
                  <a:lnTo>
                    <a:pt x="21066" y="73056"/>
                  </a:lnTo>
                  <a:lnTo>
                    <a:pt x="63955" y="35125"/>
                  </a:lnTo>
                  <a:lnTo>
                    <a:pt x="76577" y="14412"/>
                  </a:lnTo>
                  <a:lnTo>
                    <a:pt x="77457" y="9239"/>
                  </a:lnTo>
                  <a:lnTo>
                    <a:pt x="76633" y="5085"/>
                  </a:lnTo>
                  <a:lnTo>
                    <a:pt x="74672" y="1610"/>
                  </a:lnTo>
                  <a:lnTo>
                    <a:pt x="70542" y="0"/>
                  </a:lnTo>
                  <a:lnTo>
                    <a:pt x="58429" y="91"/>
                  </a:lnTo>
                  <a:lnTo>
                    <a:pt x="35742" y="10851"/>
                  </a:lnTo>
                  <a:lnTo>
                    <a:pt x="14517" y="34187"/>
                  </a:lnTo>
                  <a:lnTo>
                    <a:pt x="1564" y="66815"/>
                  </a:lnTo>
                  <a:lnTo>
                    <a:pt x="0" y="99923"/>
                  </a:lnTo>
                  <a:lnTo>
                    <a:pt x="6145" y="117644"/>
                  </a:lnTo>
                  <a:lnTo>
                    <a:pt x="16637" y="131870"/>
                  </a:lnTo>
                  <a:lnTo>
                    <a:pt x="30708" y="142897"/>
                  </a:lnTo>
                  <a:lnTo>
                    <a:pt x="50132" y="146856"/>
                  </a:lnTo>
                  <a:lnTo>
                    <a:pt x="61238" y="146925"/>
                  </a:lnTo>
                  <a:lnTo>
                    <a:pt x="100466" y="130166"/>
                  </a:lnTo>
                  <a:lnTo>
                    <a:pt x="127901" y="11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755">
              <a:extLst>
                <a:ext uri="{FF2B5EF4-FFF2-40B4-BE49-F238E27FC236}">
                  <a16:creationId xmlns:a16="http://schemas.microsoft.com/office/drawing/2014/main" xmlns="" id="{BBB08E82-B8C6-4ECF-8352-6F65A07DC57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19450" y="887497"/>
              <a:ext cx="67888" cy="155626"/>
            </a:xfrm>
            <a:custGeom>
              <a:avLst/>
              <a:gdLst/>
              <a:ahLst/>
              <a:cxnLst/>
              <a:rect l="0" t="0" r="0" b="0"/>
              <a:pathLst>
                <a:path w="67888" h="155626">
                  <a:moveTo>
                    <a:pt x="63500" y="45953"/>
                  </a:moveTo>
                  <a:lnTo>
                    <a:pt x="63500" y="45953"/>
                  </a:lnTo>
                  <a:lnTo>
                    <a:pt x="61618" y="20205"/>
                  </a:lnTo>
                  <a:lnTo>
                    <a:pt x="60129" y="13971"/>
                  </a:lnTo>
                  <a:lnTo>
                    <a:pt x="56314" y="9109"/>
                  </a:lnTo>
                  <a:lnTo>
                    <a:pt x="44548" y="1826"/>
                  </a:lnTo>
                  <a:lnTo>
                    <a:pt x="33675" y="0"/>
                  </a:lnTo>
                  <a:lnTo>
                    <a:pt x="28800" y="501"/>
                  </a:lnTo>
                  <a:lnTo>
                    <a:pt x="19621" y="4821"/>
                  </a:lnTo>
                  <a:lnTo>
                    <a:pt x="15197" y="7948"/>
                  </a:lnTo>
                  <a:lnTo>
                    <a:pt x="12248" y="12150"/>
                  </a:lnTo>
                  <a:lnTo>
                    <a:pt x="8971" y="22463"/>
                  </a:lnTo>
                  <a:lnTo>
                    <a:pt x="13159" y="35983"/>
                  </a:lnTo>
                  <a:lnTo>
                    <a:pt x="45047" y="79267"/>
                  </a:lnTo>
                  <a:lnTo>
                    <a:pt x="63226" y="108508"/>
                  </a:lnTo>
                  <a:lnTo>
                    <a:pt x="67887" y="128223"/>
                  </a:lnTo>
                  <a:lnTo>
                    <a:pt x="66425" y="133961"/>
                  </a:lnTo>
                  <a:lnTo>
                    <a:pt x="59156" y="144099"/>
                  </a:lnTo>
                  <a:lnTo>
                    <a:pt x="46988" y="151427"/>
                  </a:lnTo>
                  <a:lnTo>
                    <a:pt x="32878" y="155625"/>
                  </a:lnTo>
                  <a:lnTo>
                    <a:pt x="19552" y="155138"/>
                  </a:lnTo>
                  <a:lnTo>
                    <a:pt x="14446" y="151904"/>
                  </a:lnTo>
                  <a:lnTo>
                    <a:pt x="0" y="128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756">
              <a:extLst>
                <a:ext uri="{FF2B5EF4-FFF2-40B4-BE49-F238E27FC236}">
                  <a16:creationId xmlns:a16="http://schemas.microsoft.com/office/drawing/2014/main" xmlns="" id="{E589B39F-B1E8-4ACF-8D7D-E55266C314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75783" y="692150"/>
              <a:ext cx="65918" cy="365235"/>
            </a:xfrm>
            <a:custGeom>
              <a:avLst/>
              <a:gdLst/>
              <a:ahLst/>
              <a:cxnLst/>
              <a:rect l="0" t="0" r="0" b="0"/>
              <a:pathLst>
                <a:path w="65918" h="365235">
                  <a:moveTo>
                    <a:pt x="65917" y="0"/>
                  </a:moveTo>
                  <a:lnTo>
                    <a:pt x="65917" y="0"/>
                  </a:lnTo>
                  <a:lnTo>
                    <a:pt x="62546" y="0"/>
                  </a:lnTo>
                  <a:lnTo>
                    <a:pt x="49289" y="40182"/>
                  </a:lnTo>
                  <a:lnTo>
                    <a:pt x="39477" y="70775"/>
                  </a:lnTo>
                  <a:lnTo>
                    <a:pt x="30412" y="107891"/>
                  </a:lnTo>
                  <a:lnTo>
                    <a:pt x="21679" y="151668"/>
                  </a:lnTo>
                  <a:lnTo>
                    <a:pt x="13800" y="197936"/>
                  </a:lnTo>
                  <a:lnTo>
                    <a:pt x="7947" y="242018"/>
                  </a:lnTo>
                  <a:lnTo>
                    <a:pt x="2993" y="281365"/>
                  </a:lnTo>
                  <a:lnTo>
                    <a:pt x="0" y="327725"/>
                  </a:lnTo>
                  <a:lnTo>
                    <a:pt x="2754" y="348150"/>
                  </a:lnTo>
                  <a:lnTo>
                    <a:pt x="8681" y="361931"/>
                  </a:lnTo>
                  <a:lnTo>
                    <a:pt x="13649" y="364760"/>
                  </a:lnTo>
                  <a:lnTo>
                    <a:pt x="19783" y="365234"/>
                  </a:lnTo>
                  <a:lnTo>
                    <a:pt x="26694" y="364139"/>
                  </a:lnTo>
                  <a:lnTo>
                    <a:pt x="32712" y="360587"/>
                  </a:lnTo>
                  <a:lnTo>
                    <a:pt x="5321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757">
              <a:extLst>
                <a:ext uri="{FF2B5EF4-FFF2-40B4-BE49-F238E27FC236}">
                  <a16:creationId xmlns:a16="http://schemas.microsoft.com/office/drawing/2014/main" xmlns="" id="{51FB49C5-2C27-43DD-BB5E-44290B3C4CC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40100" y="8826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18736" y="21036"/>
                  </a:lnTo>
                  <a:lnTo>
                    <a:pt x="57841" y="18227"/>
                  </a:lnTo>
                  <a:lnTo>
                    <a:pt x="88972" y="12570"/>
                  </a:lnTo>
                  <a:lnTo>
                    <a:pt x="125385" y="723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758">
              <a:extLst>
                <a:ext uri="{FF2B5EF4-FFF2-40B4-BE49-F238E27FC236}">
                  <a16:creationId xmlns:a16="http://schemas.microsoft.com/office/drawing/2014/main" xmlns="" id="{85B1C7A1-2BDE-4857-B959-457A4EE5593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58900" y="1187450"/>
              <a:ext cx="2133601" cy="152401"/>
            </a:xfrm>
            <a:custGeom>
              <a:avLst/>
              <a:gdLst/>
              <a:ahLst/>
              <a:cxnLst/>
              <a:rect l="0" t="0" r="0" b="0"/>
              <a:pathLst>
                <a:path w="2133601" h="152401">
                  <a:moveTo>
                    <a:pt x="0" y="152400"/>
                  </a:moveTo>
                  <a:lnTo>
                    <a:pt x="0" y="152400"/>
                  </a:lnTo>
                  <a:lnTo>
                    <a:pt x="31985" y="150518"/>
                  </a:lnTo>
                  <a:lnTo>
                    <a:pt x="57307" y="149029"/>
                  </a:lnTo>
                  <a:lnTo>
                    <a:pt x="91121" y="145919"/>
                  </a:lnTo>
                  <a:lnTo>
                    <a:pt x="130597" y="141730"/>
                  </a:lnTo>
                  <a:lnTo>
                    <a:pt x="173848" y="136820"/>
                  </a:lnTo>
                  <a:lnTo>
                    <a:pt x="223849" y="131430"/>
                  </a:lnTo>
                  <a:lnTo>
                    <a:pt x="278349" y="125720"/>
                  </a:lnTo>
                  <a:lnTo>
                    <a:pt x="335849" y="119797"/>
                  </a:lnTo>
                  <a:lnTo>
                    <a:pt x="399583" y="113026"/>
                  </a:lnTo>
                  <a:lnTo>
                    <a:pt x="467472" y="105689"/>
                  </a:lnTo>
                  <a:lnTo>
                    <a:pt x="538131" y="97976"/>
                  </a:lnTo>
                  <a:lnTo>
                    <a:pt x="612754" y="91423"/>
                  </a:lnTo>
                  <a:lnTo>
                    <a:pt x="690020" y="85643"/>
                  </a:lnTo>
                  <a:lnTo>
                    <a:pt x="769046" y="80379"/>
                  </a:lnTo>
                  <a:lnTo>
                    <a:pt x="850659" y="75458"/>
                  </a:lnTo>
                  <a:lnTo>
                    <a:pt x="933995" y="70767"/>
                  </a:lnTo>
                  <a:lnTo>
                    <a:pt x="1018480" y="66228"/>
                  </a:lnTo>
                  <a:lnTo>
                    <a:pt x="1103731" y="62496"/>
                  </a:lnTo>
                  <a:lnTo>
                    <a:pt x="1189493" y="59303"/>
                  </a:lnTo>
                  <a:lnTo>
                    <a:pt x="1275595" y="56469"/>
                  </a:lnTo>
                  <a:lnTo>
                    <a:pt x="1359102" y="53168"/>
                  </a:lnTo>
                  <a:lnTo>
                    <a:pt x="1440879" y="49556"/>
                  </a:lnTo>
                  <a:lnTo>
                    <a:pt x="1521503" y="45738"/>
                  </a:lnTo>
                  <a:lnTo>
                    <a:pt x="1598535" y="41781"/>
                  </a:lnTo>
                  <a:lnTo>
                    <a:pt x="1673174" y="37732"/>
                  </a:lnTo>
                  <a:lnTo>
                    <a:pt x="1746215" y="33621"/>
                  </a:lnTo>
                  <a:lnTo>
                    <a:pt x="1810433" y="29470"/>
                  </a:lnTo>
                  <a:lnTo>
                    <a:pt x="1868766" y="25291"/>
                  </a:lnTo>
                  <a:lnTo>
                    <a:pt x="1923178" y="21094"/>
                  </a:lnTo>
                  <a:lnTo>
                    <a:pt x="1968624" y="17590"/>
                  </a:lnTo>
                  <a:lnTo>
                    <a:pt x="2008093" y="14549"/>
                  </a:lnTo>
                  <a:lnTo>
                    <a:pt x="2043579" y="11816"/>
                  </a:lnTo>
                  <a:lnTo>
                    <a:pt x="2088652" y="6898"/>
                  </a:lnTo>
                  <a:lnTo>
                    <a:pt x="2133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759">
              <a:extLst>
                <a:ext uri="{FF2B5EF4-FFF2-40B4-BE49-F238E27FC236}">
                  <a16:creationId xmlns:a16="http://schemas.microsoft.com/office/drawing/2014/main" xmlns="" id="{C08D3322-0E71-45C4-8760-88078023FFC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549400" y="1225550"/>
              <a:ext cx="1892301" cy="222251"/>
            </a:xfrm>
            <a:custGeom>
              <a:avLst/>
              <a:gdLst/>
              <a:ahLst/>
              <a:cxnLst/>
              <a:rect l="0" t="0" r="0" b="0"/>
              <a:pathLst>
                <a:path w="1892301" h="222251">
                  <a:moveTo>
                    <a:pt x="0" y="222250"/>
                  </a:moveTo>
                  <a:lnTo>
                    <a:pt x="0" y="222250"/>
                  </a:lnTo>
                  <a:lnTo>
                    <a:pt x="46445" y="220368"/>
                  </a:lnTo>
                  <a:lnTo>
                    <a:pt x="69063" y="218879"/>
                  </a:lnTo>
                  <a:lnTo>
                    <a:pt x="100370" y="216475"/>
                  </a:lnTo>
                  <a:lnTo>
                    <a:pt x="137469" y="213461"/>
                  </a:lnTo>
                  <a:lnTo>
                    <a:pt x="178429" y="210041"/>
                  </a:lnTo>
                  <a:lnTo>
                    <a:pt x="226903" y="204938"/>
                  </a:lnTo>
                  <a:lnTo>
                    <a:pt x="280385" y="198714"/>
                  </a:lnTo>
                  <a:lnTo>
                    <a:pt x="337207" y="191743"/>
                  </a:lnTo>
                  <a:lnTo>
                    <a:pt x="399782" y="184273"/>
                  </a:lnTo>
                  <a:lnTo>
                    <a:pt x="466194" y="176471"/>
                  </a:lnTo>
                  <a:lnTo>
                    <a:pt x="535162" y="168447"/>
                  </a:lnTo>
                  <a:lnTo>
                    <a:pt x="607953" y="160981"/>
                  </a:lnTo>
                  <a:lnTo>
                    <a:pt x="683291" y="153888"/>
                  </a:lnTo>
                  <a:lnTo>
                    <a:pt x="760327" y="147042"/>
                  </a:lnTo>
                  <a:lnTo>
                    <a:pt x="837790" y="139656"/>
                  </a:lnTo>
                  <a:lnTo>
                    <a:pt x="915538" y="131909"/>
                  </a:lnTo>
                  <a:lnTo>
                    <a:pt x="993475" y="123923"/>
                  </a:lnTo>
                  <a:lnTo>
                    <a:pt x="1068717" y="117188"/>
                  </a:lnTo>
                  <a:lnTo>
                    <a:pt x="1142161" y="111286"/>
                  </a:lnTo>
                  <a:lnTo>
                    <a:pt x="1214407" y="105941"/>
                  </a:lnTo>
                  <a:lnTo>
                    <a:pt x="1285149" y="100260"/>
                  </a:lnTo>
                  <a:lnTo>
                    <a:pt x="1354889" y="94357"/>
                  </a:lnTo>
                  <a:lnTo>
                    <a:pt x="1423959" y="88305"/>
                  </a:lnTo>
                  <a:lnTo>
                    <a:pt x="1487645" y="82153"/>
                  </a:lnTo>
                  <a:lnTo>
                    <a:pt x="1547741" y="75935"/>
                  </a:lnTo>
                  <a:lnTo>
                    <a:pt x="1605444" y="69674"/>
                  </a:lnTo>
                  <a:lnTo>
                    <a:pt x="1655907" y="63382"/>
                  </a:lnTo>
                  <a:lnTo>
                    <a:pt x="1701544" y="57072"/>
                  </a:lnTo>
                  <a:lnTo>
                    <a:pt x="1743963" y="50748"/>
                  </a:lnTo>
                  <a:lnTo>
                    <a:pt x="1779297" y="45121"/>
                  </a:lnTo>
                  <a:lnTo>
                    <a:pt x="1809909" y="39958"/>
                  </a:lnTo>
                  <a:lnTo>
                    <a:pt x="1857093" y="31165"/>
                  </a:lnTo>
                  <a:lnTo>
                    <a:pt x="1882767" y="24905"/>
                  </a:lnTo>
                  <a:lnTo>
                    <a:pt x="1888767" y="20836"/>
                  </a:lnTo>
                  <a:lnTo>
                    <a:pt x="1891356" y="16007"/>
                  </a:lnTo>
                  <a:lnTo>
                    <a:pt x="1892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760">
              <a:extLst>
                <a:ext uri="{FF2B5EF4-FFF2-40B4-BE49-F238E27FC236}">
                  <a16:creationId xmlns:a16="http://schemas.microsoft.com/office/drawing/2014/main" xmlns="" id="{05B698D0-009D-4868-9FDD-C6866E2DAF2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13150" y="896233"/>
              <a:ext cx="1" cy="11818"/>
            </a:xfrm>
            <a:custGeom>
              <a:avLst/>
              <a:gdLst/>
              <a:ahLst/>
              <a:cxnLst/>
              <a:rect l="0" t="0" r="0" b="0"/>
              <a:pathLst>
                <a:path w="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761">
              <a:extLst>
                <a:ext uri="{FF2B5EF4-FFF2-40B4-BE49-F238E27FC236}">
                  <a16:creationId xmlns:a16="http://schemas.microsoft.com/office/drawing/2014/main" xmlns="" id="{063F3676-AFB6-4603-8F26-A214CEAFC0B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20383" y="1028700"/>
              <a:ext cx="11818" cy="10009"/>
            </a:xfrm>
            <a:custGeom>
              <a:avLst/>
              <a:gdLst/>
              <a:ahLst/>
              <a:cxnLst/>
              <a:rect l="0" t="0" r="0" b="0"/>
              <a:pathLst>
                <a:path w="1181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8"/>
                  </a:lnTo>
                  <a:lnTo>
                    <a:pt x="441" y="9494"/>
                  </a:lnTo>
                  <a:lnTo>
                    <a:pt x="0" y="8446"/>
                  </a:lnTo>
                  <a:lnTo>
                    <a:pt x="1116" y="704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127">
            <a:extLst>
              <a:ext uri="{FF2B5EF4-FFF2-40B4-BE49-F238E27FC236}">
                <a16:creationId xmlns:a16="http://schemas.microsoft.com/office/drawing/2014/main" xmlns="" id="{D62983DE-4A3B-4063-9F2C-5552F3224F97}"/>
              </a:ext>
            </a:extLst>
          </p:cNvPr>
          <p:cNvGrpSpPr/>
          <p:nvPr/>
        </p:nvGrpSpPr>
        <p:grpSpPr>
          <a:xfrm>
            <a:off x="1212850" y="661544"/>
            <a:ext cx="1077628" cy="449213"/>
            <a:chOff x="1212850" y="661544"/>
            <a:chExt cx="1077628" cy="449213"/>
          </a:xfrm>
        </p:grpSpPr>
        <p:sp>
          <p:nvSpPr>
            <p:cNvPr id="967" name="SMARTInkShape-762">
              <a:extLst>
                <a:ext uri="{FF2B5EF4-FFF2-40B4-BE49-F238E27FC236}">
                  <a16:creationId xmlns:a16="http://schemas.microsoft.com/office/drawing/2014/main" xmlns="" id="{50404009-57EC-4F58-AFA6-AE40199F7D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12850" y="661544"/>
              <a:ext cx="292101" cy="449213"/>
            </a:xfrm>
            <a:custGeom>
              <a:avLst/>
              <a:gdLst/>
              <a:ahLst/>
              <a:cxnLst/>
              <a:rect l="0" t="0" r="0" b="0"/>
              <a:pathLst>
                <a:path w="292101" h="449213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4"/>
                  </a:lnTo>
                  <a:lnTo>
                    <a:pt x="3371" y="2566"/>
                  </a:lnTo>
                  <a:lnTo>
                    <a:pt x="18298" y="47069"/>
                  </a:lnTo>
                  <a:lnTo>
                    <a:pt x="26667" y="92634"/>
                  </a:lnTo>
                  <a:lnTo>
                    <a:pt x="33254" y="133669"/>
                  </a:lnTo>
                  <a:lnTo>
                    <a:pt x="40885" y="180834"/>
                  </a:lnTo>
                  <a:lnTo>
                    <a:pt x="44896" y="206252"/>
                  </a:lnTo>
                  <a:lnTo>
                    <a:pt x="48980" y="232370"/>
                  </a:lnTo>
                  <a:lnTo>
                    <a:pt x="53115" y="257543"/>
                  </a:lnTo>
                  <a:lnTo>
                    <a:pt x="57282" y="282086"/>
                  </a:lnTo>
                  <a:lnTo>
                    <a:pt x="64970" y="327231"/>
                  </a:lnTo>
                  <a:lnTo>
                    <a:pt x="70738" y="363758"/>
                  </a:lnTo>
                  <a:lnTo>
                    <a:pt x="81324" y="405347"/>
                  </a:lnTo>
                  <a:lnTo>
                    <a:pt x="91767" y="432973"/>
                  </a:lnTo>
                  <a:lnTo>
                    <a:pt x="92928" y="433612"/>
                  </a:lnTo>
                  <a:lnTo>
                    <a:pt x="93702" y="432627"/>
                  </a:lnTo>
                  <a:lnTo>
                    <a:pt x="103835" y="386971"/>
                  </a:lnTo>
                  <a:lnTo>
                    <a:pt x="111060" y="353385"/>
                  </a:lnTo>
                  <a:lnTo>
                    <a:pt x="121650" y="311648"/>
                  </a:lnTo>
                  <a:lnTo>
                    <a:pt x="125415" y="298498"/>
                  </a:lnTo>
                  <a:lnTo>
                    <a:pt x="125943" y="298806"/>
                  </a:lnTo>
                  <a:lnTo>
                    <a:pt x="140722" y="341531"/>
                  </a:lnTo>
                  <a:lnTo>
                    <a:pt x="156466" y="379789"/>
                  </a:lnTo>
                  <a:lnTo>
                    <a:pt x="187070" y="423901"/>
                  </a:lnTo>
                  <a:lnTo>
                    <a:pt x="208534" y="444333"/>
                  </a:lnTo>
                  <a:lnTo>
                    <a:pt x="215928" y="447535"/>
                  </a:lnTo>
                  <a:lnTo>
                    <a:pt x="231670" y="449212"/>
                  </a:lnTo>
                  <a:lnTo>
                    <a:pt x="238408" y="446554"/>
                  </a:lnTo>
                  <a:lnTo>
                    <a:pt x="249657" y="436076"/>
                  </a:lnTo>
                  <a:lnTo>
                    <a:pt x="263924" y="397454"/>
                  </a:lnTo>
                  <a:lnTo>
                    <a:pt x="270875" y="358044"/>
                  </a:lnTo>
                  <a:lnTo>
                    <a:pt x="273717" y="335681"/>
                  </a:lnTo>
                  <a:lnTo>
                    <a:pt x="275611" y="309484"/>
                  </a:lnTo>
                  <a:lnTo>
                    <a:pt x="276874" y="280730"/>
                  </a:lnTo>
                  <a:lnTo>
                    <a:pt x="277716" y="250272"/>
                  </a:lnTo>
                  <a:lnTo>
                    <a:pt x="278277" y="221500"/>
                  </a:lnTo>
                  <a:lnTo>
                    <a:pt x="278652" y="193852"/>
                  </a:lnTo>
                  <a:lnTo>
                    <a:pt x="278901" y="166953"/>
                  </a:lnTo>
                  <a:lnTo>
                    <a:pt x="279178" y="123896"/>
                  </a:lnTo>
                  <a:lnTo>
                    <a:pt x="277453" y="81296"/>
                  </a:lnTo>
                  <a:lnTo>
                    <a:pt x="273920" y="61001"/>
                  </a:lnTo>
                  <a:lnTo>
                    <a:pt x="274335" y="60042"/>
                  </a:lnTo>
                  <a:lnTo>
                    <a:pt x="275318" y="60108"/>
                  </a:lnTo>
                  <a:lnTo>
                    <a:pt x="276679" y="60857"/>
                  </a:lnTo>
                  <a:lnTo>
                    <a:pt x="2921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763">
              <a:extLst>
                <a:ext uri="{FF2B5EF4-FFF2-40B4-BE49-F238E27FC236}">
                  <a16:creationId xmlns:a16="http://schemas.microsoft.com/office/drawing/2014/main" xmlns="" id="{C2660FB6-ECBD-44DB-934E-27CF777D85C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30671" y="909473"/>
              <a:ext cx="134630" cy="165283"/>
            </a:xfrm>
            <a:custGeom>
              <a:avLst/>
              <a:gdLst/>
              <a:ahLst/>
              <a:cxnLst/>
              <a:rect l="0" t="0" r="0" b="0"/>
              <a:pathLst>
                <a:path w="134630" h="165283">
                  <a:moveTo>
                    <a:pt x="71129" y="43027"/>
                  </a:moveTo>
                  <a:lnTo>
                    <a:pt x="71129" y="43027"/>
                  </a:lnTo>
                  <a:lnTo>
                    <a:pt x="70423" y="32182"/>
                  </a:lnTo>
                  <a:lnTo>
                    <a:pt x="66059" y="17706"/>
                  </a:lnTo>
                  <a:lnTo>
                    <a:pt x="62291" y="11077"/>
                  </a:lnTo>
                  <a:lnTo>
                    <a:pt x="52831" y="3378"/>
                  </a:lnTo>
                  <a:lnTo>
                    <a:pt x="45123" y="711"/>
                  </a:lnTo>
                  <a:lnTo>
                    <a:pt x="41091" y="0"/>
                  </a:lnTo>
                  <a:lnTo>
                    <a:pt x="36287" y="2348"/>
                  </a:lnTo>
                  <a:lnTo>
                    <a:pt x="25305" y="12482"/>
                  </a:lnTo>
                  <a:lnTo>
                    <a:pt x="10593" y="40797"/>
                  </a:lnTo>
                  <a:lnTo>
                    <a:pt x="668" y="82740"/>
                  </a:lnTo>
                  <a:lnTo>
                    <a:pt x="0" y="124173"/>
                  </a:lnTo>
                  <a:lnTo>
                    <a:pt x="4271" y="153148"/>
                  </a:lnTo>
                  <a:lnTo>
                    <a:pt x="7507" y="158774"/>
                  </a:lnTo>
                  <a:lnTo>
                    <a:pt x="11781" y="162525"/>
                  </a:lnTo>
                  <a:lnTo>
                    <a:pt x="16747" y="165026"/>
                  </a:lnTo>
                  <a:lnTo>
                    <a:pt x="22174" y="165282"/>
                  </a:lnTo>
                  <a:lnTo>
                    <a:pt x="33849" y="161803"/>
                  </a:lnTo>
                  <a:lnTo>
                    <a:pt x="46094" y="149909"/>
                  </a:lnTo>
                  <a:lnTo>
                    <a:pt x="63005" y="121498"/>
                  </a:lnTo>
                  <a:lnTo>
                    <a:pt x="82099" y="75163"/>
                  </a:lnTo>
                  <a:lnTo>
                    <a:pt x="82676" y="73623"/>
                  </a:lnTo>
                  <a:lnTo>
                    <a:pt x="83060" y="73302"/>
                  </a:lnTo>
                  <a:lnTo>
                    <a:pt x="84193" y="76944"/>
                  </a:lnTo>
                  <a:lnTo>
                    <a:pt x="96041" y="120997"/>
                  </a:lnTo>
                  <a:lnTo>
                    <a:pt x="105484" y="133184"/>
                  </a:lnTo>
                  <a:lnTo>
                    <a:pt x="134629" y="15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764">
              <a:extLst>
                <a:ext uri="{FF2B5EF4-FFF2-40B4-BE49-F238E27FC236}">
                  <a16:creationId xmlns:a16="http://schemas.microsoft.com/office/drawing/2014/main" xmlns="" id="{60908A47-B282-4D9E-BF6E-E62C208AD55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16361" y="707829"/>
              <a:ext cx="37840" cy="397072"/>
            </a:xfrm>
            <a:custGeom>
              <a:avLst/>
              <a:gdLst/>
              <a:ahLst/>
              <a:cxnLst/>
              <a:rect l="0" t="0" r="0" b="0"/>
              <a:pathLst>
                <a:path w="37840" h="397072">
                  <a:moveTo>
                    <a:pt x="6089" y="3371"/>
                  </a:moveTo>
                  <a:lnTo>
                    <a:pt x="6089" y="3371"/>
                  </a:lnTo>
                  <a:lnTo>
                    <a:pt x="2718" y="0"/>
                  </a:lnTo>
                  <a:lnTo>
                    <a:pt x="1725" y="1124"/>
                  </a:lnTo>
                  <a:lnTo>
                    <a:pt x="0" y="33910"/>
                  </a:lnTo>
                  <a:lnTo>
                    <a:pt x="6559" y="75136"/>
                  </a:lnTo>
                  <a:lnTo>
                    <a:pt x="13588" y="110526"/>
                  </a:lnTo>
                  <a:lnTo>
                    <a:pt x="20711" y="149773"/>
                  </a:lnTo>
                  <a:lnTo>
                    <a:pt x="26228" y="190735"/>
                  </a:lnTo>
                  <a:lnTo>
                    <a:pt x="31032" y="232459"/>
                  </a:lnTo>
                  <a:lnTo>
                    <a:pt x="34814" y="273110"/>
                  </a:lnTo>
                  <a:lnTo>
                    <a:pt x="36494" y="309992"/>
                  </a:lnTo>
                  <a:lnTo>
                    <a:pt x="37440" y="352377"/>
                  </a:lnTo>
                  <a:lnTo>
                    <a:pt x="37839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765">
              <a:extLst>
                <a:ext uri="{FF2B5EF4-FFF2-40B4-BE49-F238E27FC236}">
                  <a16:creationId xmlns:a16="http://schemas.microsoft.com/office/drawing/2014/main" xmlns="" id="{D486497B-DD54-431A-9D7E-F0CE339A65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946032" y="667034"/>
              <a:ext cx="124069" cy="425083"/>
            </a:xfrm>
            <a:custGeom>
              <a:avLst/>
              <a:gdLst/>
              <a:ahLst/>
              <a:cxnLst/>
              <a:rect l="0" t="0" r="0" b="0"/>
              <a:pathLst>
                <a:path w="124069" h="425083">
                  <a:moveTo>
                    <a:pt x="60568" y="317216"/>
                  </a:moveTo>
                  <a:lnTo>
                    <a:pt x="60568" y="317216"/>
                  </a:lnTo>
                  <a:lnTo>
                    <a:pt x="65594" y="294612"/>
                  </a:lnTo>
                  <a:lnTo>
                    <a:pt x="65624" y="281064"/>
                  </a:lnTo>
                  <a:lnTo>
                    <a:pt x="58002" y="252997"/>
                  </a:lnTo>
                  <a:lnTo>
                    <a:pt x="55330" y="249003"/>
                  </a:lnTo>
                  <a:lnTo>
                    <a:pt x="52137" y="246341"/>
                  </a:lnTo>
                  <a:lnTo>
                    <a:pt x="48597" y="244566"/>
                  </a:lnTo>
                  <a:lnTo>
                    <a:pt x="44121" y="245499"/>
                  </a:lnTo>
                  <a:lnTo>
                    <a:pt x="33503" y="252181"/>
                  </a:lnTo>
                  <a:lnTo>
                    <a:pt x="15625" y="277956"/>
                  </a:lnTo>
                  <a:lnTo>
                    <a:pt x="3664" y="322517"/>
                  </a:lnTo>
                  <a:lnTo>
                    <a:pt x="0" y="355790"/>
                  </a:lnTo>
                  <a:lnTo>
                    <a:pt x="1700" y="398731"/>
                  </a:lnTo>
                  <a:lnTo>
                    <a:pt x="4389" y="409659"/>
                  </a:lnTo>
                  <a:lnTo>
                    <a:pt x="8299" y="416945"/>
                  </a:lnTo>
                  <a:lnTo>
                    <a:pt x="13022" y="421802"/>
                  </a:lnTo>
                  <a:lnTo>
                    <a:pt x="18287" y="425040"/>
                  </a:lnTo>
                  <a:lnTo>
                    <a:pt x="24619" y="425082"/>
                  </a:lnTo>
                  <a:lnTo>
                    <a:pt x="39182" y="419484"/>
                  </a:lnTo>
                  <a:lnTo>
                    <a:pt x="53179" y="402415"/>
                  </a:lnTo>
                  <a:lnTo>
                    <a:pt x="74842" y="359393"/>
                  </a:lnTo>
                  <a:lnTo>
                    <a:pt x="89489" y="319028"/>
                  </a:lnTo>
                  <a:lnTo>
                    <a:pt x="95371" y="294435"/>
                  </a:lnTo>
                  <a:lnTo>
                    <a:pt x="100704" y="268162"/>
                  </a:lnTo>
                  <a:lnTo>
                    <a:pt x="104258" y="237947"/>
                  </a:lnTo>
                  <a:lnTo>
                    <a:pt x="106628" y="205103"/>
                  </a:lnTo>
                  <a:lnTo>
                    <a:pt x="108208" y="170507"/>
                  </a:lnTo>
                  <a:lnTo>
                    <a:pt x="108556" y="138271"/>
                  </a:lnTo>
                  <a:lnTo>
                    <a:pt x="108082" y="107609"/>
                  </a:lnTo>
                  <a:lnTo>
                    <a:pt x="107061" y="77994"/>
                  </a:lnTo>
                  <a:lnTo>
                    <a:pt x="104045" y="35682"/>
                  </a:lnTo>
                  <a:lnTo>
                    <a:pt x="98941" y="9351"/>
                  </a:lnTo>
                  <a:lnTo>
                    <a:pt x="94617" y="3317"/>
                  </a:lnTo>
                  <a:lnTo>
                    <a:pt x="89617" y="0"/>
                  </a:lnTo>
                  <a:lnTo>
                    <a:pt x="84873" y="2728"/>
                  </a:lnTo>
                  <a:lnTo>
                    <a:pt x="75839" y="18929"/>
                  </a:lnTo>
                  <a:lnTo>
                    <a:pt x="69561" y="65930"/>
                  </a:lnTo>
                  <a:lnTo>
                    <a:pt x="71856" y="108167"/>
                  </a:lnTo>
                  <a:lnTo>
                    <a:pt x="77579" y="154455"/>
                  </a:lnTo>
                  <a:lnTo>
                    <a:pt x="84827" y="200898"/>
                  </a:lnTo>
                  <a:lnTo>
                    <a:pt x="94633" y="241765"/>
                  </a:lnTo>
                  <a:lnTo>
                    <a:pt x="105341" y="277332"/>
                  </a:lnTo>
                  <a:lnTo>
                    <a:pt x="124068" y="33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766">
              <a:extLst>
                <a:ext uri="{FF2B5EF4-FFF2-40B4-BE49-F238E27FC236}">
                  <a16:creationId xmlns:a16="http://schemas.microsoft.com/office/drawing/2014/main" xmlns="" id="{1B42DF24-6D77-4DA9-8FE5-DD7825FC0F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65350" y="832111"/>
              <a:ext cx="12701" cy="63240"/>
            </a:xfrm>
            <a:custGeom>
              <a:avLst/>
              <a:gdLst/>
              <a:ahLst/>
              <a:cxnLst/>
              <a:rect l="0" t="0" r="0" b="0"/>
              <a:pathLst>
                <a:path w="12701" h="632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9460" y="6558"/>
                  </a:lnTo>
                  <a:lnTo>
                    <a:pt x="12510" y="52597"/>
                  </a:lnTo>
                  <a:lnTo>
                    <a:pt x="12700" y="6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767">
              <a:extLst>
                <a:ext uri="{FF2B5EF4-FFF2-40B4-BE49-F238E27FC236}">
                  <a16:creationId xmlns:a16="http://schemas.microsoft.com/office/drawing/2014/main" xmlns="" id="{419B0DD8-6C7F-4120-851E-643F1608704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22500" y="870890"/>
              <a:ext cx="67978" cy="187094"/>
            </a:xfrm>
            <a:custGeom>
              <a:avLst/>
              <a:gdLst/>
              <a:ahLst/>
              <a:cxnLst/>
              <a:rect l="0" t="0" r="0" b="0"/>
              <a:pathLst>
                <a:path w="67978" h="187094">
                  <a:moveTo>
                    <a:pt x="63500" y="30810"/>
                  </a:moveTo>
                  <a:lnTo>
                    <a:pt x="63500" y="30810"/>
                  </a:lnTo>
                  <a:lnTo>
                    <a:pt x="51963" y="6195"/>
                  </a:lnTo>
                  <a:lnTo>
                    <a:pt x="45202" y="2231"/>
                  </a:lnTo>
                  <a:lnTo>
                    <a:pt x="33462" y="0"/>
                  </a:lnTo>
                  <a:lnTo>
                    <a:pt x="29364" y="1803"/>
                  </a:lnTo>
                  <a:lnTo>
                    <a:pt x="21047" y="9451"/>
                  </a:lnTo>
                  <a:lnTo>
                    <a:pt x="16409" y="19906"/>
                  </a:lnTo>
                  <a:lnTo>
                    <a:pt x="15054" y="32314"/>
                  </a:lnTo>
                  <a:lnTo>
                    <a:pt x="18964" y="54460"/>
                  </a:lnTo>
                  <a:lnTo>
                    <a:pt x="36529" y="87730"/>
                  </a:lnTo>
                  <a:lnTo>
                    <a:pt x="60366" y="121561"/>
                  </a:lnTo>
                  <a:lnTo>
                    <a:pt x="67040" y="143777"/>
                  </a:lnTo>
                  <a:lnTo>
                    <a:pt x="67977" y="150571"/>
                  </a:lnTo>
                  <a:lnTo>
                    <a:pt x="65254" y="161884"/>
                  </a:lnTo>
                  <a:lnTo>
                    <a:pt x="52009" y="180644"/>
                  </a:lnTo>
                  <a:lnTo>
                    <a:pt x="40283" y="185597"/>
                  </a:lnTo>
                  <a:lnTo>
                    <a:pt x="26370" y="187093"/>
                  </a:lnTo>
                  <a:lnTo>
                    <a:pt x="0" y="18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4" name="SMARTInkShape-768">
            <a:extLst>
              <a:ext uri="{FF2B5EF4-FFF2-40B4-BE49-F238E27FC236}">
                <a16:creationId xmlns:a16="http://schemas.microsoft.com/office/drawing/2014/main" xmlns="" id="{4FCEAF30-7E29-4B44-9F6A-70115DAAED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52668" y="1987637"/>
            <a:ext cx="927863" cy="37966"/>
          </a:xfrm>
          <a:custGeom>
            <a:avLst/>
            <a:gdLst/>
            <a:ahLst/>
            <a:cxnLst/>
            <a:rect l="0" t="0" r="0" b="0"/>
            <a:pathLst>
              <a:path w="927863" h="37966">
                <a:moveTo>
                  <a:pt x="118182" y="18963"/>
                </a:moveTo>
                <a:lnTo>
                  <a:pt x="118182" y="18963"/>
                </a:lnTo>
                <a:lnTo>
                  <a:pt x="71720" y="24032"/>
                </a:lnTo>
                <a:lnTo>
                  <a:pt x="30975" y="31828"/>
                </a:lnTo>
                <a:lnTo>
                  <a:pt x="0" y="37651"/>
                </a:lnTo>
                <a:lnTo>
                  <a:pt x="45565" y="37965"/>
                </a:lnTo>
                <a:lnTo>
                  <a:pt x="92257" y="37286"/>
                </a:lnTo>
                <a:lnTo>
                  <a:pt x="123476" y="36117"/>
                </a:lnTo>
                <a:lnTo>
                  <a:pt x="157695" y="34633"/>
                </a:lnTo>
                <a:lnTo>
                  <a:pt x="196735" y="32937"/>
                </a:lnTo>
                <a:lnTo>
                  <a:pt x="238990" y="31101"/>
                </a:lnTo>
                <a:lnTo>
                  <a:pt x="283387" y="29172"/>
                </a:lnTo>
                <a:lnTo>
                  <a:pt x="329918" y="27180"/>
                </a:lnTo>
                <a:lnTo>
                  <a:pt x="377872" y="25147"/>
                </a:lnTo>
                <a:lnTo>
                  <a:pt x="426776" y="23085"/>
                </a:lnTo>
                <a:lnTo>
                  <a:pt x="475605" y="21006"/>
                </a:lnTo>
                <a:lnTo>
                  <a:pt x="524387" y="18914"/>
                </a:lnTo>
                <a:lnTo>
                  <a:pt x="573135" y="16813"/>
                </a:lnTo>
                <a:lnTo>
                  <a:pt x="620451" y="14708"/>
                </a:lnTo>
                <a:lnTo>
                  <a:pt x="666811" y="12598"/>
                </a:lnTo>
                <a:lnTo>
                  <a:pt x="712536" y="10486"/>
                </a:lnTo>
                <a:lnTo>
                  <a:pt x="752189" y="9079"/>
                </a:lnTo>
                <a:lnTo>
                  <a:pt x="787798" y="8140"/>
                </a:lnTo>
                <a:lnTo>
                  <a:pt x="820709" y="7514"/>
                </a:lnTo>
                <a:lnTo>
                  <a:pt x="848294" y="6391"/>
                </a:lnTo>
                <a:lnTo>
                  <a:pt x="893997" y="3263"/>
                </a:lnTo>
                <a:lnTo>
                  <a:pt x="927360" y="575"/>
                </a:lnTo>
                <a:lnTo>
                  <a:pt x="927862" y="354"/>
                </a:lnTo>
                <a:lnTo>
                  <a:pt x="894931" y="0"/>
                </a:lnTo>
                <a:lnTo>
                  <a:pt x="849578" y="1833"/>
                </a:lnTo>
                <a:lnTo>
                  <a:pt x="821679" y="3310"/>
                </a:lnTo>
                <a:lnTo>
                  <a:pt x="788968" y="5000"/>
                </a:lnTo>
                <a:lnTo>
                  <a:pt x="753050" y="6832"/>
                </a:lnTo>
                <a:lnTo>
                  <a:pt x="714994" y="8759"/>
                </a:lnTo>
                <a:lnTo>
                  <a:pt x="674101" y="10044"/>
                </a:lnTo>
                <a:lnTo>
                  <a:pt x="631317" y="10900"/>
                </a:lnTo>
                <a:lnTo>
                  <a:pt x="587271" y="11471"/>
                </a:lnTo>
                <a:lnTo>
                  <a:pt x="542386" y="12557"/>
                </a:lnTo>
                <a:lnTo>
                  <a:pt x="496940" y="13987"/>
                </a:lnTo>
                <a:lnTo>
                  <a:pt x="451121" y="15646"/>
                </a:lnTo>
                <a:lnTo>
                  <a:pt x="407169" y="17457"/>
                </a:lnTo>
                <a:lnTo>
                  <a:pt x="364462" y="19370"/>
                </a:lnTo>
                <a:lnTo>
                  <a:pt x="322585" y="21351"/>
                </a:lnTo>
                <a:lnTo>
                  <a:pt x="284790" y="23377"/>
                </a:lnTo>
                <a:lnTo>
                  <a:pt x="249715" y="25434"/>
                </a:lnTo>
                <a:lnTo>
                  <a:pt x="216454" y="27510"/>
                </a:lnTo>
                <a:lnTo>
                  <a:pt x="188635" y="28895"/>
                </a:lnTo>
                <a:lnTo>
                  <a:pt x="142674" y="30432"/>
                </a:lnTo>
                <a:lnTo>
                  <a:pt x="105291" y="31298"/>
                </a:lnTo>
                <a:lnTo>
                  <a:pt x="105355" y="31420"/>
                </a:lnTo>
                <a:lnTo>
                  <a:pt x="140016" y="30885"/>
                </a:lnTo>
                <a:lnTo>
                  <a:pt x="162372" y="29733"/>
                </a:lnTo>
                <a:lnTo>
                  <a:pt x="187858" y="28260"/>
                </a:lnTo>
                <a:lnTo>
                  <a:pt x="218960" y="27278"/>
                </a:lnTo>
                <a:lnTo>
                  <a:pt x="253806" y="26623"/>
                </a:lnTo>
                <a:lnTo>
                  <a:pt x="291148" y="26186"/>
                </a:lnTo>
                <a:lnTo>
                  <a:pt x="331564" y="25189"/>
                </a:lnTo>
                <a:lnTo>
                  <a:pt x="374031" y="23819"/>
                </a:lnTo>
                <a:lnTo>
                  <a:pt x="417865" y="22201"/>
                </a:lnTo>
                <a:lnTo>
                  <a:pt x="461198" y="21121"/>
                </a:lnTo>
                <a:lnTo>
                  <a:pt x="504199" y="20402"/>
                </a:lnTo>
                <a:lnTo>
                  <a:pt x="546976" y="19922"/>
                </a:lnTo>
                <a:lnTo>
                  <a:pt x="584667" y="19602"/>
                </a:lnTo>
                <a:lnTo>
                  <a:pt x="618966" y="19389"/>
                </a:lnTo>
                <a:lnTo>
                  <a:pt x="651005" y="19247"/>
                </a:lnTo>
                <a:lnTo>
                  <a:pt x="678008" y="19858"/>
                </a:lnTo>
                <a:lnTo>
                  <a:pt x="723063" y="22418"/>
                </a:lnTo>
                <a:lnTo>
                  <a:pt x="770516" y="29105"/>
                </a:lnTo>
                <a:lnTo>
                  <a:pt x="784932" y="316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SMARTInkShape-769">
            <a:extLst>
              <a:ext uri="{FF2B5EF4-FFF2-40B4-BE49-F238E27FC236}">
                <a16:creationId xmlns:a16="http://schemas.microsoft.com/office/drawing/2014/main" xmlns="" id="{96D5521C-C66D-44FC-A44D-11B1AA2B1A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972664" y="1390837"/>
            <a:ext cx="334410" cy="545161"/>
          </a:xfrm>
          <a:custGeom>
            <a:avLst/>
            <a:gdLst/>
            <a:ahLst/>
            <a:cxnLst/>
            <a:rect l="0" t="0" r="0" b="0"/>
            <a:pathLst>
              <a:path w="334410" h="545161">
                <a:moveTo>
                  <a:pt x="279286" y="139513"/>
                </a:moveTo>
                <a:lnTo>
                  <a:pt x="279286" y="139513"/>
                </a:lnTo>
                <a:lnTo>
                  <a:pt x="282656" y="136142"/>
                </a:lnTo>
                <a:lnTo>
                  <a:pt x="284312" y="130724"/>
                </a:lnTo>
                <a:lnTo>
                  <a:pt x="287401" y="112575"/>
                </a:lnTo>
                <a:lnTo>
                  <a:pt x="290628" y="100957"/>
                </a:lnTo>
                <a:lnTo>
                  <a:pt x="291718" y="87761"/>
                </a:lnTo>
                <a:lnTo>
                  <a:pt x="285503" y="55961"/>
                </a:lnTo>
                <a:lnTo>
                  <a:pt x="276873" y="39201"/>
                </a:lnTo>
                <a:lnTo>
                  <a:pt x="254847" y="14910"/>
                </a:lnTo>
                <a:lnTo>
                  <a:pt x="244670" y="6993"/>
                </a:lnTo>
                <a:lnTo>
                  <a:pt x="233562" y="3004"/>
                </a:lnTo>
                <a:lnTo>
                  <a:pt x="190312" y="0"/>
                </a:lnTo>
                <a:lnTo>
                  <a:pt x="171314" y="3239"/>
                </a:lnTo>
                <a:lnTo>
                  <a:pt x="142273" y="15725"/>
                </a:lnTo>
                <a:lnTo>
                  <a:pt x="126193" y="28360"/>
                </a:lnTo>
                <a:lnTo>
                  <a:pt x="85167" y="71729"/>
                </a:lnTo>
                <a:lnTo>
                  <a:pt x="61629" y="112974"/>
                </a:lnTo>
                <a:lnTo>
                  <a:pt x="43521" y="159833"/>
                </a:lnTo>
                <a:lnTo>
                  <a:pt x="29513" y="202684"/>
                </a:lnTo>
                <a:lnTo>
                  <a:pt x="15956" y="249410"/>
                </a:lnTo>
                <a:lnTo>
                  <a:pt x="6483" y="289998"/>
                </a:lnTo>
                <a:lnTo>
                  <a:pt x="755" y="334700"/>
                </a:lnTo>
                <a:lnTo>
                  <a:pt x="0" y="382014"/>
                </a:lnTo>
                <a:lnTo>
                  <a:pt x="1782" y="425142"/>
                </a:lnTo>
                <a:lnTo>
                  <a:pt x="12753" y="469145"/>
                </a:lnTo>
                <a:lnTo>
                  <a:pt x="24457" y="495001"/>
                </a:lnTo>
                <a:lnTo>
                  <a:pt x="41062" y="515421"/>
                </a:lnTo>
                <a:lnTo>
                  <a:pt x="60064" y="528725"/>
                </a:lnTo>
                <a:lnTo>
                  <a:pt x="97694" y="542100"/>
                </a:lnTo>
                <a:lnTo>
                  <a:pt x="126136" y="545160"/>
                </a:lnTo>
                <a:lnTo>
                  <a:pt x="139253" y="541815"/>
                </a:lnTo>
                <a:lnTo>
                  <a:pt x="152138" y="534919"/>
                </a:lnTo>
                <a:lnTo>
                  <a:pt x="196727" y="494841"/>
                </a:lnTo>
                <a:lnTo>
                  <a:pt x="229809" y="453226"/>
                </a:lnTo>
                <a:lnTo>
                  <a:pt x="258999" y="407962"/>
                </a:lnTo>
                <a:lnTo>
                  <a:pt x="277703" y="360573"/>
                </a:lnTo>
                <a:lnTo>
                  <a:pt x="293503" y="321729"/>
                </a:lnTo>
                <a:lnTo>
                  <a:pt x="301058" y="274250"/>
                </a:lnTo>
                <a:lnTo>
                  <a:pt x="303970" y="228896"/>
                </a:lnTo>
                <a:lnTo>
                  <a:pt x="304544" y="186175"/>
                </a:lnTo>
                <a:lnTo>
                  <a:pt x="299641" y="145109"/>
                </a:lnTo>
                <a:lnTo>
                  <a:pt x="293438" y="103430"/>
                </a:lnTo>
                <a:lnTo>
                  <a:pt x="285708" y="57790"/>
                </a:lnTo>
                <a:lnTo>
                  <a:pt x="282611" y="44631"/>
                </a:lnTo>
                <a:lnTo>
                  <a:pt x="276999" y="35489"/>
                </a:lnTo>
                <a:lnTo>
                  <a:pt x="261901" y="23872"/>
                </a:lnTo>
                <a:lnTo>
                  <a:pt x="249519" y="20347"/>
                </a:lnTo>
                <a:lnTo>
                  <a:pt x="215403" y="18993"/>
                </a:lnTo>
                <a:lnTo>
                  <a:pt x="186509" y="25643"/>
                </a:lnTo>
                <a:lnTo>
                  <a:pt x="157879" y="39922"/>
                </a:lnTo>
                <a:lnTo>
                  <a:pt x="114677" y="81657"/>
                </a:lnTo>
                <a:lnTo>
                  <a:pt x="79500" y="125868"/>
                </a:lnTo>
                <a:lnTo>
                  <a:pt x="57206" y="165346"/>
                </a:lnTo>
                <a:lnTo>
                  <a:pt x="40255" y="207303"/>
                </a:lnTo>
                <a:lnTo>
                  <a:pt x="24164" y="249587"/>
                </a:lnTo>
                <a:lnTo>
                  <a:pt x="12717" y="291914"/>
                </a:lnTo>
                <a:lnTo>
                  <a:pt x="7516" y="322409"/>
                </a:lnTo>
                <a:lnTo>
                  <a:pt x="13312" y="364037"/>
                </a:lnTo>
                <a:lnTo>
                  <a:pt x="21196" y="407916"/>
                </a:lnTo>
                <a:lnTo>
                  <a:pt x="31654" y="445452"/>
                </a:lnTo>
                <a:lnTo>
                  <a:pt x="51921" y="474013"/>
                </a:lnTo>
                <a:lnTo>
                  <a:pt x="62262" y="483295"/>
                </a:lnTo>
                <a:lnTo>
                  <a:pt x="90127" y="497121"/>
                </a:lnTo>
                <a:lnTo>
                  <a:pt x="127004" y="501082"/>
                </a:lnTo>
                <a:lnTo>
                  <a:pt x="149342" y="497979"/>
                </a:lnTo>
                <a:lnTo>
                  <a:pt x="161796" y="492624"/>
                </a:lnTo>
                <a:lnTo>
                  <a:pt x="208738" y="461963"/>
                </a:lnTo>
                <a:lnTo>
                  <a:pt x="252942" y="425140"/>
                </a:lnTo>
                <a:lnTo>
                  <a:pt x="291903" y="381685"/>
                </a:lnTo>
                <a:lnTo>
                  <a:pt x="311791" y="342270"/>
                </a:lnTo>
                <a:lnTo>
                  <a:pt x="327232" y="295252"/>
                </a:lnTo>
                <a:lnTo>
                  <a:pt x="334409" y="253636"/>
                </a:lnTo>
                <a:lnTo>
                  <a:pt x="332665" y="211445"/>
                </a:lnTo>
                <a:lnTo>
                  <a:pt x="324820" y="165481"/>
                </a:lnTo>
                <a:lnTo>
                  <a:pt x="314176" y="125880"/>
                </a:lnTo>
                <a:lnTo>
                  <a:pt x="310316" y="106643"/>
                </a:lnTo>
                <a:lnTo>
                  <a:pt x="281334" y="63610"/>
                </a:lnTo>
                <a:lnTo>
                  <a:pt x="260842" y="43253"/>
                </a:lnTo>
                <a:lnTo>
                  <a:pt x="236366" y="29508"/>
                </a:lnTo>
                <a:lnTo>
                  <a:pt x="222136" y="252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21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SMARTInkShape-Group50">
            <a:extLst>
              <a:ext uri="{FF2B5EF4-FFF2-40B4-BE49-F238E27FC236}">
                <a16:creationId xmlns:a16="http://schemas.microsoft.com/office/drawing/2014/main" xmlns="" id="{A30AFB8A-5FC4-4852-896F-1CB5FEDF2A93}"/>
              </a:ext>
            </a:extLst>
          </p:cNvPr>
          <p:cNvGrpSpPr/>
          <p:nvPr/>
        </p:nvGrpSpPr>
        <p:grpSpPr>
          <a:xfrm>
            <a:off x="927100" y="514673"/>
            <a:ext cx="821613" cy="485665"/>
            <a:chOff x="927100" y="514673"/>
            <a:chExt cx="821613" cy="485665"/>
          </a:xfrm>
        </p:grpSpPr>
        <p:sp>
          <p:nvSpPr>
            <p:cNvPr id="412" name="SMARTInkShape-267">
              <a:extLst>
                <a:ext uri="{FF2B5EF4-FFF2-40B4-BE49-F238E27FC236}">
                  <a16:creationId xmlns:a16="http://schemas.microsoft.com/office/drawing/2014/main" xmlns="" id="{0708E3E6-343C-4D01-B7CB-1F3FDDF120E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575207" y="514673"/>
              <a:ext cx="173506" cy="322666"/>
            </a:xfrm>
            <a:custGeom>
              <a:avLst/>
              <a:gdLst/>
              <a:ahLst/>
              <a:cxnLst/>
              <a:rect l="0" t="0" r="0" b="0"/>
              <a:pathLst>
                <a:path w="173506" h="322666">
                  <a:moveTo>
                    <a:pt x="120243" y="44127"/>
                  </a:moveTo>
                  <a:lnTo>
                    <a:pt x="120243" y="44127"/>
                  </a:lnTo>
                  <a:lnTo>
                    <a:pt x="102566" y="12145"/>
                  </a:lnTo>
                  <a:lnTo>
                    <a:pt x="90749" y="3337"/>
                  </a:lnTo>
                  <a:lnTo>
                    <a:pt x="83647" y="0"/>
                  </a:lnTo>
                  <a:lnTo>
                    <a:pt x="64467" y="1937"/>
                  </a:lnTo>
                  <a:lnTo>
                    <a:pt x="43243" y="10559"/>
                  </a:lnTo>
                  <a:lnTo>
                    <a:pt x="24402" y="23799"/>
                  </a:lnTo>
                  <a:lnTo>
                    <a:pt x="10384" y="42853"/>
                  </a:lnTo>
                  <a:lnTo>
                    <a:pt x="1567" y="65433"/>
                  </a:lnTo>
                  <a:lnTo>
                    <a:pt x="0" y="89580"/>
                  </a:lnTo>
                  <a:lnTo>
                    <a:pt x="11063" y="112541"/>
                  </a:lnTo>
                  <a:lnTo>
                    <a:pt x="31502" y="133800"/>
                  </a:lnTo>
                  <a:lnTo>
                    <a:pt x="74742" y="161635"/>
                  </a:lnTo>
                  <a:lnTo>
                    <a:pt x="121892" y="189168"/>
                  </a:lnTo>
                  <a:lnTo>
                    <a:pt x="159772" y="222804"/>
                  </a:lnTo>
                  <a:lnTo>
                    <a:pt x="172619" y="244659"/>
                  </a:lnTo>
                  <a:lnTo>
                    <a:pt x="173505" y="256132"/>
                  </a:lnTo>
                  <a:lnTo>
                    <a:pt x="166963" y="280168"/>
                  </a:lnTo>
                  <a:lnTo>
                    <a:pt x="149004" y="299317"/>
                  </a:lnTo>
                  <a:lnTo>
                    <a:pt x="114889" y="318235"/>
                  </a:lnTo>
                  <a:lnTo>
                    <a:pt x="103973" y="322116"/>
                  </a:lnTo>
                  <a:lnTo>
                    <a:pt x="84319" y="322665"/>
                  </a:lnTo>
                  <a:lnTo>
                    <a:pt x="75127" y="320835"/>
                  </a:lnTo>
                  <a:lnTo>
                    <a:pt x="67588" y="316088"/>
                  </a:lnTo>
                  <a:lnTo>
                    <a:pt x="44043" y="28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68">
              <a:extLst>
                <a:ext uri="{FF2B5EF4-FFF2-40B4-BE49-F238E27FC236}">
                  <a16:creationId xmlns:a16="http://schemas.microsoft.com/office/drawing/2014/main" xmlns="" id="{0352905E-74BF-40C6-A312-EA361EB8616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193800" y="7937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6628" y="35220"/>
                  </a:lnTo>
                  <a:lnTo>
                    <a:pt x="78037" y="21568"/>
                  </a:lnTo>
                  <a:lnTo>
                    <a:pt x="111589" y="14760"/>
                  </a:lnTo>
                  <a:lnTo>
                    <a:pt x="146962" y="9382"/>
                  </a:lnTo>
                  <a:lnTo>
                    <a:pt x="192965" y="309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69">
              <a:extLst>
                <a:ext uri="{FF2B5EF4-FFF2-40B4-BE49-F238E27FC236}">
                  <a16:creationId xmlns:a16="http://schemas.microsoft.com/office/drawing/2014/main" xmlns="" id="{DDEC8136-67E1-4062-8623-D298DC7BF20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39957" y="675029"/>
              <a:ext cx="209394" cy="277472"/>
            </a:xfrm>
            <a:custGeom>
              <a:avLst/>
              <a:gdLst/>
              <a:ahLst/>
              <a:cxnLst/>
              <a:rect l="0" t="0" r="0" b="0"/>
              <a:pathLst>
                <a:path w="209394" h="277472">
                  <a:moveTo>
                    <a:pt x="114143" y="29821"/>
                  </a:moveTo>
                  <a:lnTo>
                    <a:pt x="114143" y="29821"/>
                  </a:lnTo>
                  <a:lnTo>
                    <a:pt x="124282" y="11659"/>
                  </a:lnTo>
                  <a:lnTo>
                    <a:pt x="135100" y="2411"/>
                  </a:lnTo>
                  <a:lnTo>
                    <a:pt x="140626" y="0"/>
                  </a:lnTo>
                  <a:lnTo>
                    <a:pt x="142381" y="768"/>
                  </a:lnTo>
                  <a:lnTo>
                    <a:pt x="143552" y="2691"/>
                  </a:lnTo>
                  <a:lnTo>
                    <a:pt x="144332" y="5384"/>
                  </a:lnTo>
                  <a:lnTo>
                    <a:pt x="138689" y="26030"/>
                  </a:lnTo>
                  <a:lnTo>
                    <a:pt x="117966" y="64603"/>
                  </a:lnTo>
                  <a:lnTo>
                    <a:pt x="82742" y="105038"/>
                  </a:lnTo>
                  <a:lnTo>
                    <a:pt x="38143" y="150852"/>
                  </a:lnTo>
                  <a:lnTo>
                    <a:pt x="4076" y="189788"/>
                  </a:lnTo>
                  <a:lnTo>
                    <a:pt x="1254" y="195027"/>
                  </a:lnTo>
                  <a:lnTo>
                    <a:pt x="0" y="204611"/>
                  </a:lnTo>
                  <a:lnTo>
                    <a:pt x="2770" y="209142"/>
                  </a:lnTo>
                  <a:lnTo>
                    <a:pt x="13373" y="217940"/>
                  </a:lnTo>
                  <a:lnTo>
                    <a:pt x="54021" y="235085"/>
                  </a:lnTo>
                  <a:lnTo>
                    <a:pt x="94604" y="247822"/>
                  </a:lnTo>
                  <a:lnTo>
                    <a:pt x="136498" y="260533"/>
                  </a:lnTo>
                  <a:lnTo>
                    <a:pt x="181092" y="273707"/>
                  </a:lnTo>
                  <a:lnTo>
                    <a:pt x="209393" y="27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70">
              <a:extLst>
                <a:ext uri="{FF2B5EF4-FFF2-40B4-BE49-F238E27FC236}">
                  <a16:creationId xmlns:a16="http://schemas.microsoft.com/office/drawing/2014/main" xmlns="" id="{D1837833-D20E-4B95-B283-0B40B5C15F3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27100" y="642494"/>
              <a:ext cx="69851" cy="357844"/>
            </a:xfrm>
            <a:custGeom>
              <a:avLst/>
              <a:gdLst/>
              <a:ahLst/>
              <a:cxnLst/>
              <a:rect l="0" t="0" r="0" b="0"/>
              <a:pathLst>
                <a:path w="69851" h="357844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8789" y="5009"/>
                  </a:lnTo>
                  <a:lnTo>
                    <a:pt x="15901" y="16407"/>
                  </a:lnTo>
                  <a:lnTo>
                    <a:pt x="27838" y="49447"/>
                  </a:lnTo>
                  <a:lnTo>
                    <a:pt x="36126" y="83665"/>
                  </a:lnTo>
                  <a:lnTo>
                    <a:pt x="44513" y="128036"/>
                  </a:lnTo>
                  <a:lnTo>
                    <a:pt x="48726" y="152709"/>
                  </a:lnTo>
                  <a:lnTo>
                    <a:pt x="52945" y="177625"/>
                  </a:lnTo>
                  <a:lnTo>
                    <a:pt x="57169" y="202702"/>
                  </a:lnTo>
                  <a:lnTo>
                    <a:pt x="64214" y="250321"/>
                  </a:lnTo>
                  <a:lnTo>
                    <a:pt x="67345" y="290300"/>
                  </a:lnTo>
                  <a:lnTo>
                    <a:pt x="69108" y="334428"/>
                  </a:lnTo>
                  <a:lnTo>
                    <a:pt x="69703" y="357843"/>
                  </a:lnTo>
                  <a:lnTo>
                    <a:pt x="69850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1">
            <a:extLst>
              <a:ext uri="{FF2B5EF4-FFF2-40B4-BE49-F238E27FC236}">
                <a16:creationId xmlns:a16="http://schemas.microsoft.com/office/drawing/2014/main" xmlns="" id="{DFBDE1CA-C217-4702-B4DF-6C41D869EA40}"/>
              </a:ext>
            </a:extLst>
          </p:cNvPr>
          <p:cNvGrpSpPr/>
          <p:nvPr/>
        </p:nvGrpSpPr>
        <p:grpSpPr>
          <a:xfrm>
            <a:off x="1212850" y="381356"/>
            <a:ext cx="1765301" cy="914045"/>
            <a:chOff x="1212850" y="381356"/>
            <a:chExt cx="1765301" cy="914045"/>
          </a:xfrm>
        </p:grpSpPr>
        <p:sp>
          <p:nvSpPr>
            <p:cNvPr id="417" name="SMARTInkShape-271">
              <a:extLst>
                <a:ext uri="{FF2B5EF4-FFF2-40B4-BE49-F238E27FC236}">
                  <a16:creationId xmlns:a16="http://schemas.microsoft.com/office/drawing/2014/main" xmlns="" id="{C2675586-13EE-4F05-AD3D-403418C311A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928233" y="76835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72">
              <a:extLst>
                <a:ext uri="{FF2B5EF4-FFF2-40B4-BE49-F238E27FC236}">
                  <a16:creationId xmlns:a16="http://schemas.microsoft.com/office/drawing/2014/main" xmlns="" id="{D55824DE-99D8-46BF-95D8-61638B07CA3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978150" y="6159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73">
              <a:extLst>
                <a:ext uri="{FF2B5EF4-FFF2-40B4-BE49-F238E27FC236}">
                  <a16:creationId xmlns:a16="http://schemas.microsoft.com/office/drawing/2014/main" xmlns="" id="{0A4678B8-DC52-47A5-8B0A-0290D3128CA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250950" y="965200"/>
              <a:ext cx="1460501" cy="330201"/>
            </a:xfrm>
            <a:custGeom>
              <a:avLst/>
              <a:gdLst/>
              <a:ahLst/>
              <a:cxnLst/>
              <a:rect l="0" t="0" r="0" b="0"/>
              <a:pathLst>
                <a:path w="1460501" h="330201">
                  <a:moveTo>
                    <a:pt x="0" y="330200"/>
                  </a:moveTo>
                  <a:lnTo>
                    <a:pt x="0" y="330200"/>
                  </a:lnTo>
                  <a:lnTo>
                    <a:pt x="19756" y="325261"/>
                  </a:lnTo>
                  <a:lnTo>
                    <a:pt x="52681" y="317030"/>
                  </a:lnTo>
                  <a:lnTo>
                    <a:pt x="94388" y="306603"/>
                  </a:lnTo>
                  <a:lnTo>
                    <a:pt x="149003" y="292596"/>
                  </a:lnTo>
                  <a:lnTo>
                    <a:pt x="212224" y="276203"/>
                  </a:lnTo>
                  <a:lnTo>
                    <a:pt x="281183" y="258219"/>
                  </a:lnTo>
                  <a:lnTo>
                    <a:pt x="361022" y="238468"/>
                  </a:lnTo>
                  <a:lnTo>
                    <a:pt x="448115" y="217540"/>
                  </a:lnTo>
                  <a:lnTo>
                    <a:pt x="540043" y="195827"/>
                  </a:lnTo>
                  <a:lnTo>
                    <a:pt x="633784" y="175707"/>
                  </a:lnTo>
                  <a:lnTo>
                    <a:pt x="728734" y="156649"/>
                  </a:lnTo>
                  <a:lnTo>
                    <a:pt x="824489" y="138299"/>
                  </a:lnTo>
                  <a:lnTo>
                    <a:pt x="910198" y="122538"/>
                  </a:lnTo>
                  <a:lnTo>
                    <a:pt x="989210" y="108503"/>
                  </a:lnTo>
                  <a:lnTo>
                    <a:pt x="1063756" y="95619"/>
                  </a:lnTo>
                  <a:lnTo>
                    <a:pt x="1129682" y="82796"/>
                  </a:lnTo>
                  <a:lnTo>
                    <a:pt x="1189860" y="70014"/>
                  </a:lnTo>
                  <a:lnTo>
                    <a:pt x="1246207" y="57259"/>
                  </a:lnTo>
                  <a:lnTo>
                    <a:pt x="1295060" y="45228"/>
                  </a:lnTo>
                  <a:lnTo>
                    <a:pt x="1338918" y="33680"/>
                  </a:lnTo>
                  <a:lnTo>
                    <a:pt x="1379445" y="22453"/>
                  </a:lnTo>
                  <a:lnTo>
                    <a:pt x="146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74">
              <a:extLst>
                <a:ext uri="{FF2B5EF4-FFF2-40B4-BE49-F238E27FC236}">
                  <a16:creationId xmlns:a16="http://schemas.microsoft.com/office/drawing/2014/main" xmlns="" id="{5DDDBC2D-D888-4794-9814-E80E6F2895D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212850" y="962777"/>
              <a:ext cx="1289051" cy="180224"/>
            </a:xfrm>
            <a:custGeom>
              <a:avLst/>
              <a:gdLst/>
              <a:ahLst/>
              <a:cxnLst/>
              <a:rect l="0" t="0" r="0" b="0"/>
              <a:pathLst>
                <a:path w="1289051" h="180224">
                  <a:moveTo>
                    <a:pt x="0" y="180223"/>
                  </a:moveTo>
                  <a:lnTo>
                    <a:pt x="0" y="180223"/>
                  </a:lnTo>
                  <a:lnTo>
                    <a:pt x="35748" y="172697"/>
                  </a:lnTo>
                  <a:lnTo>
                    <a:pt x="64049" y="166739"/>
                  </a:lnTo>
                  <a:lnTo>
                    <a:pt x="101966" y="158534"/>
                  </a:lnTo>
                  <a:lnTo>
                    <a:pt x="146294" y="148830"/>
                  </a:lnTo>
                  <a:lnTo>
                    <a:pt x="194896" y="138128"/>
                  </a:lnTo>
                  <a:lnTo>
                    <a:pt x="250581" y="127465"/>
                  </a:lnTo>
                  <a:lnTo>
                    <a:pt x="310987" y="116829"/>
                  </a:lnTo>
                  <a:lnTo>
                    <a:pt x="374541" y="106210"/>
                  </a:lnTo>
                  <a:lnTo>
                    <a:pt x="440194" y="95603"/>
                  </a:lnTo>
                  <a:lnTo>
                    <a:pt x="507246" y="85004"/>
                  </a:lnTo>
                  <a:lnTo>
                    <a:pt x="575231" y="74411"/>
                  </a:lnTo>
                  <a:lnTo>
                    <a:pt x="643837" y="64526"/>
                  </a:lnTo>
                  <a:lnTo>
                    <a:pt x="712858" y="55114"/>
                  </a:lnTo>
                  <a:lnTo>
                    <a:pt x="782155" y="46017"/>
                  </a:lnTo>
                  <a:lnTo>
                    <a:pt x="848109" y="39247"/>
                  </a:lnTo>
                  <a:lnTo>
                    <a:pt x="911834" y="34028"/>
                  </a:lnTo>
                  <a:lnTo>
                    <a:pt x="974072" y="29843"/>
                  </a:lnTo>
                  <a:lnTo>
                    <a:pt x="1028265" y="25642"/>
                  </a:lnTo>
                  <a:lnTo>
                    <a:pt x="1077093" y="21430"/>
                  </a:lnTo>
                  <a:lnTo>
                    <a:pt x="1122346" y="17211"/>
                  </a:lnTo>
                  <a:lnTo>
                    <a:pt x="1158864" y="13693"/>
                  </a:lnTo>
                  <a:lnTo>
                    <a:pt x="1189559" y="10642"/>
                  </a:lnTo>
                  <a:lnTo>
                    <a:pt x="1237071" y="5370"/>
                  </a:lnTo>
                  <a:lnTo>
                    <a:pt x="1281161" y="0"/>
                  </a:lnTo>
                  <a:lnTo>
                    <a:pt x="1289050" y="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75">
              <a:extLst>
                <a:ext uri="{FF2B5EF4-FFF2-40B4-BE49-F238E27FC236}">
                  <a16:creationId xmlns:a16="http://schemas.microsoft.com/office/drawing/2014/main" xmlns="" id="{B1CD789D-7F8F-4609-9613-E36C93AB925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741379" y="571500"/>
              <a:ext cx="179622" cy="18168"/>
            </a:xfrm>
            <a:custGeom>
              <a:avLst/>
              <a:gdLst/>
              <a:ahLst/>
              <a:cxnLst/>
              <a:rect l="0" t="0" r="0" b="0"/>
              <a:pathLst>
                <a:path w="17962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29" y="12700"/>
                  </a:lnTo>
                  <a:lnTo>
                    <a:pt x="148" y="13406"/>
                  </a:lnTo>
                  <a:lnTo>
                    <a:pt x="0" y="14581"/>
                  </a:lnTo>
                  <a:lnTo>
                    <a:pt x="607" y="16071"/>
                  </a:lnTo>
                  <a:lnTo>
                    <a:pt x="25058" y="18167"/>
                  </a:lnTo>
                  <a:lnTo>
                    <a:pt x="57539" y="14895"/>
                  </a:lnTo>
                  <a:lnTo>
                    <a:pt x="97140" y="9442"/>
                  </a:lnTo>
                  <a:lnTo>
                    <a:pt x="138259" y="4667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6">
              <a:extLst>
                <a:ext uri="{FF2B5EF4-FFF2-40B4-BE49-F238E27FC236}">
                  <a16:creationId xmlns:a16="http://schemas.microsoft.com/office/drawing/2014/main" xmlns="" id="{607A75EC-1CC7-4DFD-A383-4ADF77FC55E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778872" y="381356"/>
              <a:ext cx="53229" cy="330064"/>
            </a:xfrm>
            <a:custGeom>
              <a:avLst/>
              <a:gdLst/>
              <a:ahLst/>
              <a:cxnLst/>
              <a:rect l="0" t="0" r="0" b="0"/>
              <a:pathLst>
                <a:path w="53229" h="330064">
                  <a:moveTo>
                    <a:pt x="53228" y="44094"/>
                  </a:moveTo>
                  <a:lnTo>
                    <a:pt x="53228" y="44094"/>
                  </a:lnTo>
                  <a:lnTo>
                    <a:pt x="53228" y="4548"/>
                  </a:lnTo>
                  <a:lnTo>
                    <a:pt x="52522" y="1502"/>
                  </a:lnTo>
                  <a:lnTo>
                    <a:pt x="51347" y="177"/>
                  </a:lnTo>
                  <a:lnTo>
                    <a:pt x="49857" y="0"/>
                  </a:lnTo>
                  <a:lnTo>
                    <a:pt x="41019" y="16604"/>
                  </a:lnTo>
                  <a:lnTo>
                    <a:pt x="29463" y="64093"/>
                  </a:lnTo>
                  <a:lnTo>
                    <a:pt x="21264" y="109192"/>
                  </a:lnTo>
                  <a:lnTo>
                    <a:pt x="17102" y="134059"/>
                  </a:lnTo>
                  <a:lnTo>
                    <a:pt x="13622" y="159810"/>
                  </a:lnTo>
                  <a:lnTo>
                    <a:pt x="10596" y="186149"/>
                  </a:lnTo>
                  <a:lnTo>
                    <a:pt x="7873" y="212881"/>
                  </a:lnTo>
                  <a:lnTo>
                    <a:pt x="2967" y="257634"/>
                  </a:lnTo>
                  <a:lnTo>
                    <a:pt x="0" y="305156"/>
                  </a:lnTo>
                  <a:lnTo>
                    <a:pt x="2760" y="322399"/>
                  </a:lnTo>
                  <a:lnTo>
                    <a:pt x="5472" y="326998"/>
                  </a:lnTo>
                  <a:lnTo>
                    <a:pt x="8690" y="330063"/>
                  </a:lnTo>
                  <a:lnTo>
                    <a:pt x="12247" y="328579"/>
                  </a:lnTo>
                  <a:lnTo>
                    <a:pt x="19962" y="317522"/>
                  </a:lnTo>
                  <a:lnTo>
                    <a:pt x="28868" y="277980"/>
                  </a:lnTo>
                  <a:lnTo>
                    <a:pt x="34178" y="247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77">
              <a:extLst>
                <a:ext uri="{FF2B5EF4-FFF2-40B4-BE49-F238E27FC236}">
                  <a16:creationId xmlns:a16="http://schemas.microsoft.com/office/drawing/2014/main" xmlns="" id="{BA90A1BE-49EC-4D42-AB20-750A1A3E833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616200" y="567032"/>
              <a:ext cx="82551" cy="148746"/>
            </a:xfrm>
            <a:custGeom>
              <a:avLst/>
              <a:gdLst/>
              <a:ahLst/>
              <a:cxnLst/>
              <a:rect l="0" t="0" r="0" b="0"/>
              <a:pathLst>
                <a:path w="82551" h="148746">
                  <a:moveTo>
                    <a:pt x="82550" y="10818"/>
                  </a:moveTo>
                  <a:lnTo>
                    <a:pt x="82550" y="10818"/>
                  </a:lnTo>
                  <a:lnTo>
                    <a:pt x="58683" y="766"/>
                  </a:lnTo>
                  <a:lnTo>
                    <a:pt x="49365" y="0"/>
                  </a:lnTo>
                  <a:lnTo>
                    <a:pt x="40519" y="2012"/>
                  </a:lnTo>
                  <a:lnTo>
                    <a:pt x="37596" y="3536"/>
                  </a:lnTo>
                  <a:lnTo>
                    <a:pt x="35648" y="5258"/>
                  </a:lnTo>
                  <a:lnTo>
                    <a:pt x="34348" y="7111"/>
                  </a:lnTo>
                  <a:lnTo>
                    <a:pt x="35891" y="23204"/>
                  </a:lnTo>
                  <a:lnTo>
                    <a:pt x="50115" y="68332"/>
                  </a:lnTo>
                  <a:lnTo>
                    <a:pt x="71302" y="110306"/>
                  </a:lnTo>
                  <a:lnTo>
                    <a:pt x="73317" y="123474"/>
                  </a:lnTo>
                  <a:lnTo>
                    <a:pt x="71861" y="134030"/>
                  </a:lnTo>
                  <a:lnTo>
                    <a:pt x="69074" y="138115"/>
                  </a:lnTo>
                  <a:lnTo>
                    <a:pt x="60333" y="144535"/>
                  </a:lnTo>
                  <a:lnTo>
                    <a:pt x="40141" y="148745"/>
                  </a:lnTo>
                  <a:lnTo>
                    <a:pt x="16284" y="143251"/>
                  </a:lnTo>
                  <a:lnTo>
                    <a:pt x="10856" y="139323"/>
                  </a:lnTo>
                  <a:lnTo>
                    <a:pt x="0" y="11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78">
              <a:extLst>
                <a:ext uri="{FF2B5EF4-FFF2-40B4-BE49-F238E27FC236}">
                  <a16:creationId xmlns:a16="http://schemas.microsoft.com/office/drawing/2014/main" xmlns="" id="{E317A5EF-C324-4741-BD9C-12ADB8622FA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63800" y="584615"/>
              <a:ext cx="120651" cy="144187"/>
            </a:xfrm>
            <a:custGeom>
              <a:avLst/>
              <a:gdLst/>
              <a:ahLst/>
              <a:cxnLst/>
              <a:rect l="0" t="0" r="0" b="0"/>
              <a:pathLst>
                <a:path w="120651" h="144187">
                  <a:moveTo>
                    <a:pt x="0" y="69435"/>
                  </a:moveTo>
                  <a:lnTo>
                    <a:pt x="0" y="69435"/>
                  </a:lnTo>
                  <a:lnTo>
                    <a:pt x="0" y="72806"/>
                  </a:lnTo>
                  <a:lnTo>
                    <a:pt x="1411" y="73799"/>
                  </a:lnTo>
                  <a:lnTo>
                    <a:pt x="6742" y="74902"/>
                  </a:lnTo>
                  <a:lnTo>
                    <a:pt x="24419" y="68782"/>
                  </a:lnTo>
                  <a:lnTo>
                    <a:pt x="54265" y="44638"/>
                  </a:lnTo>
                  <a:lnTo>
                    <a:pt x="65510" y="31603"/>
                  </a:lnTo>
                  <a:lnTo>
                    <a:pt x="71449" y="18754"/>
                  </a:lnTo>
                  <a:lnTo>
                    <a:pt x="73033" y="12364"/>
                  </a:lnTo>
                  <a:lnTo>
                    <a:pt x="72677" y="7399"/>
                  </a:lnTo>
                  <a:lnTo>
                    <a:pt x="71029" y="3383"/>
                  </a:lnTo>
                  <a:lnTo>
                    <a:pt x="68519" y="0"/>
                  </a:lnTo>
                  <a:lnTo>
                    <a:pt x="63318" y="568"/>
                  </a:lnTo>
                  <a:lnTo>
                    <a:pt x="48132" y="8723"/>
                  </a:lnTo>
                  <a:lnTo>
                    <a:pt x="23120" y="32553"/>
                  </a:lnTo>
                  <a:lnTo>
                    <a:pt x="7948" y="65327"/>
                  </a:lnTo>
                  <a:lnTo>
                    <a:pt x="7295" y="89482"/>
                  </a:lnTo>
                  <a:lnTo>
                    <a:pt x="12415" y="112211"/>
                  </a:lnTo>
                  <a:lnTo>
                    <a:pt x="21745" y="129369"/>
                  </a:lnTo>
                  <a:lnTo>
                    <a:pt x="36711" y="140287"/>
                  </a:lnTo>
                  <a:lnTo>
                    <a:pt x="45641" y="144186"/>
                  </a:lnTo>
                  <a:lnTo>
                    <a:pt x="72496" y="142875"/>
                  </a:lnTo>
                  <a:lnTo>
                    <a:pt x="120650" y="132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79">
              <a:extLst>
                <a:ext uri="{FF2B5EF4-FFF2-40B4-BE49-F238E27FC236}">
                  <a16:creationId xmlns:a16="http://schemas.microsoft.com/office/drawing/2014/main" xmlns="" id="{53AD4068-9613-4A1D-AE37-D42F00C68E5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291751" y="603250"/>
              <a:ext cx="159350" cy="31751"/>
            </a:xfrm>
            <a:custGeom>
              <a:avLst/>
              <a:gdLst/>
              <a:ahLst/>
              <a:cxnLst/>
              <a:rect l="0" t="0" r="0" b="0"/>
              <a:pathLst>
                <a:path w="159350" h="31751">
                  <a:moveTo>
                    <a:pt x="25999" y="31750"/>
                  </a:moveTo>
                  <a:lnTo>
                    <a:pt x="25999" y="31750"/>
                  </a:lnTo>
                  <a:lnTo>
                    <a:pt x="758" y="31750"/>
                  </a:lnTo>
                  <a:lnTo>
                    <a:pt x="0" y="31044"/>
                  </a:lnTo>
                  <a:lnTo>
                    <a:pt x="905" y="29869"/>
                  </a:lnTo>
                  <a:lnTo>
                    <a:pt x="2920" y="28379"/>
                  </a:lnTo>
                  <a:lnTo>
                    <a:pt x="43756" y="15849"/>
                  </a:lnTo>
                  <a:lnTo>
                    <a:pt x="78576" y="7985"/>
                  </a:lnTo>
                  <a:lnTo>
                    <a:pt x="111926" y="3549"/>
                  </a:lnTo>
                  <a:lnTo>
                    <a:pt x="159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80">
              <a:extLst>
                <a:ext uri="{FF2B5EF4-FFF2-40B4-BE49-F238E27FC236}">
                  <a16:creationId xmlns:a16="http://schemas.microsoft.com/office/drawing/2014/main" xmlns="" id="{3EA17CD6-EE5D-43DD-944D-A526B88E08C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344378" y="420865"/>
              <a:ext cx="81792" cy="373526"/>
            </a:xfrm>
            <a:custGeom>
              <a:avLst/>
              <a:gdLst/>
              <a:ahLst/>
              <a:cxnLst/>
              <a:rect l="0" t="0" r="0" b="0"/>
              <a:pathLst>
                <a:path w="81792" h="373526">
                  <a:moveTo>
                    <a:pt x="24172" y="10935"/>
                  </a:moveTo>
                  <a:lnTo>
                    <a:pt x="24172" y="10935"/>
                  </a:lnTo>
                  <a:lnTo>
                    <a:pt x="24172" y="4193"/>
                  </a:lnTo>
                  <a:lnTo>
                    <a:pt x="23466" y="2207"/>
                  </a:lnTo>
                  <a:lnTo>
                    <a:pt x="22290" y="883"/>
                  </a:lnTo>
                  <a:lnTo>
                    <a:pt x="20801" y="0"/>
                  </a:lnTo>
                  <a:lnTo>
                    <a:pt x="19808" y="117"/>
                  </a:lnTo>
                  <a:lnTo>
                    <a:pt x="19146" y="901"/>
                  </a:lnTo>
                  <a:lnTo>
                    <a:pt x="11031" y="46325"/>
                  </a:lnTo>
                  <a:lnTo>
                    <a:pt x="7042" y="80992"/>
                  </a:lnTo>
                  <a:lnTo>
                    <a:pt x="2918" y="124621"/>
                  </a:lnTo>
                  <a:lnTo>
                    <a:pt x="615" y="172234"/>
                  </a:lnTo>
                  <a:lnTo>
                    <a:pt x="0" y="196785"/>
                  </a:lnTo>
                  <a:lnTo>
                    <a:pt x="297" y="220913"/>
                  </a:lnTo>
                  <a:lnTo>
                    <a:pt x="2507" y="268418"/>
                  </a:lnTo>
                  <a:lnTo>
                    <a:pt x="7723" y="307875"/>
                  </a:lnTo>
                  <a:lnTo>
                    <a:pt x="18593" y="350330"/>
                  </a:lnTo>
                  <a:lnTo>
                    <a:pt x="22569" y="359965"/>
                  </a:lnTo>
                  <a:lnTo>
                    <a:pt x="28042" y="366388"/>
                  </a:lnTo>
                  <a:lnTo>
                    <a:pt x="41650" y="373525"/>
                  </a:lnTo>
                  <a:lnTo>
                    <a:pt x="49229" y="372606"/>
                  </a:lnTo>
                  <a:lnTo>
                    <a:pt x="65177" y="364059"/>
                  </a:lnTo>
                  <a:lnTo>
                    <a:pt x="76028" y="347090"/>
                  </a:lnTo>
                  <a:lnTo>
                    <a:pt x="81791" y="325437"/>
                  </a:lnTo>
                  <a:lnTo>
                    <a:pt x="81322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52">
            <a:extLst>
              <a:ext uri="{FF2B5EF4-FFF2-40B4-BE49-F238E27FC236}">
                <a16:creationId xmlns:a16="http://schemas.microsoft.com/office/drawing/2014/main" xmlns="" id="{C72A8C1E-3782-4865-A57E-0CE359BDB91B}"/>
              </a:ext>
            </a:extLst>
          </p:cNvPr>
          <p:cNvGrpSpPr/>
          <p:nvPr/>
        </p:nvGrpSpPr>
        <p:grpSpPr>
          <a:xfrm>
            <a:off x="3987800" y="425744"/>
            <a:ext cx="3105151" cy="570107"/>
            <a:chOff x="3987800" y="425744"/>
            <a:chExt cx="3105151" cy="570107"/>
          </a:xfrm>
        </p:grpSpPr>
        <p:sp>
          <p:nvSpPr>
            <p:cNvPr id="428" name="SMARTInkShape-281">
              <a:extLst>
                <a:ext uri="{FF2B5EF4-FFF2-40B4-BE49-F238E27FC236}">
                  <a16:creationId xmlns:a16="http://schemas.microsoft.com/office/drawing/2014/main" xmlns="" id="{D39C6A02-614E-4BFC-A28D-92506FC445F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854700" y="6413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6086" y="9329"/>
                  </a:lnTo>
                  <a:lnTo>
                    <a:pt x="89777" y="7233"/>
                  </a:lnTo>
                  <a:lnTo>
                    <a:pt x="131728" y="324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82">
              <a:extLst>
                <a:ext uri="{FF2B5EF4-FFF2-40B4-BE49-F238E27FC236}">
                  <a16:creationId xmlns:a16="http://schemas.microsoft.com/office/drawing/2014/main" xmlns="" id="{AC36202B-2466-4AE9-AA4F-9366CBB67E9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134100" y="425744"/>
              <a:ext cx="146428" cy="320501"/>
            </a:xfrm>
            <a:custGeom>
              <a:avLst/>
              <a:gdLst/>
              <a:ahLst/>
              <a:cxnLst/>
              <a:rect l="0" t="0" r="0" b="0"/>
              <a:pathLst>
                <a:path w="146428" h="320501">
                  <a:moveTo>
                    <a:pt x="133350" y="56856"/>
                  </a:moveTo>
                  <a:lnTo>
                    <a:pt x="133350" y="56856"/>
                  </a:lnTo>
                  <a:lnTo>
                    <a:pt x="146427" y="24363"/>
                  </a:lnTo>
                  <a:lnTo>
                    <a:pt x="143631" y="12076"/>
                  </a:lnTo>
                  <a:lnTo>
                    <a:pt x="140204" y="7247"/>
                  </a:lnTo>
                  <a:lnTo>
                    <a:pt x="130752" y="0"/>
                  </a:lnTo>
                  <a:lnTo>
                    <a:pt x="111970" y="72"/>
                  </a:lnTo>
                  <a:lnTo>
                    <a:pt x="71746" y="11809"/>
                  </a:lnTo>
                  <a:lnTo>
                    <a:pt x="43881" y="26957"/>
                  </a:lnTo>
                  <a:lnTo>
                    <a:pt x="24442" y="47801"/>
                  </a:lnTo>
                  <a:lnTo>
                    <a:pt x="14389" y="73057"/>
                  </a:lnTo>
                  <a:lnTo>
                    <a:pt x="12041" y="100040"/>
                  </a:lnTo>
                  <a:lnTo>
                    <a:pt x="18050" y="126143"/>
                  </a:lnTo>
                  <a:lnTo>
                    <a:pt x="40077" y="164639"/>
                  </a:lnTo>
                  <a:lnTo>
                    <a:pt x="72317" y="202857"/>
                  </a:lnTo>
                  <a:lnTo>
                    <a:pt x="101939" y="240991"/>
                  </a:lnTo>
                  <a:lnTo>
                    <a:pt x="118477" y="272360"/>
                  </a:lnTo>
                  <a:lnTo>
                    <a:pt x="119201" y="280958"/>
                  </a:lnTo>
                  <a:lnTo>
                    <a:pt x="114362" y="296157"/>
                  </a:lnTo>
                  <a:lnTo>
                    <a:pt x="97629" y="308086"/>
                  </a:lnTo>
                  <a:lnTo>
                    <a:pt x="74435" y="316681"/>
                  </a:lnTo>
                  <a:lnTo>
                    <a:pt x="50016" y="320500"/>
                  </a:lnTo>
                  <a:lnTo>
                    <a:pt x="28815" y="316553"/>
                  </a:lnTo>
                  <a:lnTo>
                    <a:pt x="0" y="30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83">
              <a:extLst>
                <a:ext uri="{FF2B5EF4-FFF2-40B4-BE49-F238E27FC236}">
                  <a16:creationId xmlns:a16="http://schemas.microsoft.com/office/drawing/2014/main" xmlns="" id="{FAE2B375-9065-4FAB-B538-D74417F0CC5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293733" y="607373"/>
              <a:ext cx="164218" cy="115843"/>
            </a:xfrm>
            <a:custGeom>
              <a:avLst/>
              <a:gdLst/>
              <a:ahLst/>
              <a:cxnLst/>
              <a:rect l="0" t="0" r="0" b="0"/>
              <a:pathLst>
                <a:path w="164218" h="115843">
                  <a:moveTo>
                    <a:pt x="5467" y="14927"/>
                  </a:moveTo>
                  <a:lnTo>
                    <a:pt x="5467" y="14927"/>
                  </a:lnTo>
                  <a:lnTo>
                    <a:pt x="2096" y="11556"/>
                  </a:lnTo>
                  <a:lnTo>
                    <a:pt x="441" y="8019"/>
                  </a:lnTo>
                  <a:lnTo>
                    <a:pt x="0" y="6089"/>
                  </a:lnTo>
                  <a:lnTo>
                    <a:pt x="1116" y="4096"/>
                  </a:lnTo>
                  <a:lnTo>
                    <a:pt x="6120" y="0"/>
                  </a:lnTo>
                  <a:lnTo>
                    <a:pt x="9430" y="37"/>
                  </a:lnTo>
                  <a:lnTo>
                    <a:pt x="16870" y="3841"/>
                  </a:lnTo>
                  <a:lnTo>
                    <a:pt x="28993" y="24029"/>
                  </a:lnTo>
                  <a:lnTo>
                    <a:pt x="34781" y="55724"/>
                  </a:lnTo>
                  <a:lnTo>
                    <a:pt x="31666" y="97173"/>
                  </a:lnTo>
                  <a:lnTo>
                    <a:pt x="28165" y="110512"/>
                  </a:lnTo>
                  <a:lnTo>
                    <a:pt x="26243" y="113928"/>
                  </a:lnTo>
                  <a:lnTo>
                    <a:pt x="24256" y="115500"/>
                  </a:lnTo>
                  <a:lnTo>
                    <a:pt x="22227" y="115842"/>
                  </a:lnTo>
                  <a:lnTo>
                    <a:pt x="22284" y="113248"/>
                  </a:lnTo>
                  <a:lnTo>
                    <a:pt x="32829" y="71001"/>
                  </a:lnTo>
                  <a:lnTo>
                    <a:pt x="42659" y="33658"/>
                  </a:lnTo>
                  <a:lnTo>
                    <a:pt x="54216" y="15961"/>
                  </a:lnTo>
                  <a:lnTo>
                    <a:pt x="67350" y="5509"/>
                  </a:lnTo>
                  <a:lnTo>
                    <a:pt x="77891" y="3215"/>
                  </a:lnTo>
                  <a:lnTo>
                    <a:pt x="81972" y="5708"/>
                  </a:lnTo>
                  <a:lnTo>
                    <a:pt x="88388" y="16004"/>
                  </a:lnTo>
                  <a:lnTo>
                    <a:pt x="93579" y="56871"/>
                  </a:lnTo>
                  <a:lnTo>
                    <a:pt x="94320" y="82633"/>
                  </a:lnTo>
                  <a:lnTo>
                    <a:pt x="95041" y="81936"/>
                  </a:lnTo>
                  <a:lnTo>
                    <a:pt x="131356" y="35571"/>
                  </a:lnTo>
                  <a:lnTo>
                    <a:pt x="139736" y="28335"/>
                  </a:lnTo>
                  <a:lnTo>
                    <a:pt x="142957" y="27394"/>
                  </a:lnTo>
                  <a:lnTo>
                    <a:pt x="145810" y="27471"/>
                  </a:lnTo>
                  <a:lnTo>
                    <a:pt x="152743" y="31321"/>
                  </a:lnTo>
                  <a:lnTo>
                    <a:pt x="156567" y="34323"/>
                  </a:lnTo>
                  <a:lnTo>
                    <a:pt x="158411" y="39146"/>
                  </a:lnTo>
                  <a:lnTo>
                    <a:pt x="162987" y="82764"/>
                  </a:lnTo>
                  <a:lnTo>
                    <a:pt x="164217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84">
              <a:extLst>
                <a:ext uri="{FF2B5EF4-FFF2-40B4-BE49-F238E27FC236}">
                  <a16:creationId xmlns:a16="http://schemas.microsoft.com/office/drawing/2014/main" xmlns="" id="{FFE7E4EA-DB1F-4EB0-889D-800EF31495E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08750" y="635000"/>
              <a:ext cx="3421" cy="69851"/>
            </a:xfrm>
            <a:custGeom>
              <a:avLst/>
              <a:gdLst/>
              <a:ahLst/>
              <a:cxnLst/>
              <a:rect l="0" t="0" r="0" b="0"/>
              <a:pathLst>
                <a:path w="342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2103" y="22381"/>
                  </a:lnTo>
                  <a:lnTo>
                    <a:pt x="3420" y="5300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85">
              <a:extLst>
                <a:ext uri="{FF2B5EF4-FFF2-40B4-BE49-F238E27FC236}">
                  <a16:creationId xmlns:a16="http://schemas.microsoft.com/office/drawing/2014/main" xmlns="" id="{5A3AAD60-720D-4965-BFBB-2699824700F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92679" y="539750"/>
              <a:ext cx="9722" cy="38101"/>
            </a:xfrm>
            <a:custGeom>
              <a:avLst/>
              <a:gdLst/>
              <a:ahLst/>
              <a:cxnLst/>
              <a:rect l="0" t="0" r="0" b="0"/>
              <a:pathLst>
                <a:path w="97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21245"/>
                  </a:lnTo>
                  <a:lnTo>
                    <a:pt x="418" y="15574"/>
                  </a:lnTo>
                  <a:lnTo>
                    <a:pt x="2108" y="11089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86">
              <a:extLst>
                <a:ext uri="{FF2B5EF4-FFF2-40B4-BE49-F238E27FC236}">
                  <a16:creationId xmlns:a16="http://schemas.microsoft.com/office/drawing/2014/main" xmlns="" id="{B7AE38E4-2819-49D4-99ED-8541691293C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53200" y="565150"/>
              <a:ext cx="95251" cy="138751"/>
            </a:xfrm>
            <a:custGeom>
              <a:avLst/>
              <a:gdLst/>
              <a:ahLst/>
              <a:cxnLst/>
              <a:rect l="0" t="0" r="0" b="0"/>
              <a:pathLst>
                <a:path w="95251" h="1387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1442" y="50901"/>
                  </a:lnTo>
                  <a:lnTo>
                    <a:pt x="55866" y="87832"/>
                  </a:lnTo>
                  <a:lnTo>
                    <a:pt x="56344" y="110063"/>
                  </a:lnTo>
                  <a:lnTo>
                    <a:pt x="51853" y="127233"/>
                  </a:lnTo>
                  <a:lnTo>
                    <a:pt x="45153" y="137217"/>
                  </a:lnTo>
                  <a:lnTo>
                    <a:pt x="42096" y="138750"/>
                  </a:lnTo>
                  <a:lnTo>
                    <a:pt x="39353" y="138361"/>
                  </a:lnTo>
                  <a:lnTo>
                    <a:pt x="36819" y="136691"/>
                  </a:lnTo>
                  <a:lnTo>
                    <a:pt x="34003" y="127309"/>
                  </a:lnTo>
                  <a:lnTo>
                    <a:pt x="34162" y="112321"/>
                  </a:lnTo>
                  <a:lnTo>
                    <a:pt x="47644" y="66323"/>
                  </a:lnTo>
                  <a:lnTo>
                    <a:pt x="59981" y="4076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87">
              <a:extLst>
                <a:ext uri="{FF2B5EF4-FFF2-40B4-BE49-F238E27FC236}">
                  <a16:creationId xmlns:a16="http://schemas.microsoft.com/office/drawing/2014/main" xmlns="" id="{2EF04CA6-00CD-4AFE-808D-5D7AEEE98AB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99275" y="575393"/>
              <a:ext cx="69826" cy="111350"/>
            </a:xfrm>
            <a:custGeom>
              <a:avLst/>
              <a:gdLst/>
              <a:ahLst/>
              <a:cxnLst/>
              <a:rect l="0" t="0" r="0" b="0"/>
              <a:pathLst>
                <a:path w="69826" h="111350">
                  <a:moveTo>
                    <a:pt x="12675" y="15157"/>
                  </a:moveTo>
                  <a:lnTo>
                    <a:pt x="12675" y="15157"/>
                  </a:lnTo>
                  <a:lnTo>
                    <a:pt x="7648" y="37761"/>
                  </a:lnTo>
                  <a:lnTo>
                    <a:pt x="1416" y="85319"/>
                  </a:lnTo>
                  <a:lnTo>
                    <a:pt x="101" y="111349"/>
                  </a:lnTo>
                  <a:lnTo>
                    <a:pt x="0" y="97109"/>
                  </a:lnTo>
                  <a:lnTo>
                    <a:pt x="15188" y="56980"/>
                  </a:lnTo>
                  <a:lnTo>
                    <a:pt x="36690" y="15814"/>
                  </a:lnTo>
                  <a:lnTo>
                    <a:pt x="45926" y="4866"/>
                  </a:lnTo>
                  <a:lnTo>
                    <a:pt x="54734" y="0"/>
                  </a:lnTo>
                  <a:lnTo>
                    <a:pt x="57647" y="1524"/>
                  </a:lnTo>
                  <a:lnTo>
                    <a:pt x="59591" y="5363"/>
                  </a:lnTo>
                  <a:lnTo>
                    <a:pt x="67327" y="44729"/>
                  </a:lnTo>
                  <a:lnTo>
                    <a:pt x="69496" y="89119"/>
                  </a:lnTo>
                  <a:lnTo>
                    <a:pt x="69825" y="10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88">
              <a:extLst>
                <a:ext uri="{FF2B5EF4-FFF2-40B4-BE49-F238E27FC236}">
                  <a16:creationId xmlns:a16="http://schemas.microsoft.com/office/drawing/2014/main" xmlns="" id="{9FFB2BE0-AEC3-44F9-990F-9F7053F7E60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842151" y="584200"/>
              <a:ext cx="60300" cy="101519"/>
            </a:xfrm>
            <a:custGeom>
              <a:avLst/>
              <a:gdLst/>
              <a:ahLst/>
              <a:cxnLst/>
              <a:rect l="0" t="0" r="0" b="0"/>
              <a:pathLst>
                <a:path w="60300" h="101519">
                  <a:moveTo>
                    <a:pt x="60299" y="0"/>
                  </a:moveTo>
                  <a:lnTo>
                    <a:pt x="60299" y="0"/>
                  </a:lnTo>
                  <a:lnTo>
                    <a:pt x="28316" y="8838"/>
                  </a:lnTo>
                  <a:lnTo>
                    <a:pt x="15746" y="20391"/>
                  </a:lnTo>
                  <a:lnTo>
                    <a:pt x="9430" y="28411"/>
                  </a:lnTo>
                  <a:lnTo>
                    <a:pt x="2413" y="46729"/>
                  </a:lnTo>
                  <a:lnTo>
                    <a:pt x="0" y="65218"/>
                  </a:lnTo>
                  <a:lnTo>
                    <a:pt x="1279" y="80491"/>
                  </a:lnTo>
                  <a:lnTo>
                    <a:pt x="6080" y="92454"/>
                  </a:lnTo>
                  <a:lnTo>
                    <a:pt x="9336" y="97619"/>
                  </a:lnTo>
                  <a:lnTo>
                    <a:pt x="12918" y="100357"/>
                  </a:lnTo>
                  <a:lnTo>
                    <a:pt x="16717" y="101477"/>
                  </a:lnTo>
                  <a:lnTo>
                    <a:pt x="20660" y="101518"/>
                  </a:lnTo>
                  <a:lnTo>
                    <a:pt x="36324" y="94834"/>
                  </a:lnTo>
                  <a:lnTo>
                    <a:pt x="44470" y="84011"/>
                  </a:lnTo>
                  <a:lnTo>
                    <a:pt x="57064" y="46628"/>
                  </a:lnTo>
                  <a:lnTo>
                    <a:pt x="6029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89">
              <a:extLst>
                <a:ext uri="{FF2B5EF4-FFF2-40B4-BE49-F238E27FC236}">
                  <a16:creationId xmlns:a16="http://schemas.microsoft.com/office/drawing/2014/main" xmlns="" id="{C949BDF4-2648-43A1-A1E7-373AC3E6EAE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940550" y="552450"/>
              <a:ext cx="152401" cy="120658"/>
            </a:xfrm>
            <a:custGeom>
              <a:avLst/>
              <a:gdLst/>
              <a:ahLst/>
              <a:cxnLst/>
              <a:rect l="0" t="0" r="0" b="0"/>
              <a:pathLst>
                <a:path w="152401" h="12065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0831" y="35081"/>
                  </a:lnTo>
                  <a:lnTo>
                    <a:pt x="17828" y="81429"/>
                  </a:lnTo>
                  <a:lnTo>
                    <a:pt x="25429" y="105736"/>
                  </a:lnTo>
                  <a:lnTo>
                    <a:pt x="34585" y="115903"/>
                  </a:lnTo>
                  <a:lnTo>
                    <a:pt x="39991" y="119602"/>
                  </a:lnTo>
                  <a:lnTo>
                    <a:pt x="45710" y="120657"/>
                  </a:lnTo>
                  <a:lnTo>
                    <a:pt x="57710" y="118066"/>
                  </a:lnTo>
                  <a:lnTo>
                    <a:pt x="79736" y="101932"/>
                  </a:lnTo>
                  <a:lnTo>
                    <a:pt x="112463" y="57399"/>
                  </a:lnTo>
                  <a:lnTo>
                    <a:pt x="144440" y="125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90">
              <a:extLst>
                <a:ext uri="{FF2B5EF4-FFF2-40B4-BE49-F238E27FC236}">
                  <a16:creationId xmlns:a16="http://schemas.microsoft.com/office/drawing/2014/main" xmlns="" id="{4AB0B3BE-DA9B-406C-9AD1-198296B7C73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505450" y="622300"/>
              <a:ext cx="152401" cy="135704"/>
            </a:xfrm>
            <a:custGeom>
              <a:avLst/>
              <a:gdLst/>
              <a:ahLst/>
              <a:cxnLst/>
              <a:rect l="0" t="0" r="0" b="0"/>
              <a:pathLst>
                <a:path w="152401" h="135704">
                  <a:moveTo>
                    <a:pt x="0" y="38100"/>
                  </a:moveTo>
                  <a:lnTo>
                    <a:pt x="0" y="38100"/>
                  </a:lnTo>
                  <a:lnTo>
                    <a:pt x="4364" y="30078"/>
                  </a:lnTo>
                  <a:lnTo>
                    <a:pt x="5026" y="29929"/>
                  </a:lnTo>
                  <a:lnTo>
                    <a:pt x="11245" y="38696"/>
                  </a:lnTo>
                  <a:lnTo>
                    <a:pt x="21253" y="79902"/>
                  </a:lnTo>
                  <a:lnTo>
                    <a:pt x="30503" y="126210"/>
                  </a:lnTo>
                  <a:lnTo>
                    <a:pt x="31381" y="135703"/>
                  </a:lnTo>
                  <a:lnTo>
                    <a:pt x="33620" y="135624"/>
                  </a:lnTo>
                  <a:lnTo>
                    <a:pt x="41753" y="131774"/>
                  </a:lnTo>
                  <a:lnTo>
                    <a:pt x="75976" y="94354"/>
                  </a:lnTo>
                  <a:lnTo>
                    <a:pt x="115118" y="476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91">
              <a:extLst>
                <a:ext uri="{FF2B5EF4-FFF2-40B4-BE49-F238E27FC236}">
                  <a16:creationId xmlns:a16="http://schemas.microsoft.com/office/drawing/2014/main" xmlns="" id="{D6C0E8F3-1E61-461B-AA58-8434B21A8E8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402847" y="655815"/>
              <a:ext cx="64575" cy="102628"/>
            </a:xfrm>
            <a:custGeom>
              <a:avLst/>
              <a:gdLst/>
              <a:ahLst/>
              <a:cxnLst/>
              <a:rect l="0" t="0" r="0" b="0"/>
              <a:pathLst>
                <a:path w="64575" h="102628">
                  <a:moveTo>
                    <a:pt x="64503" y="10935"/>
                  </a:moveTo>
                  <a:lnTo>
                    <a:pt x="64503" y="10935"/>
                  </a:lnTo>
                  <a:lnTo>
                    <a:pt x="61132" y="4193"/>
                  </a:lnTo>
                  <a:lnTo>
                    <a:pt x="58022" y="2207"/>
                  </a:lnTo>
                  <a:lnTo>
                    <a:pt x="48923" y="0"/>
                  </a:lnTo>
                  <a:lnTo>
                    <a:pt x="31900" y="2129"/>
                  </a:lnTo>
                  <a:lnTo>
                    <a:pt x="19674" y="11019"/>
                  </a:lnTo>
                  <a:lnTo>
                    <a:pt x="8595" y="25084"/>
                  </a:lnTo>
                  <a:lnTo>
                    <a:pt x="1320" y="43094"/>
                  </a:lnTo>
                  <a:lnTo>
                    <a:pt x="0" y="73067"/>
                  </a:lnTo>
                  <a:lnTo>
                    <a:pt x="4319" y="88173"/>
                  </a:lnTo>
                  <a:lnTo>
                    <a:pt x="7448" y="94177"/>
                  </a:lnTo>
                  <a:lnTo>
                    <a:pt x="12355" y="98180"/>
                  </a:lnTo>
                  <a:lnTo>
                    <a:pt x="25334" y="102627"/>
                  </a:lnTo>
                  <a:lnTo>
                    <a:pt x="32040" y="101696"/>
                  </a:lnTo>
                  <a:lnTo>
                    <a:pt x="45136" y="95018"/>
                  </a:lnTo>
                  <a:lnTo>
                    <a:pt x="61038" y="79358"/>
                  </a:lnTo>
                  <a:lnTo>
                    <a:pt x="63605" y="73483"/>
                  </a:lnTo>
                  <a:lnTo>
                    <a:pt x="64574" y="61312"/>
                  </a:lnTo>
                  <a:lnTo>
                    <a:pt x="51803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92">
              <a:extLst>
                <a:ext uri="{FF2B5EF4-FFF2-40B4-BE49-F238E27FC236}">
                  <a16:creationId xmlns:a16="http://schemas.microsoft.com/office/drawing/2014/main" xmlns="" id="{4264EDC6-2C8D-4CA5-8728-C7B548D56A0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264150" y="660400"/>
              <a:ext cx="101601" cy="117008"/>
            </a:xfrm>
            <a:custGeom>
              <a:avLst/>
              <a:gdLst/>
              <a:ahLst/>
              <a:cxnLst/>
              <a:rect l="0" t="0" r="0" b="0"/>
              <a:pathLst>
                <a:path w="101601" h="117008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0113" y="261"/>
                  </a:lnTo>
                  <a:lnTo>
                    <a:pt x="29886" y="6819"/>
                  </a:lnTo>
                  <a:lnTo>
                    <a:pt x="50248" y="24442"/>
                  </a:lnTo>
                  <a:lnTo>
                    <a:pt x="62945" y="54279"/>
                  </a:lnTo>
                  <a:lnTo>
                    <a:pt x="63018" y="75865"/>
                  </a:lnTo>
                  <a:lnTo>
                    <a:pt x="58347" y="95101"/>
                  </a:lnTo>
                  <a:lnTo>
                    <a:pt x="51567" y="108354"/>
                  </a:lnTo>
                  <a:lnTo>
                    <a:pt x="43850" y="115185"/>
                  </a:lnTo>
                  <a:lnTo>
                    <a:pt x="39817" y="117007"/>
                  </a:lnTo>
                  <a:lnTo>
                    <a:pt x="37833" y="115399"/>
                  </a:lnTo>
                  <a:lnTo>
                    <a:pt x="37511" y="106087"/>
                  </a:lnTo>
                  <a:lnTo>
                    <a:pt x="48828" y="66973"/>
                  </a:lnTo>
                  <a:lnTo>
                    <a:pt x="66208" y="3301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93">
              <a:extLst>
                <a:ext uri="{FF2B5EF4-FFF2-40B4-BE49-F238E27FC236}">
                  <a16:creationId xmlns:a16="http://schemas.microsoft.com/office/drawing/2014/main" xmlns="" id="{D75F5445-BEF6-4B2C-8055-315C418D1EF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169101" y="656338"/>
              <a:ext cx="69650" cy="105316"/>
            </a:xfrm>
            <a:custGeom>
              <a:avLst/>
              <a:gdLst/>
              <a:ahLst/>
              <a:cxnLst/>
              <a:rect l="0" t="0" r="0" b="0"/>
              <a:pathLst>
                <a:path w="69650" h="105316">
                  <a:moveTo>
                    <a:pt x="69649" y="23112"/>
                  </a:moveTo>
                  <a:lnTo>
                    <a:pt x="69649" y="23112"/>
                  </a:lnTo>
                  <a:lnTo>
                    <a:pt x="69649" y="16370"/>
                  </a:lnTo>
                  <a:lnTo>
                    <a:pt x="64004" y="9297"/>
                  </a:lnTo>
                  <a:lnTo>
                    <a:pt x="59536" y="5435"/>
                  </a:lnTo>
                  <a:lnTo>
                    <a:pt x="48926" y="1145"/>
                  </a:lnTo>
                  <a:lnTo>
                    <a:pt x="43134" y="0"/>
                  </a:lnTo>
                  <a:lnTo>
                    <a:pt x="29172" y="2492"/>
                  </a:lnTo>
                  <a:lnTo>
                    <a:pt x="21498" y="5132"/>
                  </a:lnTo>
                  <a:lnTo>
                    <a:pt x="9208" y="17473"/>
                  </a:lnTo>
                  <a:lnTo>
                    <a:pt x="3955" y="25702"/>
                  </a:lnTo>
                  <a:lnTo>
                    <a:pt x="0" y="44254"/>
                  </a:lnTo>
                  <a:lnTo>
                    <a:pt x="2005" y="63553"/>
                  </a:lnTo>
                  <a:lnTo>
                    <a:pt x="9951" y="81538"/>
                  </a:lnTo>
                  <a:lnTo>
                    <a:pt x="26326" y="100788"/>
                  </a:lnTo>
                  <a:lnTo>
                    <a:pt x="32301" y="103823"/>
                  </a:lnTo>
                  <a:lnTo>
                    <a:pt x="44583" y="105315"/>
                  </a:lnTo>
                  <a:lnTo>
                    <a:pt x="55215" y="101745"/>
                  </a:lnTo>
                  <a:lnTo>
                    <a:pt x="60027" y="98817"/>
                  </a:lnTo>
                  <a:lnTo>
                    <a:pt x="63234" y="94749"/>
                  </a:lnTo>
                  <a:lnTo>
                    <a:pt x="66798" y="84584"/>
                  </a:lnTo>
                  <a:lnTo>
                    <a:pt x="64619" y="73011"/>
                  </a:lnTo>
                  <a:lnTo>
                    <a:pt x="50599" y="2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94">
              <a:extLst>
                <a:ext uri="{FF2B5EF4-FFF2-40B4-BE49-F238E27FC236}">
                  <a16:creationId xmlns:a16="http://schemas.microsoft.com/office/drawing/2014/main" xmlns="" id="{19E9F69F-BD2D-4A1A-93F2-4AB527AD8A6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001052" y="652444"/>
              <a:ext cx="129749" cy="343407"/>
            </a:xfrm>
            <a:custGeom>
              <a:avLst/>
              <a:gdLst/>
              <a:ahLst/>
              <a:cxnLst/>
              <a:rect l="0" t="0" r="0" b="0"/>
              <a:pathLst>
                <a:path w="129749" h="343407">
                  <a:moveTo>
                    <a:pt x="129748" y="14306"/>
                  </a:moveTo>
                  <a:lnTo>
                    <a:pt x="129748" y="14306"/>
                  </a:lnTo>
                  <a:lnTo>
                    <a:pt x="91024" y="0"/>
                  </a:lnTo>
                  <a:lnTo>
                    <a:pt x="61202" y="33"/>
                  </a:lnTo>
                  <a:lnTo>
                    <a:pt x="30024" y="11253"/>
                  </a:lnTo>
                  <a:lnTo>
                    <a:pt x="14634" y="25884"/>
                  </a:lnTo>
                  <a:lnTo>
                    <a:pt x="4503" y="43441"/>
                  </a:lnTo>
                  <a:lnTo>
                    <a:pt x="0" y="60651"/>
                  </a:lnTo>
                  <a:lnTo>
                    <a:pt x="1622" y="67780"/>
                  </a:lnTo>
                  <a:lnTo>
                    <a:pt x="10949" y="79465"/>
                  </a:lnTo>
                  <a:lnTo>
                    <a:pt x="24502" y="85599"/>
                  </a:lnTo>
                  <a:lnTo>
                    <a:pt x="32068" y="87235"/>
                  </a:lnTo>
                  <a:lnTo>
                    <a:pt x="49880" y="83408"/>
                  </a:lnTo>
                  <a:lnTo>
                    <a:pt x="75980" y="69353"/>
                  </a:lnTo>
                  <a:lnTo>
                    <a:pt x="111015" y="36996"/>
                  </a:lnTo>
                  <a:lnTo>
                    <a:pt x="113026" y="37194"/>
                  </a:lnTo>
                  <a:lnTo>
                    <a:pt x="114366" y="38737"/>
                  </a:lnTo>
                  <a:lnTo>
                    <a:pt x="115260" y="41176"/>
                  </a:lnTo>
                  <a:lnTo>
                    <a:pt x="109905" y="88740"/>
                  </a:lnTo>
                  <a:lnTo>
                    <a:pt x="107876" y="133727"/>
                  </a:lnTo>
                  <a:lnTo>
                    <a:pt x="110149" y="169688"/>
                  </a:lnTo>
                  <a:lnTo>
                    <a:pt x="113511" y="209188"/>
                  </a:lnTo>
                  <a:lnTo>
                    <a:pt x="113595" y="248382"/>
                  </a:lnTo>
                  <a:lnTo>
                    <a:pt x="109869" y="284145"/>
                  </a:lnTo>
                  <a:lnTo>
                    <a:pt x="101157" y="311799"/>
                  </a:lnTo>
                  <a:lnTo>
                    <a:pt x="88348" y="330205"/>
                  </a:lnTo>
                  <a:lnTo>
                    <a:pt x="80981" y="337089"/>
                  </a:lnTo>
                  <a:lnTo>
                    <a:pt x="73954" y="340972"/>
                  </a:lnTo>
                  <a:lnTo>
                    <a:pt x="60501" y="343406"/>
                  </a:lnTo>
                  <a:lnTo>
                    <a:pt x="53949" y="340245"/>
                  </a:lnTo>
                  <a:lnTo>
                    <a:pt x="41026" y="327325"/>
                  </a:lnTo>
                  <a:lnTo>
                    <a:pt x="33871" y="304179"/>
                  </a:lnTo>
                  <a:lnTo>
                    <a:pt x="28148" y="26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95">
              <a:extLst>
                <a:ext uri="{FF2B5EF4-FFF2-40B4-BE49-F238E27FC236}">
                  <a16:creationId xmlns:a16="http://schemas.microsoft.com/office/drawing/2014/main" xmlns="" id="{56BE889D-9D02-4782-8E78-8511BD5AE20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886835" y="666330"/>
              <a:ext cx="65994" cy="120455"/>
            </a:xfrm>
            <a:custGeom>
              <a:avLst/>
              <a:gdLst/>
              <a:ahLst/>
              <a:cxnLst/>
              <a:rect l="0" t="0" r="0" b="0"/>
              <a:pathLst>
                <a:path w="65994" h="120455">
                  <a:moveTo>
                    <a:pt x="34415" y="19470"/>
                  </a:moveTo>
                  <a:lnTo>
                    <a:pt x="34415" y="19470"/>
                  </a:lnTo>
                  <a:lnTo>
                    <a:pt x="31044" y="16099"/>
                  </a:lnTo>
                  <a:lnTo>
                    <a:pt x="29389" y="12562"/>
                  </a:lnTo>
                  <a:lnTo>
                    <a:pt x="28948" y="10632"/>
                  </a:lnTo>
                  <a:lnTo>
                    <a:pt x="27948" y="10050"/>
                  </a:lnTo>
                  <a:lnTo>
                    <a:pt x="26576" y="10368"/>
                  </a:lnTo>
                  <a:lnTo>
                    <a:pt x="19391" y="16067"/>
                  </a:lnTo>
                  <a:lnTo>
                    <a:pt x="15934" y="19318"/>
                  </a:lnTo>
                  <a:lnTo>
                    <a:pt x="3018" y="64527"/>
                  </a:lnTo>
                  <a:lnTo>
                    <a:pt x="0" y="84651"/>
                  </a:lnTo>
                  <a:lnTo>
                    <a:pt x="1010" y="103002"/>
                  </a:lnTo>
                  <a:lnTo>
                    <a:pt x="5692" y="114921"/>
                  </a:lnTo>
                  <a:lnTo>
                    <a:pt x="8917" y="119088"/>
                  </a:lnTo>
                  <a:lnTo>
                    <a:pt x="13183" y="120454"/>
                  </a:lnTo>
                  <a:lnTo>
                    <a:pt x="23568" y="118209"/>
                  </a:lnTo>
                  <a:lnTo>
                    <a:pt x="44685" y="102270"/>
                  </a:lnTo>
                  <a:lnTo>
                    <a:pt x="62074" y="79673"/>
                  </a:lnTo>
                  <a:lnTo>
                    <a:pt x="65993" y="61514"/>
                  </a:lnTo>
                  <a:lnTo>
                    <a:pt x="64678" y="41684"/>
                  </a:lnTo>
                  <a:lnTo>
                    <a:pt x="59389" y="21111"/>
                  </a:lnTo>
                  <a:lnTo>
                    <a:pt x="50453" y="7735"/>
                  </a:lnTo>
                  <a:lnTo>
                    <a:pt x="41543" y="849"/>
                  </a:lnTo>
                  <a:lnTo>
                    <a:pt x="39167" y="0"/>
                  </a:lnTo>
                  <a:lnTo>
                    <a:pt x="34415" y="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96">
              <a:extLst>
                <a:ext uri="{FF2B5EF4-FFF2-40B4-BE49-F238E27FC236}">
                  <a16:creationId xmlns:a16="http://schemas.microsoft.com/office/drawing/2014/main" xmlns="" id="{C004B106-720E-4332-B3AF-07CA5B8F802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29150" y="667010"/>
              <a:ext cx="177801" cy="110475"/>
            </a:xfrm>
            <a:custGeom>
              <a:avLst/>
              <a:gdLst/>
              <a:ahLst/>
              <a:cxnLst/>
              <a:rect l="0" t="0" r="0" b="0"/>
              <a:pathLst>
                <a:path w="177801" h="110475">
                  <a:moveTo>
                    <a:pt x="0" y="6090"/>
                  </a:moveTo>
                  <a:lnTo>
                    <a:pt x="0" y="6090"/>
                  </a:lnTo>
                  <a:lnTo>
                    <a:pt x="0" y="623"/>
                  </a:lnTo>
                  <a:lnTo>
                    <a:pt x="705" y="328"/>
                  </a:lnTo>
                  <a:lnTo>
                    <a:pt x="3371" y="2"/>
                  </a:lnTo>
                  <a:lnTo>
                    <a:pt x="4364" y="1325"/>
                  </a:lnTo>
                  <a:lnTo>
                    <a:pt x="18167" y="41177"/>
                  </a:lnTo>
                  <a:lnTo>
                    <a:pt x="23971" y="80833"/>
                  </a:lnTo>
                  <a:lnTo>
                    <a:pt x="25274" y="110474"/>
                  </a:lnTo>
                  <a:lnTo>
                    <a:pt x="29158" y="66830"/>
                  </a:lnTo>
                  <a:lnTo>
                    <a:pt x="43076" y="19891"/>
                  </a:lnTo>
                  <a:lnTo>
                    <a:pt x="53012" y="6815"/>
                  </a:lnTo>
                  <a:lnTo>
                    <a:pt x="58624" y="2340"/>
                  </a:lnTo>
                  <a:lnTo>
                    <a:pt x="63072" y="1473"/>
                  </a:lnTo>
                  <a:lnTo>
                    <a:pt x="66742" y="3012"/>
                  </a:lnTo>
                  <a:lnTo>
                    <a:pt x="69895" y="6155"/>
                  </a:lnTo>
                  <a:lnTo>
                    <a:pt x="73397" y="19054"/>
                  </a:lnTo>
                  <a:lnTo>
                    <a:pt x="80980" y="63969"/>
                  </a:lnTo>
                  <a:lnTo>
                    <a:pt x="82240" y="73575"/>
                  </a:lnTo>
                  <a:lnTo>
                    <a:pt x="83048" y="72952"/>
                  </a:lnTo>
                  <a:lnTo>
                    <a:pt x="104192" y="31276"/>
                  </a:lnTo>
                  <a:lnTo>
                    <a:pt x="116158" y="15873"/>
                  </a:lnTo>
                  <a:lnTo>
                    <a:pt x="130883" y="4323"/>
                  </a:lnTo>
                  <a:lnTo>
                    <a:pt x="143072" y="131"/>
                  </a:lnTo>
                  <a:lnTo>
                    <a:pt x="148298" y="0"/>
                  </a:lnTo>
                  <a:lnTo>
                    <a:pt x="152488" y="2736"/>
                  </a:lnTo>
                  <a:lnTo>
                    <a:pt x="159024" y="13301"/>
                  </a:lnTo>
                  <a:lnTo>
                    <a:pt x="168264" y="47444"/>
                  </a:lnTo>
                  <a:lnTo>
                    <a:pt x="175535" y="91951"/>
                  </a:lnTo>
                  <a:lnTo>
                    <a:pt x="177800" y="101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97">
              <a:extLst>
                <a:ext uri="{FF2B5EF4-FFF2-40B4-BE49-F238E27FC236}">
                  <a16:creationId xmlns:a16="http://schemas.microsoft.com/office/drawing/2014/main" xmlns="" id="{1F58D576-8168-44AD-9E0E-C5E27F6E675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467911" y="465315"/>
              <a:ext cx="53290" cy="385586"/>
            </a:xfrm>
            <a:custGeom>
              <a:avLst/>
              <a:gdLst/>
              <a:ahLst/>
              <a:cxnLst/>
              <a:rect l="0" t="0" r="0" b="0"/>
              <a:pathLst>
                <a:path w="53290" h="385586">
                  <a:moveTo>
                    <a:pt x="8839" y="10935"/>
                  </a:moveTo>
                  <a:lnTo>
                    <a:pt x="8839" y="10935"/>
                  </a:lnTo>
                  <a:lnTo>
                    <a:pt x="5468" y="4193"/>
                  </a:lnTo>
                  <a:lnTo>
                    <a:pt x="3770" y="2207"/>
                  </a:lnTo>
                  <a:lnTo>
                    <a:pt x="0" y="0"/>
                  </a:lnTo>
                  <a:lnTo>
                    <a:pt x="124" y="823"/>
                  </a:lnTo>
                  <a:lnTo>
                    <a:pt x="4025" y="5500"/>
                  </a:lnTo>
                  <a:lnTo>
                    <a:pt x="7412" y="36293"/>
                  </a:lnTo>
                  <a:lnTo>
                    <a:pt x="11968" y="73005"/>
                  </a:lnTo>
                  <a:lnTo>
                    <a:pt x="18697" y="118249"/>
                  </a:lnTo>
                  <a:lnTo>
                    <a:pt x="22466" y="143156"/>
                  </a:lnTo>
                  <a:lnTo>
                    <a:pt x="26390" y="168932"/>
                  </a:lnTo>
                  <a:lnTo>
                    <a:pt x="29712" y="195289"/>
                  </a:lnTo>
                  <a:lnTo>
                    <a:pt x="32632" y="222032"/>
                  </a:lnTo>
                  <a:lnTo>
                    <a:pt x="35284" y="249033"/>
                  </a:lnTo>
                  <a:lnTo>
                    <a:pt x="40113" y="294086"/>
                  </a:lnTo>
                  <a:lnTo>
                    <a:pt x="44611" y="330808"/>
                  </a:lnTo>
                  <a:lnTo>
                    <a:pt x="53289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98">
              <a:extLst>
                <a:ext uri="{FF2B5EF4-FFF2-40B4-BE49-F238E27FC236}">
                  <a16:creationId xmlns:a16="http://schemas.microsoft.com/office/drawing/2014/main" xmlns="" id="{EA73E8CA-AF83-4EEF-B06C-0C2C10FF6DF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274526" y="702989"/>
              <a:ext cx="113880" cy="127218"/>
            </a:xfrm>
            <a:custGeom>
              <a:avLst/>
              <a:gdLst/>
              <a:ahLst/>
              <a:cxnLst/>
              <a:rect l="0" t="0" r="0" b="0"/>
              <a:pathLst>
                <a:path w="113880" h="127218">
                  <a:moveTo>
                    <a:pt x="62524" y="39961"/>
                  </a:moveTo>
                  <a:lnTo>
                    <a:pt x="62524" y="39961"/>
                  </a:lnTo>
                  <a:lnTo>
                    <a:pt x="67991" y="16817"/>
                  </a:lnTo>
                  <a:lnTo>
                    <a:pt x="66600" y="10154"/>
                  </a:lnTo>
                  <a:lnTo>
                    <a:pt x="61850" y="2437"/>
                  </a:lnTo>
                  <a:lnTo>
                    <a:pt x="59958" y="128"/>
                  </a:lnTo>
                  <a:lnTo>
                    <a:pt x="56580" y="0"/>
                  </a:lnTo>
                  <a:lnTo>
                    <a:pt x="47182" y="3621"/>
                  </a:lnTo>
                  <a:lnTo>
                    <a:pt x="26620" y="23706"/>
                  </a:lnTo>
                  <a:lnTo>
                    <a:pt x="6024" y="58742"/>
                  </a:lnTo>
                  <a:lnTo>
                    <a:pt x="489" y="82410"/>
                  </a:lnTo>
                  <a:lnTo>
                    <a:pt x="0" y="93660"/>
                  </a:lnTo>
                  <a:lnTo>
                    <a:pt x="3909" y="103277"/>
                  </a:lnTo>
                  <a:lnTo>
                    <a:pt x="19539" y="119607"/>
                  </a:lnTo>
                  <a:lnTo>
                    <a:pt x="38716" y="126394"/>
                  </a:lnTo>
                  <a:lnTo>
                    <a:pt x="48769" y="127217"/>
                  </a:lnTo>
                  <a:lnTo>
                    <a:pt x="69346" y="122486"/>
                  </a:lnTo>
                  <a:lnTo>
                    <a:pt x="88133" y="112622"/>
                  </a:lnTo>
                  <a:lnTo>
                    <a:pt x="105938" y="91907"/>
                  </a:lnTo>
                  <a:lnTo>
                    <a:pt x="113099" y="78571"/>
                  </a:lnTo>
                  <a:lnTo>
                    <a:pt x="113879" y="72756"/>
                  </a:lnTo>
                  <a:lnTo>
                    <a:pt x="103550" y="26507"/>
                  </a:lnTo>
                  <a:lnTo>
                    <a:pt x="106974" y="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99">
              <a:extLst>
                <a:ext uri="{FF2B5EF4-FFF2-40B4-BE49-F238E27FC236}">
                  <a16:creationId xmlns:a16="http://schemas.microsoft.com/office/drawing/2014/main" xmlns="" id="{3A8E46C6-E3F1-4963-B65E-839DFCA17B3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005154" y="535165"/>
              <a:ext cx="147747" cy="334786"/>
            </a:xfrm>
            <a:custGeom>
              <a:avLst/>
              <a:gdLst/>
              <a:ahLst/>
              <a:cxnLst/>
              <a:rect l="0" t="0" r="0" b="0"/>
              <a:pathLst>
                <a:path w="147747" h="334786">
                  <a:moveTo>
                    <a:pt x="115996" y="10935"/>
                  </a:moveTo>
                  <a:lnTo>
                    <a:pt x="115996" y="10935"/>
                  </a:lnTo>
                  <a:lnTo>
                    <a:pt x="126931" y="0"/>
                  </a:lnTo>
                  <a:lnTo>
                    <a:pt x="127519" y="823"/>
                  </a:lnTo>
                  <a:lnTo>
                    <a:pt x="128173" y="5500"/>
                  </a:lnTo>
                  <a:lnTo>
                    <a:pt x="112931" y="51664"/>
                  </a:lnTo>
                  <a:lnTo>
                    <a:pt x="92275" y="91677"/>
                  </a:lnTo>
                  <a:lnTo>
                    <a:pt x="65693" y="133636"/>
                  </a:lnTo>
                  <a:lnTo>
                    <a:pt x="31428" y="172677"/>
                  </a:lnTo>
                  <a:lnTo>
                    <a:pt x="18202" y="181598"/>
                  </a:lnTo>
                  <a:lnTo>
                    <a:pt x="8327" y="186974"/>
                  </a:lnTo>
                  <a:lnTo>
                    <a:pt x="1586" y="194067"/>
                  </a:lnTo>
                  <a:lnTo>
                    <a:pt x="211" y="197229"/>
                  </a:lnTo>
                  <a:lnTo>
                    <a:pt x="0" y="200042"/>
                  </a:lnTo>
                  <a:lnTo>
                    <a:pt x="566" y="202623"/>
                  </a:lnTo>
                  <a:lnTo>
                    <a:pt x="11474" y="212997"/>
                  </a:lnTo>
                  <a:lnTo>
                    <a:pt x="55943" y="237077"/>
                  </a:lnTo>
                  <a:lnTo>
                    <a:pt x="100606" y="267820"/>
                  </a:lnTo>
                  <a:lnTo>
                    <a:pt x="131849" y="304729"/>
                  </a:lnTo>
                  <a:lnTo>
                    <a:pt x="147746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00">
              <a:extLst>
                <a:ext uri="{FF2B5EF4-FFF2-40B4-BE49-F238E27FC236}">
                  <a16:creationId xmlns:a16="http://schemas.microsoft.com/office/drawing/2014/main" xmlns="" id="{D968308F-B1AD-4ECE-8451-E488CF190C6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987800" y="502533"/>
              <a:ext cx="25401" cy="378045"/>
            </a:xfrm>
            <a:custGeom>
              <a:avLst/>
              <a:gdLst/>
              <a:ahLst/>
              <a:cxnLst/>
              <a:rect l="0" t="0" r="0" b="0"/>
              <a:pathLst>
                <a:path w="25401" h="37804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9491"/>
                  </a:lnTo>
                  <a:lnTo>
                    <a:pt x="16592" y="50398"/>
                  </a:lnTo>
                  <a:lnTo>
                    <a:pt x="21015" y="87290"/>
                  </a:lnTo>
                  <a:lnTo>
                    <a:pt x="21570" y="133320"/>
                  </a:lnTo>
                  <a:lnTo>
                    <a:pt x="20730" y="158436"/>
                  </a:lnTo>
                  <a:lnTo>
                    <a:pt x="20170" y="184352"/>
                  </a:lnTo>
                  <a:lnTo>
                    <a:pt x="19796" y="210801"/>
                  </a:lnTo>
                  <a:lnTo>
                    <a:pt x="19547" y="237607"/>
                  </a:lnTo>
                  <a:lnTo>
                    <a:pt x="19381" y="262532"/>
                  </a:lnTo>
                  <a:lnTo>
                    <a:pt x="19197" y="309042"/>
                  </a:lnTo>
                  <a:lnTo>
                    <a:pt x="19115" y="343824"/>
                  </a:lnTo>
                  <a:lnTo>
                    <a:pt x="19063" y="378044"/>
                  </a:lnTo>
                  <a:lnTo>
                    <a:pt x="19764" y="376618"/>
                  </a:lnTo>
                  <a:lnTo>
                    <a:pt x="2540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53">
            <a:extLst>
              <a:ext uri="{FF2B5EF4-FFF2-40B4-BE49-F238E27FC236}">
                <a16:creationId xmlns:a16="http://schemas.microsoft.com/office/drawing/2014/main" xmlns="" id="{DC4CB86B-E910-41C6-AA2E-2BAC6E0D039E}"/>
              </a:ext>
            </a:extLst>
          </p:cNvPr>
          <p:cNvGrpSpPr/>
          <p:nvPr/>
        </p:nvGrpSpPr>
        <p:grpSpPr>
          <a:xfrm>
            <a:off x="7394048" y="356483"/>
            <a:ext cx="695853" cy="322968"/>
            <a:chOff x="7394048" y="356483"/>
            <a:chExt cx="695853" cy="322968"/>
          </a:xfrm>
        </p:grpSpPr>
        <p:sp>
          <p:nvSpPr>
            <p:cNvPr id="449" name="SMARTInkShape-301">
              <a:extLst>
                <a:ext uri="{FF2B5EF4-FFF2-40B4-BE49-F238E27FC236}">
                  <a16:creationId xmlns:a16="http://schemas.microsoft.com/office/drawing/2014/main" xmlns="" id="{DBA5F770-176B-4C00-B1C0-4E0CCD2EA26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18400" y="392733"/>
              <a:ext cx="29053" cy="286718"/>
            </a:xfrm>
            <a:custGeom>
              <a:avLst/>
              <a:gdLst/>
              <a:ahLst/>
              <a:cxnLst/>
              <a:rect l="0" t="0" r="0" b="0"/>
              <a:pathLst>
                <a:path w="29053" h="286718">
                  <a:moveTo>
                    <a:pt x="0" y="7317"/>
                  </a:moveTo>
                  <a:lnTo>
                    <a:pt x="0" y="7317"/>
                  </a:lnTo>
                  <a:lnTo>
                    <a:pt x="3370" y="575"/>
                  </a:lnTo>
                  <a:lnTo>
                    <a:pt x="5069" y="0"/>
                  </a:lnTo>
                  <a:lnTo>
                    <a:pt x="6907" y="1028"/>
                  </a:lnTo>
                  <a:lnTo>
                    <a:pt x="8838" y="3124"/>
                  </a:lnTo>
                  <a:lnTo>
                    <a:pt x="21668" y="29672"/>
                  </a:lnTo>
                  <a:lnTo>
                    <a:pt x="27269" y="62643"/>
                  </a:lnTo>
                  <a:lnTo>
                    <a:pt x="29052" y="103873"/>
                  </a:lnTo>
                  <a:lnTo>
                    <a:pt x="27494" y="150420"/>
                  </a:lnTo>
                  <a:lnTo>
                    <a:pt x="24449" y="191803"/>
                  </a:lnTo>
                  <a:lnTo>
                    <a:pt x="20038" y="227600"/>
                  </a:lnTo>
                  <a:lnTo>
                    <a:pt x="6350" y="28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02">
              <a:extLst>
                <a:ext uri="{FF2B5EF4-FFF2-40B4-BE49-F238E27FC236}">
                  <a16:creationId xmlns:a16="http://schemas.microsoft.com/office/drawing/2014/main" xmlns="" id="{B46CC526-810F-4C14-B62E-8E5A14D2904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394048" y="387144"/>
              <a:ext cx="295803" cy="70057"/>
            </a:xfrm>
            <a:custGeom>
              <a:avLst/>
              <a:gdLst/>
              <a:ahLst/>
              <a:cxnLst/>
              <a:rect l="0" t="0" r="0" b="0"/>
              <a:pathLst>
                <a:path w="295803" h="70057">
                  <a:moveTo>
                    <a:pt x="16402" y="70056"/>
                  </a:moveTo>
                  <a:lnTo>
                    <a:pt x="16402" y="70056"/>
                  </a:lnTo>
                  <a:lnTo>
                    <a:pt x="6289" y="63314"/>
                  </a:lnTo>
                  <a:lnTo>
                    <a:pt x="3310" y="59917"/>
                  </a:lnTo>
                  <a:lnTo>
                    <a:pt x="0" y="52379"/>
                  </a:lnTo>
                  <a:lnTo>
                    <a:pt x="4056" y="47688"/>
                  </a:lnTo>
                  <a:lnTo>
                    <a:pt x="21733" y="36831"/>
                  </a:lnTo>
                  <a:lnTo>
                    <a:pt x="61104" y="24951"/>
                  </a:lnTo>
                  <a:lnTo>
                    <a:pt x="86420" y="18819"/>
                  </a:lnTo>
                  <a:lnTo>
                    <a:pt x="113175" y="13320"/>
                  </a:lnTo>
                  <a:lnTo>
                    <a:pt x="140890" y="8243"/>
                  </a:lnTo>
                  <a:lnTo>
                    <a:pt x="169244" y="3448"/>
                  </a:lnTo>
                  <a:lnTo>
                    <a:pt x="195907" y="956"/>
                  </a:lnTo>
                  <a:lnTo>
                    <a:pt x="221444" y="0"/>
                  </a:lnTo>
                  <a:lnTo>
                    <a:pt x="262754" y="115"/>
                  </a:lnTo>
                  <a:lnTo>
                    <a:pt x="295802" y="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03">
              <a:extLst>
                <a:ext uri="{FF2B5EF4-FFF2-40B4-BE49-F238E27FC236}">
                  <a16:creationId xmlns:a16="http://schemas.microsoft.com/office/drawing/2014/main" xmlns="" id="{ADFFCBE6-2658-42D5-8FC8-7B95820A553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32700" y="538653"/>
              <a:ext cx="127001" cy="91125"/>
            </a:xfrm>
            <a:custGeom>
              <a:avLst/>
              <a:gdLst/>
              <a:ahLst/>
              <a:cxnLst/>
              <a:rect l="0" t="0" r="0" b="0"/>
              <a:pathLst>
                <a:path w="127001" h="91125">
                  <a:moveTo>
                    <a:pt x="0" y="51897"/>
                  </a:moveTo>
                  <a:lnTo>
                    <a:pt x="0" y="51897"/>
                  </a:lnTo>
                  <a:lnTo>
                    <a:pt x="6741" y="55268"/>
                  </a:lnTo>
                  <a:lnTo>
                    <a:pt x="21047" y="57364"/>
                  </a:lnTo>
                  <a:lnTo>
                    <a:pt x="45434" y="51244"/>
                  </a:lnTo>
                  <a:lnTo>
                    <a:pt x="61115" y="40553"/>
                  </a:lnTo>
                  <a:lnTo>
                    <a:pt x="73023" y="27100"/>
                  </a:lnTo>
                  <a:lnTo>
                    <a:pt x="78315" y="14065"/>
                  </a:lnTo>
                  <a:lnTo>
                    <a:pt x="78787" y="4979"/>
                  </a:lnTo>
                  <a:lnTo>
                    <a:pt x="77925" y="1568"/>
                  </a:lnTo>
                  <a:lnTo>
                    <a:pt x="73822" y="0"/>
                  </a:lnTo>
                  <a:lnTo>
                    <a:pt x="59856" y="139"/>
                  </a:lnTo>
                  <a:lnTo>
                    <a:pt x="45651" y="6316"/>
                  </a:lnTo>
                  <a:lnTo>
                    <a:pt x="23876" y="25456"/>
                  </a:lnTo>
                  <a:lnTo>
                    <a:pt x="10610" y="42968"/>
                  </a:lnTo>
                  <a:lnTo>
                    <a:pt x="4715" y="60158"/>
                  </a:lnTo>
                  <a:lnTo>
                    <a:pt x="4555" y="67282"/>
                  </a:lnTo>
                  <a:lnTo>
                    <a:pt x="8138" y="78961"/>
                  </a:lnTo>
                  <a:lnTo>
                    <a:pt x="12481" y="83345"/>
                  </a:lnTo>
                  <a:lnTo>
                    <a:pt x="24832" y="90098"/>
                  </a:lnTo>
                  <a:lnTo>
                    <a:pt x="54394" y="91124"/>
                  </a:lnTo>
                  <a:lnTo>
                    <a:pt x="96707" y="83589"/>
                  </a:lnTo>
                  <a:lnTo>
                    <a:pt x="127000" y="77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04">
              <a:extLst>
                <a:ext uri="{FF2B5EF4-FFF2-40B4-BE49-F238E27FC236}">
                  <a16:creationId xmlns:a16="http://schemas.microsoft.com/office/drawing/2014/main" xmlns="" id="{F2EB2903-2404-4231-8B25-B043F699376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801475" y="529742"/>
              <a:ext cx="97926" cy="133509"/>
            </a:xfrm>
            <a:custGeom>
              <a:avLst/>
              <a:gdLst/>
              <a:ahLst/>
              <a:cxnLst/>
              <a:rect l="0" t="0" r="0" b="0"/>
              <a:pathLst>
                <a:path w="97926" h="133509">
                  <a:moveTo>
                    <a:pt x="97925" y="3658"/>
                  </a:moveTo>
                  <a:lnTo>
                    <a:pt x="97925" y="3658"/>
                  </a:lnTo>
                  <a:lnTo>
                    <a:pt x="76942" y="0"/>
                  </a:lnTo>
                  <a:lnTo>
                    <a:pt x="39556" y="6489"/>
                  </a:lnTo>
                  <a:lnTo>
                    <a:pt x="22595" y="13383"/>
                  </a:lnTo>
                  <a:lnTo>
                    <a:pt x="15056" y="21151"/>
                  </a:lnTo>
                  <a:lnTo>
                    <a:pt x="11705" y="31188"/>
                  </a:lnTo>
                  <a:lnTo>
                    <a:pt x="10811" y="36828"/>
                  </a:lnTo>
                  <a:lnTo>
                    <a:pt x="12332" y="42705"/>
                  </a:lnTo>
                  <a:lnTo>
                    <a:pt x="37020" y="86263"/>
                  </a:lnTo>
                  <a:lnTo>
                    <a:pt x="40033" y="108248"/>
                  </a:lnTo>
                  <a:lnTo>
                    <a:pt x="37458" y="113601"/>
                  </a:lnTo>
                  <a:lnTo>
                    <a:pt x="27072" y="125194"/>
                  </a:lnTo>
                  <a:lnTo>
                    <a:pt x="14930" y="131757"/>
                  </a:lnTo>
                  <a:lnTo>
                    <a:pt x="8727" y="133508"/>
                  </a:lnTo>
                  <a:lnTo>
                    <a:pt x="4593" y="132558"/>
                  </a:lnTo>
                  <a:lnTo>
                    <a:pt x="1837" y="129808"/>
                  </a:lnTo>
                  <a:lnTo>
                    <a:pt x="0" y="125858"/>
                  </a:lnTo>
                  <a:lnTo>
                    <a:pt x="2675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05">
              <a:extLst>
                <a:ext uri="{FF2B5EF4-FFF2-40B4-BE49-F238E27FC236}">
                  <a16:creationId xmlns:a16="http://schemas.microsoft.com/office/drawing/2014/main" xmlns="" id="{A2B2972F-05AC-473E-BC6E-C3467D49136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925705" y="356483"/>
              <a:ext cx="87996" cy="296467"/>
            </a:xfrm>
            <a:custGeom>
              <a:avLst/>
              <a:gdLst/>
              <a:ahLst/>
              <a:cxnLst/>
              <a:rect l="0" t="0" r="0" b="0"/>
              <a:pathLst>
                <a:path w="87996" h="296467">
                  <a:moveTo>
                    <a:pt x="87995" y="5467"/>
                  </a:moveTo>
                  <a:lnTo>
                    <a:pt x="87995" y="5467"/>
                  </a:lnTo>
                  <a:lnTo>
                    <a:pt x="87993" y="0"/>
                  </a:lnTo>
                  <a:lnTo>
                    <a:pt x="85878" y="28031"/>
                  </a:lnTo>
                  <a:lnTo>
                    <a:pt x="72786" y="69616"/>
                  </a:lnTo>
                  <a:lnTo>
                    <a:pt x="61480" y="103828"/>
                  </a:lnTo>
                  <a:lnTo>
                    <a:pt x="47518" y="142081"/>
                  </a:lnTo>
                  <a:lnTo>
                    <a:pt x="31905" y="181895"/>
                  </a:lnTo>
                  <a:lnTo>
                    <a:pt x="15558" y="220757"/>
                  </a:lnTo>
                  <a:lnTo>
                    <a:pt x="602" y="264852"/>
                  </a:lnTo>
                  <a:lnTo>
                    <a:pt x="0" y="283262"/>
                  </a:lnTo>
                  <a:lnTo>
                    <a:pt x="1815" y="290147"/>
                  </a:lnTo>
                  <a:lnTo>
                    <a:pt x="5141" y="294032"/>
                  </a:lnTo>
                  <a:lnTo>
                    <a:pt x="9476" y="295916"/>
                  </a:lnTo>
                  <a:lnTo>
                    <a:pt x="14482" y="296466"/>
                  </a:lnTo>
                  <a:lnTo>
                    <a:pt x="27569" y="289552"/>
                  </a:lnTo>
                  <a:lnTo>
                    <a:pt x="49895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06">
              <a:extLst>
                <a:ext uri="{FF2B5EF4-FFF2-40B4-BE49-F238E27FC236}">
                  <a16:creationId xmlns:a16="http://schemas.microsoft.com/office/drawing/2014/main" xmlns="" id="{C974E8C6-B57E-47F3-83FD-906D62BB827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21098" y="508000"/>
              <a:ext cx="168803" cy="19051"/>
            </a:xfrm>
            <a:custGeom>
              <a:avLst/>
              <a:gdLst/>
              <a:ahLst/>
              <a:cxnLst/>
              <a:rect l="0" t="0" r="0" b="0"/>
              <a:pathLst>
                <a:path w="16880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6288" y="19050"/>
                  </a:lnTo>
                  <a:lnTo>
                    <a:pt x="3309" y="18344"/>
                  </a:lnTo>
                  <a:lnTo>
                    <a:pt x="1323" y="17169"/>
                  </a:lnTo>
                  <a:lnTo>
                    <a:pt x="0" y="15679"/>
                  </a:lnTo>
                  <a:lnTo>
                    <a:pt x="2645" y="14686"/>
                  </a:lnTo>
                  <a:lnTo>
                    <a:pt x="37881" y="11211"/>
                  </a:lnTo>
                  <a:lnTo>
                    <a:pt x="80623" y="5909"/>
                  </a:lnTo>
                  <a:lnTo>
                    <a:pt x="124564" y="1751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54">
            <a:extLst>
              <a:ext uri="{FF2B5EF4-FFF2-40B4-BE49-F238E27FC236}">
                <a16:creationId xmlns:a16="http://schemas.microsoft.com/office/drawing/2014/main" xmlns="" id="{F9BC0FB8-908F-43B8-9F0B-843DBB869CEE}"/>
              </a:ext>
            </a:extLst>
          </p:cNvPr>
          <p:cNvGrpSpPr/>
          <p:nvPr/>
        </p:nvGrpSpPr>
        <p:grpSpPr>
          <a:xfrm>
            <a:off x="1993900" y="1828800"/>
            <a:ext cx="711201" cy="349251"/>
            <a:chOff x="1993900" y="1828800"/>
            <a:chExt cx="711201" cy="349251"/>
          </a:xfrm>
        </p:grpSpPr>
        <p:sp>
          <p:nvSpPr>
            <p:cNvPr id="456" name="SMARTInkShape-307">
              <a:extLst>
                <a:ext uri="{FF2B5EF4-FFF2-40B4-BE49-F238E27FC236}">
                  <a16:creationId xmlns:a16="http://schemas.microsoft.com/office/drawing/2014/main" xmlns="" id="{AA8B931E-1D7C-4528-AC12-42EA3060C15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66950" y="1828800"/>
              <a:ext cx="19051" cy="273051"/>
            </a:xfrm>
            <a:custGeom>
              <a:avLst/>
              <a:gdLst/>
              <a:ahLst/>
              <a:cxnLst/>
              <a:rect l="0" t="0" r="0" b="0"/>
              <a:pathLst>
                <a:path w="19051" h="273051">
                  <a:moveTo>
                    <a:pt x="0" y="0"/>
                  </a:moveTo>
                  <a:lnTo>
                    <a:pt x="0" y="0"/>
                  </a:lnTo>
                  <a:lnTo>
                    <a:pt x="3371" y="45466"/>
                  </a:lnTo>
                  <a:lnTo>
                    <a:pt x="6908" y="77828"/>
                  </a:lnTo>
                  <a:lnTo>
                    <a:pt x="10126" y="115023"/>
                  </a:lnTo>
                  <a:lnTo>
                    <a:pt x="11556" y="152721"/>
                  </a:lnTo>
                  <a:lnTo>
                    <a:pt x="12192" y="188761"/>
                  </a:lnTo>
                  <a:lnTo>
                    <a:pt x="12549" y="235140"/>
                  </a:lnTo>
                  <a:lnTo>
                    <a:pt x="14537" y="261817"/>
                  </a:lnTo>
                  <a:lnTo>
                    <a:pt x="19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08">
              <a:extLst>
                <a:ext uri="{FF2B5EF4-FFF2-40B4-BE49-F238E27FC236}">
                  <a16:creationId xmlns:a16="http://schemas.microsoft.com/office/drawing/2014/main" xmlns="" id="{9FEDE2B5-8913-4C77-98F1-059744A0AB4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27413" y="1986906"/>
              <a:ext cx="47519" cy="98720"/>
            </a:xfrm>
            <a:custGeom>
              <a:avLst/>
              <a:gdLst/>
              <a:ahLst/>
              <a:cxnLst/>
              <a:rect l="0" t="0" r="0" b="0"/>
              <a:pathLst>
                <a:path w="47519" h="98720">
                  <a:moveTo>
                    <a:pt x="28437" y="26044"/>
                  </a:moveTo>
                  <a:lnTo>
                    <a:pt x="28437" y="26044"/>
                  </a:lnTo>
                  <a:lnTo>
                    <a:pt x="33904" y="2900"/>
                  </a:lnTo>
                  <a:lnTo>
                    <a:pt x="32787" y="737"/>
                  </a:lnTo>
                  <a:lnTo>
                    <a:pt x="30632" y="0"/>
                  </a:lnTo>
                  <a:lnTo>
                    <a:pt x="27783" y="215"/>
                  </a:lnTo>
                  <a:lnTo>
                    <a:pt x="13662" y="10630"/>
                  </a:lnTo>
                  <a:lnTo>
                    <a:pt x="7759" y="26954"/>
                  </a:lnTo>
                  <a:lnTo>
                    <a:pt x="0" y="73305"/>
                  </a:lnTo>
                  <a:lnTo>
                    <a:pt x="1217" y="87971"/>
                  </a:lnTo>
                  <a:lnTo>
                    <a:pt x="3235" y="92729"/>
                  </a:lnTo>
                  <a:lnTo>
                    <a:pt x="5991" y="95901"/>
                  </a:lnTo>
                  <a:lnTo>
                    <a:pt x="9240" y="98015"/>
                  </a:lnTo>
                  <a:lnTo>
                    <a:pt x="12816" y="98719"/>
                  </a:lnTo>
                  <a:lnTo>
                    <a:pt x="20554" y="97620"/>
                  </a:lnTo>
                  <a:lnTo>
                    <a:pt x="36214" y="82921"/>
                  </a:lnTo>
                  <a:lnTo>
                    <a:pt x="47518" y="60692"/>
                  </a:lnTo>
                  <a:lnTo>
                    <a:pt x="47487" y="1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09">
              <a:extLst>
                <a:ext uri="{FF2B5EF4-FFF2-40B4-BE49-F238E27FC236}">
                  <a16:creationId xmlns:a16="http://schemas.microsoft.com/office/drawing/2014/main" xmlns="" id="{558EBEAC-8F7E-44A0-81AD-A57D353D13F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439694" y="1943100"/>
              <a:ext cx="138407" cy="117889"/>
            </a:xfrm>
            <a:custGeom>
              <a:avLst/>
              <a:gdLst/>
              <a:ahLst/>
              <a:cxnLst/>
              <a:rect l="0" t="0" r="0" b="0"/>
              <a:pathLst>
                <a:path w="138407" h="117889">
                  <a:moveTo>
                    <a:pt x="5056" y="6350"/>
                  </a:moveTo>
                  <a:lnTo>
                    <a:pt x="5056" y="6350"/>
                  </a:lnTo>
                  <a:lnTo>
                    <a:pt x="1685" y="13092"/>
                  </a:lnTo>
                  <a:lnTo>
                    <a:pt x="0" y="43221"/>
                  </a:lnTo>
                  <a:lnTo>
                    <a:pt x="4251" y="90158"/>
                  </a:lnTo>
                  <a:lnTo>
                    <a:pt x="8189" y="109420"/>
                  </a:lnTo>
                  <a:lnTo>
                    <a:pt x="11378" y="111047"/>
                  </a:lnTo>
                  <a:lnTo>
                    <a:pt x="15620" y="110015"/>
                  </a:lnTo>
                  <a:lnTo>
                    <a:pt x="20566" y="107210"/>
                  </a:lnTo>
                  <a:lnTo>
                    <a:pt x="27942" y="98449"/>
                  </a:lnTo>
                  <a:lnTo>
                    <a:pt x="40708" y="75916"/>
                  </a:lnTo>
                  <a:lnTo>
                    <a:pt x="45125" y="72546"/>
                  </a:lnTo>
                  <a:lnTo>
                    <a:pt x="46585" y="73764"/>
                  </a:lnTo>
                  <a:lnTo>
                    <a:pt x="55025" y="101795"/>
                  </a:lnTo>
                  <a:lnTo>
                    <a:pt x="61601" y="111329"/>
                  </a:lnTo>
                  <a:lnTo>
                    <a:pt x="69228" y="116507"/>
                  </a:lnTo>
                  <a:lnTo>
                    <a:pt x="73237" y="117888"/>
                  </a:lnTo>
                  <a:lnTo>
                    <a:pt x="77321" y="117398"/>
                  </a:lnTo>
                  <a:lnTo>
                    <a:pt x="85622" y="113090"/>
                  </a:lnTo>
                  <a:lnTo>
                    <a:pt x="107519" y="92346"/>
                  </a:lnTo>
                  <a:lnTo>
                    <a:pt x="128463" y="57621"/>
                  </a:lnTo>
                  <a:lnTo>
                    <a:pt x="135460" y="33771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10">
              <a:extLst>
                <a:ext uri="{FF2B5EF4-FFF2-40B4-BE49-F238E27FC236}">
                  <a16:creationId xmlns:a16="http://schemas.microsoft.com/office/drawing/2014/main" xmlns="" id="{55202777-7168-4D61-91D1-ECA5B964C12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622550" y="1919261"/>
              <a:ext cx="82551" cy="164112"/>
            </a:xfrm>
            <a:custGeom>
              <a:avLst/>
              <a:gdLst/>
              <a:ahLst/>
              <a:cxnLst/>
              <a:rect l="0" t="0" r="0" b="0"/>
              <a:pathLst>
                <a:path w="82551" h="164112">
                  <a:moveTo>
                    <a:pt x="82550" y="30189"/>
                  </a:moveTo>
                  <a:lnTo>
                    <a:pt x="82550" y="30189"/>
                  </a:lnTo>
                  <a:lnTo>
                    <a:pt x="82550" y="23447"/>
                  </a:lnTo>
                  <a:lnTo>
                    <a:pt x="78787" y="16374"/>
                  </a:lnTo>
                  <a:lnTo>
                    <a:pt x="75808" y="12512"/>
                  </a:lnTo>
                  <a:lnTo>
                    <a:pt x="61502" y="3706"/>
                  </a:lnTo>
                  <a:lnTo>
                    <a:pt x="43858" y="0"/>
                  </a:lnTo>
                  <a:lnTo>
                    <a:pt x="33368" y="2896"/>
                  </a:lnTo>
                  <a:lnTo>
                    <a:pt x="28596" y="5643"/>
                  </a:lnTo>
                  <a:lnTo>
                    <a:pt x="25414" y="8886"/>
                  </a:lnTo>
                  <a:lnTo>
                    <a:pt x="21878" y="16252"/>
                  </a:lnTo>
                  <a:lnTo>
                    <a:pt x="23259" y="35075"/>
                  </a:lnTo>
                  <a:lnTo>
                    <a:pt x="31508" y="55155"/>
                  </a:lnTo>
                  <a:lnTo>
                    <a:pt x="60665" y="99118"/>
                  </a:lnTo>
                  <a:lnTo>
                    <a:pt x="70500" y="115445"/>
                  </a:lnTo>
                  <a:lnTo>
                    <a:pt x="74511" y="132591"/>
                  </a:lnTo>
                  <a:lnTo>
                    <a:pt x="72958" y="137968"/>
                  </a:lnTo>
                  <a:lnTo>
                    <a:pt x="65587" y="147706"/>
                  </a:lnTo>
                  <a:lnTo>
                    <a:pt x="46166" y="161121"/>
                  </a:lnTo>
                  <a:lnTo>
                    <a:pt x="28750" y="164111"/>
                  </a:lnTo>
                  <a:lnTo>
                    <a:pt x="0" y="16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11">
              <a:extLst>
                <a:ext uri="{FF2B5EF4-FFF2-40B4-BE49-F238E27FC236}">
                  <a16:creationId xmlns:a16="http://schemas.microsoft.com/office/drawing/2014/main" xmlns="" id="{90C52250-5679-4C45-823D-23BE8D9920A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993900" y="1839270"/>
              <a:ext cx="177801" cy="338781"/>
            </a:xfrm>
            <a:custGeom>
              <a:avLst/>
              <a:gdLst/>
              <a:ahLst/>
              <a:cxnLst/>
              <a:rect l="0" t="0" r="0" b="0"/>
              <a:pathLst>
                <a:path w="177801" h="338781">
                  <a:moveTo>
                    <a:pt x="0" y="338780"/>
                  </a:moveTo>
                  <a:lnTo>
                    <a:pt x="0" y="338780"/>
                  </a:lnTo>
                  <a:lnTo>
                    <a:pt x="1881" y="326228"/>
                  </a:lnTo>
                  <a:lnTo>
                    <a:pt x="15580" y="283854"/>
                  </a:lnTo>
                  <a:lnTo>
                    <a:pt x="24798" y="249693"/>
                  </a:lnTo>
                  <a:lnTo>
                    <a:pt x="33599" y="208169"/>
                  </a:lnTo>
                  <a:lnTo>
                    <a:pt x="37922" y="183267"/>
                  </a:lnTo>
                  <a:lnTo>
                    <a:pt x="42214" y="156788"/>
                  </a:lnTo>
                  <a:lnTo>
                    <a:pt x="47898" y="131374"/>
                  </a:lnTo>
                  <a:lnTo>
                    <a:pt x="54510" y="106671"/>
                  </a:lnTo>
                  <a:lnTo>
                    <a:pt x="67266" y="62053"/>
                  </a:lnTo>
                  <a:lnTo>
                    <a:pt x="78413" y="16663"/>
                  </a:lnTo>
                  <a:lnTo>
                    <a:pt x="83769" y="2059"/>
                  </a:lnTo>
                  <a:lnTo>
                    <a:pt x="86185" y="0"/>
                  </a:lnTo>
                  <a:lnTo>
                    <a:pt x="88501" y="743"/>
                  </a:lnTo>
                  <a:lnTo>
                    <a:pt x="90751" y="3355"/>
                  </a:lnTo>
                  <a:lnTo>
                    <a:pt x="97288" y="34000"/>
                  </a:lnTo>
                  <a:lnTo>
                    <a:pt x="105328" y="72559"/>
                  </a:lnTo>
                  <a:lnTo>
                    <a:pt x="114546" y="119565"/>
                  </a:lnTo>
                  <a:lnTo>
                    <a:pt x="117991" y="143954"/>
                  </a:lnTo>
                  <a:lnTo>
                    <a:pt x="120994" y="168679"/>
                  </a:lnTo>
                  <a:lnTo>
                    <a:pt x="128094" y="214967"/>
                  </a:lnTo>
                  <a:lnTo>
                    <a:pt x="135247" y="254824"/>
                  </a:lnTo>
                  <a:lnTo>
                    <a:pt x="144488" y="299598"/>
                  </a:lnTo>
                  <a:lnTo>
                    <a:pt x="144303" y="299253"/>
                  </a:lnTo>
                  <a:lnTo>
                    <a:pt x="129352" y="256790"/>
                  </a:lnTo>
                  <a:lnTo>
                    <a:pt x="105279" y="209513"/>
                  </a:lnTo>
                  <a:lnTo>
                    <a:pt x="89124" y="192428"/>
                  </a:lnTo>
                  <a:lnTo>
                    <a:pt x="70184" y="182483"/>
                  </a:lnTo>
                  <a:lnTo>
                    <a:pt x="51890" y="179474"/>
                  </a:lnTo>
                  <a:lnTo>
                    <a:pt x="37173" y="180488"/>
                  </a:lnTo>
                  <a:lnTo>
                    <a:pt x="30632" y="183291"/>
                  </a:lnTo>
                  <a:lnTo>
                    <a:pt x="30299" y="184321"/>
                  </a:lnTo>
                  <a:lnTo>
                    <a:pt x="31489" y="185007"/>
                  </a:lnTo>
                  <a:lnTo>
                    <a:pt x="33692" y="185465"/>
                  </a:lnTo>
                  <a:lnTo>
                    <a:pt x="73422" y="179718"/>
                  </a:lnTo>
                  <a:lnTo>
                    <a:pt x="118024" y="166062"/>
                  </a:lnTo>
                  <a:lnTo>
                    <a:pt x="177800" y="148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12">
              <a:extLst>
                <a:ext uri="{FF2B5EF4-FFF2-40B4-BE49-F238E27FC236}">
                  <a16:creationId xmlns:a16="http://schemas.microsoft.com/office/drawing/2014/main" xmlns="" id="{67270755-E6F9-4D20-BC04-959AF897127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204333" y="1857179"/>
              <a:ext cx="11818" cy="263722"/>
            </a:xfrm>
            <a:custGeom>
              <a:avLst/>
              <a:gdLst/>
              <a:ahLst/>
              <a:cxnLst/>
              <a:rect l="0" t="0" r="0" b="0"/>
              <a:pathLst>
                <a:path w="11818" h="2637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3655" y="41252"/>
                  </a:lnTo>
                  <a:lnTo>
                    <a:pt x="4662" y="72418"/>
                  </a:lnTo>
                  <a:lnTo>
                    <a:pt x="6991" y="109318"/>
                  </a:lnTo>
                  <a:lnTo>
                    <a:pt x="9672" y="148531"/>
                  </a:lnTo>
                  <a:lnTo>
                    <a:pt x="10864" y="187125"/>
                  </a:lnTo>
                  <a:lnTo>
                    <a:pt x="11534" y="231070"/>
                  </a:lnTo>
                  <a:lnTo>
                    <a:pt x="11817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55">
            <a:extLst>
              <a:ext uri="{FF2B5EF4-FFF2-40B4-BE49-F238E27FC236}">
                <a16:creationId xmlns:a16="http://schemas.microsoft.com/office/drawing/2014/main" xmlns="" id="{A18682E7-708B-4235-BBA5-06F4C90A5C8E}"/>
              </a:ext>
            </a:extLst>
          </p:cNvPr>
          <p:cNvGrpSpPr/>
          <p:nvPr/>
        </p:nvGrpSpPr>
        <p:grpSpPr>
          <a:xfrm>
            <a:off x="3120593" y="1875898"/>
            <a:ext cx="241346" cy="151015"/>
            <a:chOff x="3120593" y="1875898"/>
            <a:chExt cx="241346" cy="151015"/>
          </a:xfrm>
        </p:grpSpPr>
        <p:sp>
          <p:nvSpPr>
            <p:cNvPr id="463" name="SMARTInkShape-313">
              <a:extLst>
                <a:ext uri="{FF2B5EF4-FFF2-40B4-BE49-F238E27FC236}">
                  <a16:creationId xmlns:a16="http://schemas.microsoft.com/office/drawing/2014/main" xmlns="" id="{F45F875A-05C7-4B0C-8168-B2D3CEF2ACC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20593" y="1881365"/>
              <a:ext cx="156008" cy="145548"/>
            </a:xfrm>
            <a:custGeom>
              <a:avLst/>
              <a:gdLst/>
              <a:ahLst/>
              <a:cxnLst/>
              <a:rect l="0" t="0" r="0" b="0"/>
              <a:pathLst>
                <a:path w="156008" h="145548">
                  <a:moveTo>
                    <a:pt x="9957" y="10935"/>
                  </a:moveTo>
                  <a:lnTo>
                    <a:pt x="9957" y="10935"/>
                  </a:lnTo>
                  <a:lnTo>
                    <a:pt x="4490" y="0"/>
                  </a:lnTo>
                  <a:lnTo>
                    <a:pt x="0" y="42382"/>
                  </a:lnTo>
                  <a:lnTo>
                    <a:pt x="3636" y="79676"/>
                  </a:lnTo>
                  <a:lnTo>
                    <a:pt x="14042" y="112990"/>
                  </a:lnTo>
                  <a:lnTo>
                    <a:pt x="24473" y="132023"/>
                  </a:lnTo>
                  <a:lnTo>
                    <a:pt x="30923" y="138227"/>
                  </a:lnTo>
                  <a:lnTo>
                    <a:pt x="45616" y="145120"/>
                  </a:lnTo>
                  <a:lnTo>
                    <a:pt x="52074" y="145547"/>
                  </a:lnTo>
                  <a:lnTo>
                    <a:pt x="63013" y="142259"/>
                  </a:lnTo>
                  <a:lnTo>
                    <a:pt x="80475" y="122361"/>
                  </a:lnTo>
                  <a:lnTo>
                    <a:pt x="94494" y="86149"/>
                  </a:lnTo>
                  <a:lnTo>
                    <a:pt x="98282" y="65229"/>
                  </a:lnTo>
                  <a:lnTo>
                    <a:pt x="99179" y="66181"/>
                  </a:lnTo>
                  <a:lnTo>
                    <a:pt x="115429" y="94433"/>
                  </a:lnTo>
                  <a:lnTo>
                    <a:pt x="156007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14">
              <a:extLst>
                <a:ext uri="{FF2B5EF4-FFF2-40B4-BE49-F238E27FC236}">
                  <a16:creationId xmlns:a16="http://schemas.microsoft.com/office/drawing/2014/main" xmlns="" id="{606322EB-DC89-40A4-BC32-17824A50FCA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289300" y="1875898"/>
              <a:ext cx="72639" cy="148015"/>
            </a:xfrm>
            <a:custGeom>
              <a:avLst/>
              <a:gdLst/>
              <a:ahLst/>
              <a:cxnLst/>
              <a:rect l="0" t="0" r="0" b="0"/>
              <a:pathLst>
                <a:path w="72639" h="148015">
                  <a:moveTo>
                    <a:pt x="50800" y="16402"/>
                  </a:moveTo>
                  <a:lnTo>
                    <a:pt x="50800" y="16402"/>
                  </a:lnTo>
                  <a:lnTo>
                    <a:pt x="44058" y="6289"/>
                  </a:lnTo>
                  <a:lnTo>
                    <a:pt x="39955" y="3310"/>
                  </a:lnTo>
                  <a:lnTo>
                    <a:pt x="29752" y="0"/>
                  </a:lnTo>
                  <a:lnTo>
                    <a:pt x="18162" y="2292"/>
                  </a:lnTo>
                  <a:lnTo>
                    <a:pt x="12108" y="4878"/>
                  </a:lnTo>
                  <a:lnTo>
                    <a:pt x="8072" y="8720"/>
                  </a:lnTo>
                  <a:lnTo>
                    <a:pt x="3587" y="18632"/>
                  </a:lnTo>
                  <a:lnTo>
                    <a:pt x="5357" y="30093"/>
                  </a:lnTo>
                  <a:lnTo>
                    <a:pt x="12259" y="42948"/>
                  </a:lnTo>
                  <a:lnTo>
                    <a:pt x="50668" y="85702"/>
                  </a:lnTo>
                  <a:lnTo>
                    <a:pt x="67694" y="105139"/>
                  </a:lnTo>
                  <a:lnTo>
                    <a:pt x="72420" y="117930"/>
                  </a:lnTo>
                  <a:lnTo>
                    <a:pt x="72638" y="128788"/>
                  </a:lnTo>
                  <a:lnTo>
                    <a:pt x="71709" y="133660"/>
                  </a:lnTo>
                  <a:lnTo>
                    <a:pt x="68267" y="137613"/>
                  </a:lnTo>
                  <a:lnTo>
                    <a:pt x="56917" y="143886"/>
                  </a:lnTo>
                  <a:lnTo>
                    <a:pt x="34660" y="148014"/>
                  </a:lnTo>
                  <a:lnTo>
                    <a:pt x="20343" y="143335"/>
                  </a:lnTo>
                  <a:lnTo>
                    <a:pt x="0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56">
            <a:extLst>
              <a:ext uri="{FF2B5EF4-FFF2-40B4-BE49-F238E27FC236}">
                <a16:creationId xmlns:a16="http://schemas.microsoft.com/office/drawing/2014/main" xmlns="" id="{105D4586-2449-4C0E-BC32-FE84B436CC68}"/>
              </a:ext>
            </a:extLst>
          </p:cNvPr>
          <p:cNvGrpSpPr/>
          <p:nvPr/>
        </p:nvGrpSpPr>
        <p:grpSpPr>
          <a:xfrm>
            <a:off x="3753071" y="1690767"/>
            <a:ext cx="244730" cy="319851"/>
            <a:chOff x="3753071" y="1690767"/>
            <a:chExt cx="244730" cy="319851"/>
          </a:xfrm>
        </p:grpSpPr>
        <p:sp>
          <p:nvSpPr>
            <p:cNvPr id="466" name="SMARTInkShape-315">
              <a:extLst>
                <a:ext uri="{FF2B5EF4-FFF2-40B4-BE49-F238E27FC236}">
                  <a16:creationId xmlns:a16="http://schemas.microsoft.com/office/drawing/2014/main" xmlns="" id="{24206C58-A609-4FFF-ACF0-EB8137DDE8F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753071" y="1690767"/>
              <a:ext cx="114080" cy="319851"/>
            </a:xfrm>
            <a:custGeom>
              <a:avLst/>
              <a:gdLst/>
              <a:ahLst/>
              <a:cxnLst/>
              <a:rect l="0" t="0" r="0" b="0"/>
              <a:pathLst>
                <a:path w="114080" h="319851">
                  <a:moveTo>
                    <a:pt x="69629" y="23733"/>
                  </a:moveTo>
                  <a:lnTo>
                    <a:pt x="69629" y="23733"/>
                  </a:lnTo>
                  <a:lnTo>
                    <a:pt x="70334" y="9935"/>
                  </a:lnTo>
                  <a:lnTo>
                    <a:pt x="75096" y="0"/>
                  </a:lnTo>
                  <a:lnTo>
                    <a:pt x="70836" y="38734"/>
                  </a:lnTo>
                  <a:lnTo>
                    <a:pt x="69460" y="69911"/>
                  </a:lnTo>
                  <a:lnTo>
                    <a:pt x="66497" y="109638"/>
                  </a:lnTo>
                  <a:lnTo>
                    <a:pt x="62827" y="156928"/>
                  </a:lnTo>
                  <a:lnTo>
                    <a:pt x="60861" y="182380"/>
                  </a:lnTo>
                  <a:lnTo>
                    <a:pt x="58677" y="227593"/>
                  </a:lnTo>
                  <a:lnTo>
                    <a:pt x="58411" y="266032"/>
                  </a:lnTo>
                  <a:lnTo>
                    <a:pt x="63990" y="311928"/>
                  </a:lnTo>
                  <a:lnTo>
                    <a:pt x="65870" y="317463"/>
                  </a:lnTo>
                  <a:lnTo>
                    <a:pt x="68534" y="319742"/>
                  </a:lnTo>
                  <a:lnTo>
                    <a:pt x="71721" y="319850"/>
                  </a:lnTo>
                  <a:lnTo>
                    <a:pt x="75257" y="318511"/>
                  </a:lnTo>
                  <a:lnTo>
                    <a:pt x="81067" y="307616"/>
                  </a:lnTo>
                  <a:lnTo>
                    <a:pt x="83604" y="299772"/>
                  </a:lnTo>
                  <a:lnTo>
                    <a:pt x="82661" y="279767"/>
                  </a:lnTo>
                  <a:lnTo>
                    <a:pt x="72314" y="246586"/>
                  </a:lnTo>
                  <a:lnTo>
                    <a:pt x="60945" y="227201"/>
                  </a:lnTo>
                  <a:lnTo>
                    <a:pt x="46484" y="213881"/>
                  </a:lnTo>
                  <a:lnTo>
                    <a:pt x="22476" y="201821"/>
                  </a:lnTo>
                  <a:lnTo>
                    <a:pt x="111" y="196057"/>
                  </a:lnTo>
                  <a:lnTo>
                    <a:pt x="0" y="195766"/>
                  </a:lnTo>
                  <a:lnTo>
                    <a:pt x="43168" y="191863"/>
                  </a:lnTo>
                  <a:lnTo>
                    <a:pt x="85385" y="186360"/>
                  </a:lnTo>
                  <a:lnTo>
                    <a:pt x="114079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16">
              <a:extLst>
                <a:ext uri="{FF2B5EF4-FFF2-40B4-BE49-F238E27FC236}">
                  <a16:creationId xmlns:a16="http://schemas.microsoft.com/office/drawing/2014/main" xmlns="" id="{384B61DE-1697-4DC3-92FA-C2A6F31A4FA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874374" y="1847850"/>
              <a:ext cx="123427" cy="129162"/>
            </a:xfrm>
            <a:custGeom>
              <a:avLst/>
              <a:gdLst/>
              <a:ahLst/>
              <a:cxnLst/>
              <a:rect l="0" t="0" r="0" b="0"/>
              <a:pathLst>
                <a:path w="123427" h="129162">
                  <a:moveTo>
                    <a:pt x="68976" y="12700"/>
                  </a:moveTo>
                  <a:lnTo>
                    <a:pt x="68976" y="12700"/>
                  </a:lnTo>
                  <a:lnTo>
                    <a:pt x="39090" y="24909"/>
                  </a:lnTo>
                  <a:lnTo>
                    <a:pt x="15357" y="43207"/>
                  </a:lnTo>
                  <a:lnTo>
                    <a:pt x="4458" y="60360"/>
                  </a:lnTo>
                  <a:lnTo>
                    <a:pt x="564" y="69874"/>
                  </a:lnTo>
                  <a:lnTo>
                    <a:pt x="0" y="87970"/>
                  </a:lnTo>
                  <a:lnTo>
                    <a:pt x="1825" y="96746"/>
                  </a:lnTo>
                  <a:lnTo>
                    <a:pt x="11380" y="112143"/>
                  </a:lnTo>
                  <a:lnTo>
                    <a:pt x="17878" y="119212"/>
                  </a:lnTo>
                  <a:lnTo>
                    <a:pt x="32626" y="127066"/>
                  </a:lnTo>
                  <a:lnTo>
                    <a:pt x="40509" y="129161"/>
                  </a:lnTo>
                  <a:lnTo>
                    <a:pt x="58675" y="125843"/>
                  </a:lnTo>
                  <a:lnTo>
                    <a:pt x="88737" y="110194"/>
                  </a:lnTo>
                  <a:lnTo>
                    <a:pt x="99083" y="103096"/>
                  </a:lnTo>
                  <a:lnTo>
                    <a:pt x="112461" y="85802"/>
                  </a:lnTo>
                  <a:lnTo>
                    <a:pt x="120052" y="65651"/>
                  </a:lnTo>
                  <a:lnTo>
                    <a:pt x="123426" y="42584"/>
                  </a:lnTo>
                  <a:lnTo>
                    <a:pt x="119281" y="23865"/>
                  </a:lnTo>
                  <a:lnTo>
                    <a:pt x="115213" y="15910"/>
                  </a:lnTo>
                  <a:lnTo>
                    <a:pt x="108973" y="10607"/>
                  </a:lnTo>
                  <a:lnTo>
                    <a:pt x="75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57">
            <a:extLst>
              <a:ext uri="{FF2B5EF4-FFF2-40B4-BE49-F238E27FC236}">
                <a16:creationId xmlns:a16="http://schemas.microsoft.com/office/drawing/2014/main" xmlns="" id="{EDDDC06D-E672-4CF0-BDA9-FC56B693EF27}"/>
              </a:ext>
            </a:extLst>
          </p:cNvPr>
          <p:cNvGrpSpPr/>
          <p:nvPr/>
        </p:nvGrpSpPr>
        <p:grpSpPr>
          <a:xfrm>
            <a:off x="4372889" y="1638300"/>
            <a:ext cx="744329" cy="327625"/>
            <a:chOff x="4372889" y="1638300"/>
            <a:chExt cx="744329" cy="327625"/>
          </a:xfrm>
        </p:grpSpPr>
        <p:sp>
          <p:nvSpPr>
            <p:cNvPr id="469" name="SMARTInkShape-317">
              <a:extLst>
                <a:ext uri="{FF2B5EF4-FFF2-40B4-BE49-F238E27FC236}">
                  <a16:creationId xmlns:a16="http://schemas.microsoft.com/office/drawing/2014/main" xmlns="" id="{F534E3D4-92A3-4332-AB8E-1973FAC3539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372889" y="1792183"/>
              <a:ext cx="135612" cy="173742"/>
            </a:xfrm>
            <a:custGeom>
              <a:avLst/>
              <a:gdLst/>
              <a:ahLst/>
              <a:cxnLst/>
              <a:rect l="0" t="0" r="0" b="0"/>
              <a:pathLst>
                <a:path w="135612" h="173742">
                  <a:moveTo>
                    <a:pt x="103861" y="23917"/>
                  </a:moveTo>
                  <a:lnTo>
                    <a:pt x="103861" y="23917"/>
                  </a:lnTo>
                  <a:lnTo>
                    <a:pt x="103861" y="20546"/>
                  </a:lnTo>
                  <a:lnTo>
                    <a:pt x="100490" y="11707"/>
                  </a:lnTo>
                  <a:lnTo>
                    <a:pt x="95072" y="6026"/>
                  </a:lnTo>
                  <a:lnTo>
                    <a:pt x="91652" y="3523"/>
                  </a:lnTo>
                  <a:lnTo>
                    <a:pt x="82207" y="742"/>
                  </a:lnTo>
                  <a:lnTo>
                    <a:pt x="76725" y="0"/>
                  </a:lnTo>
                  <a:lnTo>
                    <a:pt x="55526" y="5698"/>
                  </a:lnTo>
                  <a:lnTo>
                    <a:pt x="31370" y="26437"/>
                  </a:lnTo>
                  <a:lnTo>
                    <a:pt x="9710" y="61666"/>
                  </a:lnTo>
                  <a:lnTo>
                    <a:pt x="0" y="103384"/>
                  </a:lnTo>
                  <a:lnTo>
                    <a:pt x="3864" y="140282"/>
                  </a:lnTo>
                  <a:lnTo>
                    <a:pt x="17790" y="158891"/>
                  </a:lnTo>
                  <a:lnTo>
                    <a:pt x="27430" y="166816"/>
                  </a:lnTo>
                  <a:lnTo>
                    <a:pt x="51311" y="173741"/>
                  </a:lnTo>
                  <a:lnTo>
                    <a:pt x="78389" y="173055"/>
                  </a:lnTo>
                  <a:lnTo>
                    <a:pt x="135611" y="15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18">
              <a:extLst>
                <a:ext uri="{FF2B5EF4-FFF2-40B4-BE49-F238E27FC236}">
                  <a16:creationId xmlns:a16="http://schemas.microsoft.com/office/drawing/2014/main" xmlns="" id="{0BB1FA01-CCDB-4671-A799-9121A5D8263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559931" y="1676400"/>
              <a:ext cx="100970" cy="277864"/>
            </a:xfrm>
            <a:custGeom>
              <a:avLst/>
              <a:gdLst/>
              <a:ahLst/>
              <a:cxnLst/>
              <a:rect l="0" t="0" r="0" b="0"/>
              <a:pathLst>
                <a:path w="100970" h="277864">
                  <a:moveTo>
                    <a:pt x="43819" y="0"/>
                  </a:moveTo>
                  <a:lnTo>
                    <a:pt x="43819" y="0"/>
                  </a:lnTo>
                  <a:lnTo>
                    <a:pt x="37077" y="10113"/>
                  </a:lnTo>
                  <a:lnTo>
                    <a:pt x="32884" y="43370"/>
                  </a:lnTo>
                  <a:lnTo>
                    <a:pt x="30023" y="75014"/>
                  </a:lnTo>
                  <a:lnTo>
                    <a:pt x="26398" y="111656"/>
                  </a:lnTo>
                  <a:lnTo>
                    <a:pt x="22435" y="153812"/>
                  </a:lnTo>
                  <a:lnTo>
                    <a:pt x="18323" y="194655"/>
                  </a:lnTo>
                  <a:lnTo>
                    <a:pt x="13438" y="231152"/>
                  </a:lnTo>
                  <a:lnTo>
                    <a:pt x="1500" y="277863"/>
                  </a:lnTo>
                  <a:lnTo>
                    <a:pt x="790" y="277670"/>
                  </a:lnTo>
                  <a:lnTo>
                    <a:pt x="0" y="269929"/>
                  </a:lnTo>
                  <a:lnTo>
                    <a:pt x="10338" y="234778"/>
                  </a:lnTo>
                  <a:lnTo>
                    <a:pt x="26843" y="195074"/>
                  </a:lnTo>
                  <a:lnTo>
                    <a:pt x="41448" y="176305"/>
                  </a:lnTo>
                  <a:lnTo>
                    <a:pt x="47883" y="171159"/>
                  </a:lnTo>
                  <a:lnTo>
                    <a:pt x="53584" y="168434"/>
                  </a:lnTo>
                  <a:lnTo>
                    <a:pt x="58796" y="167322"/>
                  </a:lnTo>
                  <a:lnTo>
                    <a:pt x="62975" y="167993"/>
                  </a:lnTo>
                  <a:lnTo>
                    <a:pt x="66468" y="169851"/>
                  </a:lnTo>
                  <a:lnTo>
                    <a:pt x="69502" y="172500"/>
                  </a:lnTo>
                  <a:lnTo>
                    <a:pt x="83875" y="218155"/>
                  </a:lnTo>
                  <a:lnTo>
                    <a:pt x="10096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19">
              <a:extLst>
                <a:ext uri="{FF2B5EF4-FFF2-40B4-BE49-F238E27FC236}">
                  <a16:creationId xmlns:a16="http://schemas.microsoft.com/office/drawing/2014/main" xmlns="" id="{0BA08C84-4891-4AE5-8993-62C01D7C3F1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699000" y="1827250"/>
              <a:ext cx="254001" cy="117606"/>
            </a:xfrm>
            <a:custGeom>
              <a:avLst/>
              <a:gdLst/>
              <a:ahLst/>
              <a:cxnLst/>
              <a:rect l="0" t="0" r="0" b="0"/>
              <a:pathLst>
                <a:path w="254001" h="117606">
                  <a:moveTo>
                    <a:pt x="0" y="65050"/>
                  </a:moveTo>
                  <a:lnTo>
                    <a:pt x="0" y="65050"/>
                  </a:lnTo>
                  <a:lnTo>
                    <a:pt x="3371" y="61679"/>
                  </a:lnTo>
                  <a:lnTo>
                    <a:pt x="5026" y="58142"/>
                  </a:lnTo>
                  <a:lnTo>
                    <a:pt x="5467" y="56212"/>
                  </a:lnTo>
                  <a:lnTo>
                    <a:pt x="6467" y="54924"/>
                  </a:lnTo>
                  <a:lnTo>
                    <a:pt x="9459" y="53494"/>
                  </a:lnTo>
                  <a:lnTo>
                    <a:pt x="39242" y="51006"/>
                  </a:lnTo>
                  <a:lnTo>
                    <a:pt x="51307" y="45638"/>
                  </a:lnTo>
                  <a:lnTo>
                    <a:pt x="59962" y="36667"/>
                  </a:lnTo>
                  <a:lnTo>
                    <a:pt x="71268" y="13661"/>
                  </a:lnTo>
                  <a:lnTo>
                    <a:pt x="71501" y="8918"/>
                  </a:lnTo>
                  <a:lnTo>
                    <a:pt x="70245" y="5051"/>
                  </a:lnTo>
                  <a:lnTo>
                    <a:pt x="67996" y="1767"/>
                  </a:lnTo>
                  <a:lnTo>
                    <a:pt x="65086" y="284"/>
                  </a:lnTo>
                  <a:lnTo>
                    <a:pt x="61735" y="0"/>
                  </a:lnTo>
                  <a:lnTo>
                    <a:pt x="58090" y="517"/>
                  </a:lnTo>
                  <a:lnTo>
                    <a:pt x="48395" y="8617"/>
                  </a:lnTo>
                  <a:lnTo>
                    <a:pt x="37737" y="23035"/>
                  </a:lnTo>
                  <a:lnTo>
                    <a:pt x="25214" y="54953"/>
                  </a:lnTo>
                  <a:lnTo>
                    <a:pt x="20267" y="98020"/>
                  </a:lnTo>
                  <a:lnTo>
                    <a:pt x="19862" y="106080"/>
                  </a:lnTo>
                  <a:lnTo>
                    <a:pt x="21708" y="111453"/>
                  </a:lnTo>
                  <a:lnTo>
                    <a:pt x="25055" y="115036"/>
                  </a:lnTo>
                  <a:lnTo>
                    <a:pt x="29403" y="117424"/>
                  </a:lnTo>
                  <a:lnTo>
                    <a:pt x="34418" y="117605"/>
                  </a:lnTo>
                  <a:lnTo>
                    <a:pt x="45636" y="114043"/>
                  </a:lnTo>
                  <a:lnTo>
                    <a:pt x="88290" y="87494"/>
                  </a:lnTo>
                  <a:lnTo>
                    <a:pt x="135517" y="44069"/>
                  </a:lnTo>
                  <a:lnTo>
                    <a:pt x="172903" y="15224"/>
                  </a:lnTo>
                  <a:lnTo>
                    <a:pt x="176651" y="13488"/>
                  </a:lnTo>
                  <a:lnTo>
                    <a:pt x="179151" y="13037"/>
                  </a:lnTo>
                  <a:lnTo>
                    <a:pt x="180818" y="13441"/>
                  </a:lnTo>
                  <a:lnTo>
                    <a:pt x="181929" y="14416"/>
                  </a:lnTo>
                  <a:lnTo>
                    <a:pt x="183162" y="17381"/>
                  </a:lnTo>
                  <a:lnTo>
                    <a:pt x="184142" y="26848"/>
                  </a:lnTo>
                  <a:lnTo>
                    <a:pt x="169844" y="26941"/>
                  </a:lnTo>
                  <a:lnTo>
                    <a:pt x="165328" y="28827"/>
                  </a:lnTo>
                  <a:lnTo>
                    <a:pt x="163135" y="30318"/>
                  </a:lnTo>
                  <a:lnTo>
                    <a:pt x="156678" y="42529"/>
                  </a:lnTo>
                  <a:lnTo>
                    <a:pt x="150297" y="62924"/>
                  </a:lnTo>
                  <a:lnTo>
                    <a:pt x="149819" y="74924"/>
                  </a:lnTo>
                  <a:lnTo>
                    <a:pt x="150680" y="80099"/>
                  </a:lnTo>
                  <a:lnTo>
                    <a:pt x="155398" y="87731"/>
                  </a:lnTo>
                  <a:lnTo>
                    <a:pt x="158632" y="90754"/>
                  </a:lnTo>
                  <a:lnTo>
                    <a:pt x="163610" y="92064"/>
                  </a:lnTo>
                  <a:lnTo>
                    <a:pt x="191878" y="89096"/>
                  </a:lnTo>
                  <a:lnTo>
                    <a:pt x="238921" y="71666"/>
                  </a:lnTo>
                  <a:lnTo>
                    <a:pt x="254000" y="6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20">
              <a:extLst>
                <a:ext uri="{FF2B5EF4-FFF2-40B4-BE49-F238E27FC236}">
                  <a16:creationId xmlns:a16="http://schemas.microsoft.com/office/drawing/2014/main" xmlns="" id="{34CE0AD4-4487-40F7-AE16-836400F0F64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99384" y="1638300"/>
              <a:ext cx="80617" cy="294792"/>
            </a:xfrm>
            <a:custGeom>
              <a:avLst/>
              <a:gdLst/>
              <a:ahLst/>
              <a:cxnLst/>
              <a:rect l="0" t="0" r="0" b="0"/>
              <a:pathLst>
                <a:path w="80617" h="294792">
                  <a:moveTo>
                    <a:pt x="80616" y="0"/>
                  </a:moveTo>
                  <a:lnTo>
                    <a:pt x="80616" y="0"/>
                  </a:lnTo>
                  <a:lnTo>
                    <a:pt x="73874" y="3371"/>
                  </a:lnTo>
                  <a:lnTo>
                    <a:pt x="62939" y="18951"/>
                  </a:lnTo>
                  <a:lnTo>
                    <a:pt x="54133" y="54926"/>
                  </a:lnTo>
                  <a:lnTo>
                    <a:pt x="49325" y="89087"/>
                  </a:lnTo>
                  <a:lnTo>
                    <a:pt x="43426" y="128494"/>
                  </a:lnTo>
                  <a:lnTo>
                    <a:pt x="33748" y="171879"/>
                  </a:lnTo>
                  <a:lnTo>
                    <a:pt x="22391" y="213268"/>
                  </a:lnTo>
                  <a:lnTo>
                    <a:pt x="11700" y="249303"/>
                  </a:lnTo>
                  <a:lnTo>
                    <a:pt x="0" y="294791"/>
                  </a:lnTo>
                  <a:lnTo>
                    <a:pt x="767" y="294600"/>
                  </a:lnTo>
                  <a:lnTo>
                    <a:pt x="1076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21">
              <a:extLst>
                <a:ext uri="{FF2B5EF4-FFF2-40B4-BE49-F238E27FC236}">
                  <a16:creationId xmlns:a16="http://schemas.microsoft.com/office/drawing/2014/main" xmlns="" id="{6135BA06-71B8-494D-B20B-B11C25C4253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033356" y="1756468"/>
              <a:ext cx="83862" cy="135833"/>
            </a:xfrm>
            <a:custGeom>
              <a:avLst/>
              <a:gdLst/>
              <a:ahLst/>
              <a:cxnLst/>
              <a:rect l="0" t="0" r="0" b="0"/>
              <a:pathLst>
                <a:path w="83862" h="135833">
                  <a:moveTo>
                    <a:pt x="78394" y="15182"/>
                  </a:moveTo>
                  <a:lnTo>
                    <a:pt x="78394" y="15182"/>
                  </a:lnTo>
                  <a:lnTo>
                    <a:pt x="83420" y="3248"/>
                  </a:lnTo>
                  <a:lnTo>
                    <a:pt x="83861" y="876"/>
                  </a:lnTo>
                  <a:lnTo>
                    <a:pt x="82745" y="0"/>
                  </a:lnTo>
                  <a:lnTo>
                    <a:pt x="77741" y="908"/>
                  </a:lnTo>
                  <a:lnTo>
                    <a:pt x="31862" y="39247"/>
                  </a:lnTo>
                  <a:lnTo>
                    <a:pt x="16080" y="58531"/>
                  </a:lnTo>
                  <a:lnTo>
                    <a:pt x="2078" y="103127"/>
                  </a:lnTo>
                  <a:lnTo>
                    <a:pt x="0" y="109795"/>
                  </a:lnTo>
                  <a:lnTo>
                    <a:pt x="731" y="114241"/>
                  </a:lnTo>
                  <a:lnTo>
                    <a:pt x="3335" y="117204"/>
                  </a:lnTo>
                  <a:lnTo>
                    <a:pt x="30697" y="127421"/>
                  </a:lnTo>
                  <a:lnTo>
                    <a:pt x="72044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58">
            <a:extLst>
              <a:ext uri="{FF2B5EF4-FFF2-40B4-BE49-F238E27FC236}">
                <a16:creationId xmlns:a16="http://schemas.microsoft.com/office/drawing/2014/main" xmlns="" id="{58F46831-3897-4D09-A3FD-89EA3B38BE30}"/>
              </a:ext>
            </a:extLst>
          </p:cNvPr>
          <p:cNvGrpSpPr/>
          <p:nvPr/>
        </p:nvGrpSpPr>
        <p:grpSpPr>
          <a:xfrm>
            <a:off x="5690027" y="1585173"/>
            <a:ext cx="983824" cy="302681"/>
            <a:chOff x="5690027" y="1585173"/>
            <a:chExt cx="983824" cy="302681"/>
          </a:xfrm>
        </p:grpSpPr>
        <p:sp>
          <p:nvSpPr>
            <p:cNvPr id="475" name="SMARTInkShape-322">
              <a:extLst>
                <a:ext uri="{FF2B5EF4-FFF2-40B4-BE49-F238E27FC236}">
                  <a16:creationId xmlns:a16="http://schemas.microsoft.com/office/drawing/2014/main" xmlns="" id="{2C98FF95-64BF-4499-9384-2F35080B94A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76950" y="1585173"/>
              <a:ext cx="177801" cy="289304"/>
            </a:xfrm>
            <a:custGeom>
              <a:avLst/>
              <a:gdLst/>
              <a:ahLst/>
              <a:cxnLst/>
              <a:rect l="0" t="0" r="0" b="0"/>
              <a:pathLst>
                <a:path w="177801" h="289304">
                  <a:moveTo>
                    <a:pt x="0" y="237277"/>
                  </a:moveTo>
                  <a:lnTo>
                    <a:pt x="0" y="237277"/>
                  </a:lnTo>
                  <a:lnTo>
                    <a:pt x="0" y="233906"/>
                  </a:lnTo>
                  <a:lnTo>
                    <a:pt x="3763" y="230369"/>
                  </a:lnTo>
                  <a:lnTo>
                    <a:pt x="36310" y="206380"/>
                  </a:lnTo>
                  <a:lnTo>
                    <a:pt x="40833" y="198615"/>
                  </a:lnTo>
                  <a:lnTo>
                    <a:pt x="42039" y="194569"/>
                  </a:lnTo>
                  <a:lnTo>
                    <a:pt x="42137" y="191166"/>
                  </a:lnTo>
                  <a:lnTo>
                    <a:pt x="40364" y="185504"/>
                  </a:lnTo>
                  <a:lnTo>
                    <a:pt x="37492" y="185122"/>
                  </a:lnTo>
                  <a:lnTo>
                    <a:pt x="28658" y="188462"/>
                  </a:lnTo>
                  <a:lnTo>
                    <a:pt x="15154" y="201646"/>
                  </a:lnTo>
                  <a:lnTo>
                    <a:pt x="2217" y="229071"/>
                  </a:lnTo>
                  <a:lnTo>
                    <a:pt x="1220" y="248212"/>
                  </a:lnTo>
                  <a:lnTo>
                    <a:pt x="5480" y="264715"/>
                  </a:lnTo>
                  <a:lnTo>
                    <a:pt x="12078" y="276753"/>
                  </a:lnTo>
                  <a:lnTo>
                    <a:pt x="19714" y="283044"/>
                  </a:lnTo>
                  <a:lnTo>
                    <a:pt x="23726" y="284722"/>
                  </a:lnTo>
                  <a:lnTo>
                    <a:pt x="35710" y="282823"/>
                  </a:lnTo>
                  <a:lnTo>
                    <a:pt x="42857" y="280341"/>
                  </a:lnTo>
                  <a:lnTo>
                    <a:pt x="66399" y="259993"/>
                  </a:lnTo>
                  <a:lnTo>
                    <a:pt x="94619" y="224879"/>
                  </a:lnTo>
                  <a:lnTo>
                    <a:pt x="111197" y="193667"/>
                  </a:lnTo>
                  <a:lnTo>
                    <a:pt x="126326" y="157217"/>
                  </a:lnTo>
                  <a:lnTo>
                    <a:pt x="142458" y="115146"/>
                  </a:lnTo>
                  <a:lnTo>
                    <a:pt x="153391" y="74341"/>
                  </a:lnTo>
                  <a:lnTo>
                    <a:pt x="159896" y="38567"/>
                  </a:lnTo>
                  <a:lnTo>
                    <a:pt x="162853" y="6088"/>
                  </a:lnTo>
                  <a:lnTo>
                    <a:pt x="162190" y="2012"/>
                  </a:lnTo>
                  <a:lnTo>
                    <a:pt x="161044" y="0"/>
                  </a:lnTo>
                  <a:lnTo>
                    <a:pt x="156006" y="9054"/>
                  </a:lnTo>
                  <a:lnTo>
                    <a:pt x="145236" y="47359"/>
                  </a:lnTo>
                  <a:lnTo>
                    <a:pt x="138633" y="85841"/>
                  </a:lnTo>
                  <a:lnTo>
                    <a:pt x="135698" y="126463"/>
                  </a:lnTo>
                  <a:lnTo>
                    <a:pt x="134394" y="168035"/>
                  </a:lnTo>
                  <a:lnTo>
                    <a:pt x="133814" y="207914"/>
                  </a:lnTo>
                  <a:lnTo>
                    <a:pt x="134193" y="255309"/>
                  </a:lnTo>
                  <a:lnTo>
                    <a:pt x="138461" y="281896"/>
                  </a:lnTo>
                  <a:lnTo>
                    <a:pt x="142207" y="288858"/>
                  </a:lnTo>
                  <a:lnTo>
                    <a:pt x="145604" y="289303"/>
                  </a:lnTo>
                  <a:lnTo>
                    <a:pt x="155024" y="286035"/>
                  </a:lnTo>
                  <a:lnTo>
                    <a:pt x="164385" y="274234"/>
                  </a:lnTo>
                  <a:lnTo>
                    <a:pt x="177800" y="24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23">
              <a:extLst>
                <a:ext uri="{FF2B5EF4-FFF2-40B4-BE49-F238E27FC236}">
                  <a16:creationId xmlns:a16="http://schemas.microsoft.com/office/drawing/2014/main" xmlns="" id="{BA7FD4BA-6007-411C-9B92-866FBB603D4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91250" y="1602095"/>
              <a:ext cx="222251" cy="258456"/>
            </a:xfrm>
            <a:custGeom>
              <a:avLst/>
              <a:gdLst/>
              <a:ahLst/>
              <a:cxnLst/>
              <a:rect l="0" t="0" r="0" b="0"/>
              <a:pathLst>
                <a:path w="222251" h="258456">
                  <a:moveTo>
                    <a:pt x="0" y="131455"/>
                  </a:moveTo>
                  <a:lnTo>
                    <a:pt x="0" y="131455"/>
                  </a:lnTo>
                  <a:lnTo>
                    <a:pt x="10113" y="131455"/>
                  </a:lnTo>
                  <a:lnTo>
                    <a:pt x="29885" y="124713"/>
                  </a:lnTo>
                  <a:lnTo>
                    <a:pt x="70580" y="98948"/>
                  </a:lnTo>
                  <a:lnTo>
                    <a:pt x="107257" y="60619"/>
                  </a:lnTo>
                  <a:lnTo>
                    <a:pt x="138309" y="19077"/>
                  </a:lnTo>
                  <a:lnTo>
                    <a:pt x="148911" y="0"/>
                  </a:lnTo>
                  <a:lnTo>
                    <a:pt x="139824" y="35932"/>
                  </a:lnTo>
                  <a:lnTo>
                    <a:pt x="132464" y="67128"/>
                  </a:lnTo>
                  <a:lnTo>
                    <a:pt x="124489" y="102160"/>
                  </a:lnTo>
                  <a:lnTo>
                    <a:pt x="116242" y="138896"/>
                  </a:lnTo>
                  <a:lnTo>
                    <a:pt x="109754" y="172627"/>
                  </a:lnTo>
                  <a:lnTo>
                    <a:pt x="99837" y="217669"/>
                  </a:lnTo>
                  <a:lnTo>
                    <a:pt x="97289" y="224335"/>
                  </a:lnTo>
                  <a:lnTo>
                    <a:pt x="96610" y="225125"/>
                  </a:lnTo>
                  <a:lnTo>
                    <a:pt x="116151" y="202011"/>
                  </a:lnTo>
                  <a:lnTo>
                    <a:pt x="135779" y="177996"/>
                  </a:lnTo>
                  <a:lnTo>
                    <a:pt x="150658" y="166251"/>
                  </a:lnTo>
                  <a:lnTo>
                    <a:pt x="164326" y="161031"/>
                  </a:lnTo>
                  <a:lnTo>
                    <a:pt x="169523" y="161050"/>
                  </a:lnTo>
                  <a:lnTo>
                    <a:pt x="173693" y="162474"/>
                  </a:lnTo>
                  <a:lnTo>
                    <a:pt x="177178" y="164834"/>
                  </a:lnTo>
                  <a:lnTo>
                    <a:pt x="182933" y="174983"/>
                  </a:lnTo>
                  <a:lnTo>
                    <a:pt x="198937" y="216967"/>
                  </a:lnTo>
                  <a:lnTo>
                    <a:pt x="207502" y="241145"/>
                  </a:lnTo>
                  <a:lnTo>
                    <a:pt x="222250" y="25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24">
              <a:extLst>
                <a:ext uri="{FF2B5EF4-FFF2-40B4-BE49-F238E27FC236}">
                  <a16:creationId xmlns:a16="http://schemas.microsoft.com/office/drawing/2014/main" xmlns="" id="{4CE5BBC5-8B91-4756-9B0F-59554C40FC5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456897" y="1723502"/>
              <a:ext cx="51854" cy="111225"/>
            </a:xfrm>
            <a:custGeom>
              <a:avLst/>
              <a:gdLst/>
              <a:ahLst/>
              <a:cxnLst/>
              <a:rect l="0" t="0" r="0" b="0"/>
              <a:pathLst>
                <a:path w="51854" h="111225">
                  <a:moveTo>
                    <a:pt x="1053" y="48148"/>
                  </a:moveTo>
                  <a:lnTo>
                    <a:pt x="1053" y="48148"/>
                  </a:lnTo>
                  <a:lnTo>
                    <a:pt x="1053" y="42681"/>
                  </a:lnTo>
                  <a:lnTo>
                    <a:pt x="26782" y="25204"/>
                  </a:lnTo>
                  <a:lnTo>
                    <a:pt x="43452" y="6300"/>
                  </a:lnTo>
                  <a:lnTo>
                    <a:pt x="44841" y="3316"/>
                  </a:lnTo>
                  <a:lnTo>
                    <a:pt x="44357" y="1326"/>
                  </a:lnTo>
                  <a:lnTo>
                    <a:pt x="42621" y="0"/>
                  </a:lnTo>
                  <a:lnTo>
                    <a:pt x="39349" y="527"/>
                  </a:lnTo>
                  <a:lnTo>
                    <a:pt x="30068" y="4876"/>
                  </a:lnTo>
                  <a:lnTo>
                    <a:pt x="12943" y="25370"/>
                  </a:lnTo>
                  <a:lnTo>
                    <a:pt x="1205" y="57157"/>
                  </a:lnTo>
                  <a:lnTo>
                    <a:pt x="0" y="86644"/>
                  </a:lnTo>
                  <a:lnTo>
                    <a:pt x="4112" y="106513"/>
                  </a:lnTo>
                  <a:lnTo>
                    <a:pt x="7326" y="109636"/>
                  </a:lnTo>
                  <a:lnTo>
                    <a:pt x="11585" y="111012"/>
                  </a:lnTo>
                  <a:lnTo>
                    <a:pt x="16541" y="111224"/>
                  </a:lnTo>
                  <a:lnTo>
                    <a:pt x="51853" y="9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25">
              <a:extLst>
                <a:ext uri="{FF2B5EF4-FFF2-40B4-BE49-F238E27FC236}">
                  <a16:creationId xmlns:a16="http://schemas.microsoft.com/office/drawing/2014/main" xmlns="" id="{885C89B4-A9C8-412C-82C9-1BE84590C91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556179" y="1701800"/>
              <a:ext cx="117672" cy="152048"/>
            </a:xfrm>
            <a:custGeom>
              <a:avLst/>
              <a:gdLst/>
              <a:ahLst/>
              <a:cxnLst/>
              <a:rect l="0" t="0" r="0" b="0"/>
              <a:pathLst>
                <a:path w="117672" h="152048">
                  <a:moveTo>
                    <a:pt x="3371" y="25400"/>
                  </a:moveTo>
                  <a:lnTo>
                    <a:pt x="3371" y="25400"/>
                  </a:lnTo>
                  <a:lnTo>
                    <a:pt x="3371" y="28771"/>
                  </a:lnTo>
                  <a:lnTo>
                    <a:pt x="0" y="37609"/>
                  </a:lnTo>
                  <a:lnTo>
                    <a:pt x="418" y="41301"/>
                  </a:lnTo>
                  <a:lnTo>
                    <a:pt x="13787" y="80920"/>
                  </a:lnTo>
                  <a:lnTo>
                    <a:pt x="21145" y="128205"/>
                  </a:lnTo>
                  <a:lnTo>
                    <a:pt x="18672" y="147505"/>
                  </a:lnTo>
                  <a:lnTo>
                    <a:pt x="16392" y="150547"/>
                  </a:lnTo>
                  <a:lnTo>
                    <a:pt x="13464" y="151871"/>
                  </a:lnTo>
                  <a:lnTo>
                    <a:pt x="10099" y="152047"/>
                  </a:lnTo>
                  <a:lnTo>
                    <a:pt x="7151" y="150754"/>
                  </a:lnTo>
                  <a:lnTo>
                    <a:pt x="1993" y="145554"/>
                  </a:lnTo>
                  <a:lnTo>
                    <a:pt x="4875" y="131013"/>
                  </a:lnTo>
                  <a:lnTo>
                    <a:pt x="27343" y="83813"/>
                  </a:lnTo>
                  <a:lnTo>
                    <a:pt x="57511" y="44824"/>
                  </a:lnTo>
                  <a:lnTo>
                    <a:pt x="101397" y="11049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26">
              <a:extLst>
                <a:ext uri="{FF2B5EF4-FFF2-40B4-BE49-F238E27FC236}">
                  <a16:creationId xmlns:a16="http://schemas.microsoft.com/office/drawing/2014/main" xmlns="" id="{6DB76B79-7CDE-4DCE-8700-792D2082DAA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690027" y="1739900"/>
              <a:ext cx="171024" cy="144041"/>
            </a:xfrm>
            <a:custGeom>
              <a:avLst/>
              <a:gdLst/>
              <a:ahLst/>
              <a:cxnLst/>
              <a:rect l="0" t="0" r="0" b="0"/>
              <a:pathLst>
                <a:path w="171024" h="144041">
                  <a:moveTo>
                    <a:pt x="12273" y="6350"/>
                  </a:moveTo>
                  <a:lnTo>
                    <a:pt x="12273" y="6350"/>
                  </a:lnTo>
                  <a:lnTo>
                    <a:pt x="8902" y="2979"/>
                  </a:lnTo>
                  <a:lnTo>
                    <a:pt x="7909" y="2692"/>
                  </a:lnTo>
                  <a:lnTo>
                    <a:pt x="7247" y="3205"/>
                  </a:lnTo>
                  <a:lnTo>
                    <a:pt x="2813" y="15842"/>
                  </a:lnTo>
                  <a:lnTo>
                    <a:pt x="0" y="62442"/>
                  </a:lnTo>
                  <a:lnTo>
                    <a:pt x="1174" y="87019"/>
                  </a:lnTo>
                  <a:lnTo>
                    <a:pt x="6399" y="107349"/>
                  </a:lnTo>
                  <a:lnTo>
                    <a:pt x="15307" y="122029"/>
                  </a:lnTo>
                  <a:lnTo>
                    <a:pt x="20645" y="127920"/>
                  </a:lnTo>
                  <a:lnTo>
                    <a:pt x="32222" y="134464"/>
                  </a:lnTo>
                  <a:lnTo>
                    <a:pt x="38273" y="136209"/>
                  </a:lnTo>
                  <a:lnTo>
                    <a:pt x="52521" y="132504"/>
                  </a:lnTo>
                  <a:lnTo>
                    <a:pt x="66850" y="123802"/>
                  </a:lnTo>
                  <a:lnTo>
                    <a:pt x="85665" y="102850"/>
                  </a:lnTo>
                  <a:lnTo>
                    <a:pt x="92110" y="91152"/>
                  </a:lnTo>
                  <a:lnTo>
                    <a:pt x="93014" y="88284"/>
                  </a:lnTo>
                  <a:lnTo>
                    <a:pt x="94323" y="87784"/>
                  </a:lnTo>
                  <a:lnTo>
                    <a:pt x="95900" y="88862"/>
                  </a:lnTo>
                  <a:lnTo>
                    <a:pt x="97658" y="90991"/>
                  </a:lnTo>
                  <a:lnTo>
                    <a:pt x="107606" y="126858"/>
                  </a:lnTo>
                  <a:lnTo>
                    <a:pt x="116733" y="135874"/>
                  </a:lnTo>
                  <a:lnTo>
                    <a:pt x="127843" y="141527"/>
                  </a:lnTo>
                  <a:lnTo>
                    <a:pt x="139838" y="144040"/>
                  </a:lnTo>
                  <a:lnTo>
                    <a:pt x="145294" y="142593"/>
                  </a:lnTo>
                  <a:lnTo>
                    <a:pt x="155119" y="135341"/>
                  </a:lnTo>
                  <a:lnTo>
                    <a:pt x="165213" y="119358"/>
                  </a:lnTo>
                  <a:lnTo>
                    <a:pt x="170258" y="76796"/>
                  </a:lnTo>
                  <a:lnTo>
                    <a:pt x="168915" y="52858"/>
                  </a:lnTo>
                  <a:lnTo>
                    <a:pt x="165511" y="29177"/>
                  </a:lnTo>
                  <a:lnTo>
                    <a:pt x="171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27">
              <a:extLst>
                <a:ext uri="{FF2B5EF4-FFF2-40B4-BE49-F238E27FC236}">
                  <a16:creationId xmlns:a16="http://schemas.microsoft.com/office/drawing/2014/main" xmlns="" id="{D1AC1C84-B971-4E2A-B8EB-6010249097F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37378" y="1600752"/>
              <a:ext cx="88773" cy="287102"/>
            </a:xfrm>
            <a:custGeom>
              <a:avLst/>
              <a:gdLst/>
              <a:ahLst/>
              <a:cxnLst/>
              <a:rect l="0" t="0" r="0" b="0"/>
              <a:pathLst>
                <a:path w="88773" h="287102">
                  <a:moveTo>
                    <a:pt x="12572" y="18498"/>
                  </a:moveTo>
                  <a:lnTo>
                    <a:pt x="12572" y="18498"/>
                  </a:lnTo>
                  <a:lnTo>
                    <a:pt x="7546" y="275"/>
                  </a:lnTo>
                  <a:lnTo>
                    <a:pt x="7105" y="0"/>
                  </a:lnTo>
                  <a:lnTo>
                    <a:pt x="2738" y="37866"/>
                  </a:lnTo>
                  <a:lnTo>
                    <a:pt x="4202" y="74849"/>
                  </a:lnTo>
                  <a:lnTo>
                    <a:pt x="7206" y="115274"/>
                  </a:lnTo>
                  <a:lnTo>
                    <a:pt x="8775" y="156760"/>
                  </a:lnTo>
                  <a:lnTo>
                    <a:pt x="4769" y="198716"/>
                  </a:lnTo>
                  <a:lnTo>
                    <a:pt x="2048" y="235237"/>
                  </a:lnTo>
                  <a:lnTo>
                    <a:pt x="302" y="282071"/>
                  </a:lnTo>
                  <a:lnTo>
                    <a:pt x="63" y="287101"/>
                  </a:lnTo>
                  <a:lnTo>
                    <a:pt x="0" y="286467"/>
                  </a:lnTo>
                  <a:lnTo>
                    <a:pt x="10559" y="250209"/>
                  </a:lnTo>
                  <a:lnTo>
                    <a:pt x="26557" y="211801"/>
                  </a:lnTo>
                  <a:lnTo>
                    <a:pt x="42821" y="185605"/>
                  </a:lnTo>
                  <a:lnTo>
                    <a:pt x="47555" y="180702"/>
                  </a:lnTo>
                  <a:lnTo>
                    <a:pt x="51416" y="178845"/>
                  </a:lnTo>
                  <a:lnTo>
                    <a:pt x="54696" y="179018"/>
                  </a:lnTo>
                  <a:lnTo>
                    <a:pt x="57588" y="180545"/>
                  </a:lnTo>
                  <a:lnTo>
                    <a:pt x="62683" y="191648"/>
                  </a:lnTo>
                  <a:lnTo>
                    <a:pt x="73864" y="232505"/>
                  </a:lnTo>
                  <a:lnTo>
                    <a:pt x="82405" y="260548"/>
                  </a:lnTo>
                  <a:lnTo>
                    <a:pt x="88772" y="27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59">
            <a:extLst>
              <a:ext uri="{FF2B5EF4-FFF2-40B4-BE49-F238E27FC236}">
                <a16:creationId xmlns:a16="http://schemas.microsoft.com/office/drawing/2014/main" xmlns="" id="{B47CF3F3-518E-4FDD-B454-E246916DE639}"/>
              </a:ext>
            </a:extLst>
          </p:cNvPr>
          <p:cNvGrpSpPr/>
          <p:nvPr/>
        </p:nvGrpSpPr>
        <p:grpSpPr>
          <a:xfrm>
            <a:off x="7008771" y="1660146"/>
            <a:ext cx="644295" cy="339307"/>
            <a:chOff x="7008771" y="1660146"/>
            <a:chExt cx="644295" cy="339307"/>
          </a:xfrm>
        </p:grpSpPr>
        <p:sp>
          <p:nvSpPr>
            <p:cNvPr id="482" name="SMARTInkShape-328">
              <a:extLst>
                <a:ext uri="{FF2B5EF4-FFF2-40B4-BE49-F238E27FC236}">
                  <a16:creationId xmlns:a16="http://schemas.microsoft.com/office/drawing/2014/main" xmlns="" id="{6BE00B8B-40DA-4539-B4FA-50B3D0C00D4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008771" y="1707265"/>
              <a:ext cx="146554" cy="292188"/>
            </a:xfrm>
            <a:custGeom>
              <a:avLst/>
              <a:gdLst/>
              <a:ahLst/>
              <a:cxnLst/>
              <a:rect l="0" t="0" r="0" b="0"/>
              <a:pathLst>
                <a:path w="146554" h="292188">
                  <a:moveTo>
                    <a:pt x="103229" y="32635"/>
                  </a:moveTo>
                  <a:lnTo>
                    <a:pt x="103229" y="32635"/>
                  </a:lnTo>
                  <a:lnTo>
                    <a:pt x="103229" y="29264"/>
                  </a:lnTo>
                  <a:lnTo>
                    <a:pt x="101347" y="25727"/>
                  </a:lnTo>
                  <a:lnTo>
                    <a:pt x="86601" y="6629"/>
                  </a:lnTo>
                  <a:lnTo>
                    <a:pt x="81560" y="2597"/>
                  </a:lnTo>
                  <a:lnTo>
                    <a:pt x="68433" y="0"/>
                  </a:lnTo>
                  <a:lnTo>
                    <a:pt x="60982" y="295"/>
                  </a:lnTo>
                  <a:lnTo>
                    <a:pt x="45177" y="8149"/>
                  </a:lnTo>
                  <a:lnTo>
                    <a:pt x="12036" y="39557"/>
                  </a:lnTo>
                  <a:lnTo>
                    <a:pt x="2726" y="61112"/>
                  </a:lnTo>
                  <a:lnTo>
                    <a:pt x="0" y="82686"/>
                  </a:lnTo>
                  <a:lnTo>
                    <a:pt x="3492" y="99330"/>
                  </a:lnTo>
                  <a:lnTo>
                    <a:pt x="8515" y="104615"/>
                  </a:lnTo>
                  <a:lnTo>
                    <a:pt x="23504" y="110487"/>
                  </a:lnTo>
                  <a:lnTo>
                    <a:pt x="58520" y="107051"/>
                  </a:lnTo>
                  <a:lnTo>
                    <a:pt x="93430" y="90354"/>
                  </a:lnTo>
                  <a:lnTo>
                    <a:pt x="119375" y="64162"/>
                  </a:lnTo>
                  <a:lnTo>
                    <a:pt x="137949" y="34618"/>
                  </a:lnTo>
                  <a:lnTo>
                    <a:pt x="139076" y="33957"/>
                  </a:lnTo>
                  <a:lnTo>
                    <a:pt x="135663" y="74846"/>
                  </a:lnTo>
                  <a:lnTo>
                    <a:pt x="138553" y="113424"/>
                  </a:lnTo>
                  <a:lnTo>
                    <a:pt x="143878" y="159505"/>
                  </a:lnTo>
                  <a:lnTo>
                    <a:pt x="146553" y="205536"/>
                  </a:lnTo>
                  <a:lnTo>
                    <a:pt x="140603" y="243712"/>
                  </a:lnTo>
                  <a:lnTo>
                    <a:pt x="126533" y="273995"/>
                  </a:lnTo>
                  <a:lnTo>
                    <a:pt x="113115" y="286427"/>
                  </a:lnTo>
                  <a:lnTo>
                    <a:pt x="105587" y="290729"/>
                  </a:lnTo>
                  <a:lnTo>
                    <a:pt x="98451" y="292187"/>
                  </a:lnTo>
                  <a:lnTo>
                    <a:pt x="84877" y="290043"/>
                  </a:lnTo>
                  <a:lnTo>
                    <a:pt x="79706" y="285379"/>
                  </a:lnTo>
                  <a:lnTo>
                    <a:pt x="72078" y="270790"/>
                  </a:lnTo>
                  <a:lnTo>
                    <a:pt x="63817" y="239372"/>
                  </a:lnTo>
                  <a:lnTo>
                    <a:pt x="66662" y="213653"/>
                  </a:lnTo>
                  <a:lnTo>
                    <a:pt x="78282" y="175170"/>
                  </a:lnTo>
                  <a:lnTo>
                    <a:pt x="90529" y="140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29">
              <a:extLst>
                <a:ext uri="{FF2B5EF4-FFF2-40B4-BE49-F238E27FC236}">
                  <a16:creationId xmlns:a16="http://schemas.microsoft.com/office/drawing/2014/main" xmlns="" id="{BDD0DE51-B017-42A3-A079-E86EA09D6DD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232650" y="17399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6185" y="4738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30">
              <a:extLst>
                <a:ext uri="{FF2B5EF4-FFF2-40B4-BE49-F238E27FC236}">
                  <a16:creationId xmlns:a16="http://schemas.microsoft.com/office/drawing/2014/main" xmlns="" id="{F988028C-43E2-4333-B49A-428B9D4E5EE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45350" y="16637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114300"/>
                  </a:moveTo>
                  <a:lnTo>
                    <a:pt x="0" y="114300"/>
                  </a:lnTo>
                  <a:lnTo>
                    <a:pt x="705" y="74449"/>
                  </a:lnTo>
                  <a:lnTo>
                    <a:pt x="4363" y="3554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31">
              <a:extLst>
                <a:ext uri="{FF2B5EF4-FFF2-40B4-BE49-F238E27FC236}">
                  <a16:creationId xmlns:a16="http://schemas.microsoft.com/office/drawing/2014/main" xmlns="" id="{9FE237D4-B73A-48EB-A40F-CA284F581BC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00011" y="1682750"/>
              <a:ext cx="97740" cy="126022"/>
            </a:xfrm>
            <a:custGeom>
              <a:avLst/>
              <a:gdLst/>
              <a:ahLst/>
              <a:cxnLst/>
              <a:rect l="0" t="0" r="0" b="0"/>
              <a:pathLst>
                <a:path w="97740" h="126022">
                  <a:moveTo>
                    <a:pt x="8839" y="0"/>
                  </a:moveTo>
                  <a:lnTo>
                    <a:pt x="8839" y="0"/>
                  </a:lnTo>
                  <a:lnTo>
                    <a:pt x="0" y="8838"/>
                  </a:lnTo>
                  <a:lnTo>
                    <a:pt x="124" y="12242"/>
                  </a:lnTo>
                  <a:lnTo>
                    <a:pt x="6699" y="36677"/>
                  </a:lnTo>
                  <a:lnTo>
                    <a:pt x="14332" y="83904"/>
                  </a:lnTo>
                  <a:lnTo>
                    <a:pt x="29196" y="119992"/>
                  </a:lnTo>
                  <a:lnTo>
                    <a:pt x="32288" y="123739"/>
                  </a:lnTo>
                  <a:lnTo>
                    <a:pt x="35760" y="125531"/>
                  </a:lnTo>
                  <a:lnTo>
                    <a:pt x="39487" y="126021"/>
                  </a:lnTo>
                  <a:lnTo>
                    <a:pt x="49271" y="122802"/>
                  </a:lnTo>
                  <a:lnTo>
                    <a:pt x="54843" y="119968"/>
                  </a:lnTo>
                  <a:lnTo>
                    <a:pt x="64798" y="109293"/>
                  </a:lnTo>
                  <a:lnTo>
                    <a:pt x="89952" y="65401"/>
                  </a:lnTo>
                  <a:lnTo>
                    <a:pt x="9773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32">
              <a:extLst>
                <a:ext uri="{FF2B5EF4-FFF2-40B4-BE49-F238E27FC236}">
                  <a16:creationId xmlns:a16="http://schemas.microsoft.com/office/drawing/2014/main" xmlns="" id="{EE558324-A8D5-4A48-BE24-7818FBE63B9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432718" y="1660146"/>
              <a:ext cx="220348" cy="149605"/>
            </a:xfrm>
            <a:custGeom>
              <a:avLst/>
              <a:gdLst/>
              <a:ahLst/>
              <a:cxnLst/>
              <a:rect l="0" t="0" r="0" b="0"/>
              <a:pathLst>
                <a:path w="220348" h="149605">
                  <a:moveTo>
                    <a:pt x="3132" y="73404"/>
                  </a:moveTo>
                  <a:lnTo>
                    <a:pt x="3132" y="73404"/>
                  </a:lnTo>
                  <a:lnTo>
                    <a:pt x="13271" y="72698"/>
                  </a:lnTo>
                  <a:lnTo>
                    <a:pt x="20808" y="70033"/>
                  </a:lnTo>
                  <a:lnTo>
                    <a:pt x="32986" y="61194"/>
                  </a:lnTo>
                  <a:lnTo>
                    <a:pt x="39448" y="49868"/>
                  </a:lnTo>
                  <a:lnTo>
                    <a:pt x="49345" y="22972"/>
                  </a:lnTo>
                  <a:lnTo>
                    <a:pt x="48758" y="17910"/>
                  </a:lnTo>
                  <a:lnTo>
                    <a:pt x="46249" y="13831"/>
                  </a:lnTo>
                  <a:lnTo>
                    <a:pt x="42460" y="10405"/>
                  </a:lnTo>
                  <a:lnTo>
                    <a:pt x="37111" y="9532"/>
                  </a:lnTo>
                  <a:lnTo>
                    <a:pt x="23643" y="12326"/>
                  </a:lnTo>
                  <a:lnTo>
                    <a:pt x="12012" y="22034"/>
                  </a:lnTo>
                  <a:lnTo>
                    <a:pt x="6935" y="28574"/>
                  </a:lnTo>
                  <a:lnTo>
                    <a:pt x="1294" y="45248"/>
                  </a:lnTo>
                  <a:lnTo>
                    <a:pt x="0" y="76350"/>
                  </a:lnTo>
                  <a:lnTo>
                    <a:pt x="5967" y="106733"/>
                  </a:lnTo>
                  <a:lnTo>
                    <a:pt x="9255" y="114673"/>
                  </a:lnTo>
                  <a:lnTo>
                    <a:pt x="14269" y="119967"/>
                  </a:lnTo>
                  <a:lnTo>
                    <a:pt x="27368" y="125848"/>
                  </a:lnTo>
                  <a:lnTo>
                    <a:pt x="44477" y="124700"/>
                  </a:lnTo>
                  <a:lnTo>
                    <a:pt x="63136" y="118074"/>
                  </a:lnTo>
                  <a:lnTo>
                    <a:pt x="110037" y="82901"/>
                  </a:lnTo>
                  <a:lnTo>
                    <a:pt x="134891" y="52023"/>
                  </a:lnTo>
                  <a:lnTo>
                    <a:pt x="139303" y="43205"/>
                  </a:lnTo>
                  <a:lnTo>
                    <a:pt x="139773" y="42688"/>
                  </a:lnTo>
                  <a:lnTo>
                    <a:pt x="124803" y="86141"/>
                  </a:lnTo>
                  <a:lnTo>
                    <a:pt x="111472" y="129330"/>
                  </a:lnTo>
                  <a:lnTo>
                    <a:pt x="123067" y="100881"/>
                  </a:lnTo>
                  <a:lnTo>
                    <a:pt x="138849" y="58605"/>
                  </a:lnTo>
                  <a:lnTo>
                    <a:pt x="166713" y="17381"/>
                  </a:lnTo>
                  <a:lnTo>
                    <a:pt x="180257" y="6642"/>
                  </a:lnTo>
                  <a:lnTo>
                    <a:pt x="196412" y="0"/>
                  </a:lnTo>
                  <a:lnTo>
                    <a:pt x="201128" y="1890"/>
                  </a:lnTo>
                  <a:lnTo>
                    <a:pt x="210134" y="11516"/>
                  </a:lnTo>
                  <a:lnTo>
                    <a:pt x="219766" y="39544"/>
                  </a:lnTo>
                  <a:lnTo>
                    <a:pt x="220347" y="78031"/>
                  </a:lnTo>
                  <a:lnTo>
                    <a:pt x="214222" y="119369"/>
                  </a:lnTo>
                  <a:lnTo>
                    <a:pt x="206332" y="14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60">
            <a:extLst>
              <a:ext uri="{FF2B5EF4-FFF2-40B4-BE49-F238E27FC236}">
                <a16:creationId xmlns:a16="http://schemas.microsoft.com/office/drawing/2014/main" xmlns="" id="{0E39AA3C-D840-4322-9677-6112C174E8A1}"/>
              </a:ext>
            </a:extLst>
          </p:cNvPr>
          <p:cNvGrpSpPr/>
          <p:nvPr/>
        </p:nvGrpSpPr>
        <p:grpSpPr>
          <a:xfrm>
            <a:off x="8000267" y="1469903"/>
            <a:ext cx="572234" cy="343018"/>
            <a:chOff x="8000267" y="1469903"/>
            <a:chExt cx="572234" cy="343018"/>
          </a:xfrm>
        </p:grpSpPr>
        <p:sp>
          <p:nvSpPr>
            <p:cNvPr id="488" name="SMARTInkShape-333">
              <a:extLst>
                <a:ext uri="{FF2B5EF4-FFF2-40B4-BE49-F238E27FC236}">
                  <a16:creationId xmlns:a16="http://schemas.microsoft.com/office/drawing/2014/main" xmlns="" id="{9C35F894-59D4-4F0E-948E-DF5484B5871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000267" y="1469903"/>
              <a:ext cx="438884" cy="343018"/>
            </a:xfrm>
            <a:custGeom>
              <a:avLst/>
              <a:gdLst/>
              <a:ahLst/>
              <a:cxnLst/>
              <a:rect l="0" t="0" r="0" b="0"/>
              <a:pathLst>
                <a:path w="438884" h="343018">
                  <a:moveTo>
                    <a:pt x="89633" y="219197"/>
                  </a:moveTo>
                  <a:lnTo>
                    <a:pt x="89633" y="219197"/>
                  </a:lnTo>
                  <a:lnTo>
                    <a:pt x="89631" y="209084"/>
                  </a:lnTo>
                  <a:lnTo>
                    <a:pt x="85870" y="200356"/>
                  </a:lnTo>
                  <a:lnTo>
                    <a:pt x="71957" y="183255"/>
                  </a:lnTo>
                  <a:lnTo>
                    <a:pt x="56409" y="173897"/>
                  </a:lnTo>
                  <a:lnTo>
                    <a:pt x="50549" y="174180"/>
                  </a:lnTo>
                  <a:lnTo>
                    <a:pt x="38396" y="180140"/>
                  </a:lnTo>
                  <a:lnTo>
                    <a:pt x="16282" y="208879"/>
                  </a:lnTo>
                  <a:lnTo>
                    <a:pt x="1969" y="252045"/>
                  </a:lnTo>
                  <a:lnTo>
                    <a:pt x="0" y="297212"/>
                  </a:lnTo>
                  <a:lnTo>
                    <a:pt x="6051" y="321368"/>
                  </a:lnTo>
                  <a:lnTo>
                    <a:pt x="10629" y="331761"/>
                  </a:lnTo>
                  <a:lnTo>
                    <a:pt x="16502" y="337984"/>
                  </a:lnTo>
                  <a:lnTo>
                    <a:pt x="23240" y="341427"/>
                  </a:lnTo>
                  <a:lnTo>
                    <a:pt x="30554" y="343017"/>
                  </a:lnTo>
                  <a:lnTo>
                    <a:pt x="49970" y="337258"/>
                  </a:lnTo>
                  <a:lnTo>
                    <a:pt x="61074" y="331771"/>
                  </a:lnTo>
                  <a:lnTo>
                    <a:pt x="93558" y="293710"/>
                  </a:lnTo>
                  <a:lnTo>
                    <a:pt x="113015" y="256312"/>
                  </a:lnTo>
                  <a:lnTo>
                    <a:pt x="129658" y="212409"/>
                  </a:lnTo>
                  <a:lnTo>
                    <a:pt x="136071" y="187861"/>
                  </a:lnTo>
                  <a:lnTo>
                    <a:pt x="141759" y="162323"/>
                  </a:lnTo>
                  <a:lnTo>
                    <a:pt x="146255" y="135420"/>
                  </a:lnTo>
                  <a:lnTo>
                    <a:pt x="149960" y="107607"/>
                  </a:lnTo>
                  <a:lnTo>
                    <a:pt x="153133" y="79187"/>
                  </a:lnTo>
                  <a:lnTo>
                    <a:pt x="152899" y="38201"/>
                  </a:lnTo>
                  <a:lnTo>
                    <a:pt x="146712" y="4702"/>
                  </a:lnTo>
                  <a:lnTo>
                    <a:pt x="144620" y="0"/>
                  </a:lnTo>
                  <a:lnTo>
                    <a:pt x="140401" y="394"/>
                  </a:lnTo>
                  <a:lnTo>
                    <a:pt x="128189" y="10238"/>
                  </a:lnTo>
                  <a:lnTo>
                    <a:pt x="108818" y="52469"/>
                  </a:lnTo>
                  <a:lnTo>
                    <a:pt x="97925" y="95472"/>
                  </a:lnTo>
                  <a:lnTo>
                    <a:pt x="93044" y="119780"/>
                  </a:lnTo>
                  <a:lnTo>
                    <a:pt x="89790" y="145158"/>
                  </a:lnTo>
                  <a:lnTo>
                    <a:pt x="87621" y="171249"/>
                  </a:lnTo>
                  <a:lnTo>
                    <a:pt x="86175" y="197815"/>
                  </a:lnTo>
                  <a:lnTo>
                    <a:pt x="90213" y="244266"/>
                  </a:lnTo>
                  <a:lnTo>
                    <a:pt x="100473" y="283255"/>
                  </a:lnTo>
                  <a:lnTo>
                    <a:pt x="116793" y="312343"/>
                  </a:lnTo>
                  <a:lnTo>
                    <a:pt x="137687" y="331386"/>
                  </a:lnTo>
                  <a:lnTo>
                    <a:pt x="149186" y="338440"/>
                  </a:lnTo>
                  <a:lnTo>
                    <a:pt x="175132" y="342514"/>
                  </a:lnTo>
                  <a:lnTo>
                    <a:pt x="203127" y="337505"/>
                  </a:lnTo>
                  <a:lnTo>
                    <a:pt x="243833" y="314850"/>
                  </a:lnTo>
                  <a:lnTo>
                    <a:pt x="262588" y="295811"/>
                  </a:lnTo>
                  <a:lnTo>
                    <a:pt x="278305" y="258517"/>
                  </a:lnTo>
                  <a:lnTo>
                    <a:pt x="279086" y="236202"/>
                  </a:lnTo>
                  <a:lnTo>
                    <a:pt x="277318" y="226300"/>
                  </a:lnTo>
                  <a:lnTo>
                    <a:pt x="267828" y="211536"/>
                  </a:lnTo>
                  <a:lnTo>
                    <a:pt x="261346" y="205623"/>
                  </a:lnTo>
                  <a:lnTo>
                    <a:pt x="253497" y="203092"/>
                  </a:lnTo>
                  <a:lnTo>
                    <a:pt x="235368" y="204043"/>
                  </a:lnTo>
                  <a:lnTo>
                    <a:pt x="219315" y="212932"/>
                  </a:lnTo>
                  <a:lnTo>
                    <a:pt x="212071" y="219254"/>
                  </a:lnTo>
                  <a:lnTo>
                    <a:pt x="202141" y="239448"/>
                  </a:lnTo>
                  <a:lnTo>
                    <a:pt x="196786" y="263475"/>
                  </a:lnTo>
                  <a:lnTo>
                    <a:pt x="196758" y="285913"/>
                  </a:lnTo>
                  <a:lnTo>
                    <a:pt x="199856" y="294719"/>
                  </a:lnTo>
                  <a:lnTo>
                    <a:pt x="210823" y="308266"/>
                  </a:lnTo>
                  <a:lnTo>
                    <a:pt x="217698" y="311737"/>
                  </a:lnTo>
                  <a:lnTo>
                    <a:pt x="232863" y="313713"/>
                  </a:lnTo>
                  <a:lnTo>
                    <a:pt x="257269" y="307487"/>
                  </a:lnTo>
                  <a:lnTo>
                    <a:pt x="268324" y="298654"/>
                  </a:lnTo>
                  <a:lnTo>
                    <a:pt x="284909" y="272696"/>
                  </a:lnTo>
                  <a:lnTo>
                    <a:pt x="285433" y="273207"/>
                  </a:lnTo>
                  <a:lnTo>
                    <a:pt x="289813" y="299921"/>
                  </a:lnTo>
                  <a:lnTo>
                    <a:pt x="291525" y="302646"/>
                  </a:lnTo>
                  <a:lnTo>
                    <a:pt x="295309" y="305674"/>
                  </a:lnTo>
                  <a:lnTo>
                    <a:pt x="298012" y="305071"/>
                  </a:lnTo>
                  <a:lnTo>
                    <a:pt x="304778" y="300637"/>
                  </a:lnTo>
                  <a:lnTo>
                    <a:pt x="331669" y="259668"/>
                  </a:lnTo>
                  <a:lnTo>
                    <a:pt x="350201" y="218724"/>
                  </a:lnTo>
                  <a:lnTo>
                    <a:pt x="363485" y="182298"/>
                  </a:lnTo>
                  <a:lnTo>
                    <a:pt x="378798" y="137886"/>
                  </a:lnTo>
                  <a:lnTo>
                    <a:pt x="391247" y="97451"/>
                  </a:lnTo>
                  <a:lnTo>
                    <a:pt x="400778" y="62782"/>
                  </a:lnTo>
                  <a:lnTo>
                    <a:pt x="411671" y="17341"/>
                  </a:lnTo>
                  <a:lnTo>
                    <a:pt x="410864" y="18304"/>
                  </a:lnTo>
                  <a:lnTo>
                    <a:pt x="399430" y="52724"/>
                  </a:lnTo>
                  <a:lnTo>
                    <a:pt x="391008" y="86648"/>
                  </a:lnTo>
                  <a:lnTo>
                    <a:pt x="380211" y="129947"/>
                  </a:lnTo>
                  <a:lnTo>
                    <a:pt x="370238" y="177414"/>
                  </a:lnTo>
                  <a:lnTo>
                    <a:pt x="363218" y="223204"/>
                  </a:lnTo>
                  <a:lnTo>
                    <a:pt x="362450" y="260019"/>
                  </a:lnTo>
                  <a:lnTo>
                    <a:pt x="369357" y="298398"/>
                  </a:lnTo>
                  <a:lnTo>
                    <a:pt x="376467" y="310842"/>
                  </a:lnTo>
                  <a:lnTo>
                    <a:pt x="380340" y="314160"/>
                  </a:lnTo>
                  <a:lnTo>
                    <a:pt x="386448" y="314961"/>
                  </a:lnTo>
                  <a:lnTo>
                    <a:pt x="402643" y="312088"/>
                  </a:lnTo>
                  <a:lnTo>
                    <a:pt x="417838" y="300464"/>
                  </a:lnTo>
                  <a:lnTo>
                    <a:pt x="424853" y="292425"/>
                  </a:lnTo>
                  <a:lnTo>
                    <a:pt x="432648" y="274085"/>
                  </a:lnTo>
                  <a:lnTo>
                    <a:pt x="438883" y="244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34">
              <a:extLst>
                <a:ext uri="{FF2B5EF4-FFF2-40B4-BE49-F238E27FC236}">
                  <a16:creationId xmlns:a16="http://schemas.microsoft.com/office/drawing/2014/main" xmlns="" id="{12301793-EE7B-4429-BD87-75A746852D2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453531" y="1610412"/>
              <a:ext cx="118970" cy="116789"/>
            </a:xfrm>
            <a:custGeom>
              <a:avLst/>
              <a:gdLst/>
              <a:ahLst/>
              <a:cxnLst/>
              <a:rect l="0" t="0" r="0" b="0"/>
              <a:pathLst>
                <a:path w="118970" h="116789">
                  <a:moveTo>
                    <a:pt x="80869" y="8838"/>
                  </a:moveTo>
                  <a:lnTo>
                    <a:pt x="80869" y="8838"/>
                  </a:lnTo>
                  <a:lnTo>
                    <a:pt x="59821" y="0"/>
                  </a:lnTo>
                  <a:lnTo>
                    <a:pt x="46349" y="1617"/>
                  </a:lnTo>
                  <a:lnTo>
                    <a:pt x="38806" y="4024"/>
                  </a:lnTo>
                  <a:lnTo>
                    <a:pt x="24779" y="14224"/>
                  </a:lnTo>
                  <a:lnTo>
                    <a:pt x="6864" y="35834"/>
                  </a:lnTo>
                  <a:lnTo>
                    <a:pt x="1899" y="43769"/>
                  </a:lnTo>
                  <a:lnTo>
                    <a:pt x="0" y="51881"/>
                  </a:lnTo>
                  <a:lnTo>
                    <a:pt x="3776" y="90227"/>
                  </a:lnTo>
                  <a:lnTo>
                    <a:pt x="6190" y="95553"/>
                  </a:lnTo>
                  <a:lnTo>
                    <a:pt x="14518" y="103352"/>
                  </a:lnTo>
                  <a:lnTo>
                    <a:pt x="19701" y="103597"/>
                  </a:lnTo>
                  <a:lnTo>
                    <a:pt x="31105" y="98225"/>
                  </a:lnTo>
                  <a:lnTo>
                    <a:pt x="49426" y="83301"/>
                  </a:lnTo>
                  <a:lnTo>
                    <a:pt x="58193" y="69684"/>
                  </a:lnTo>
                  <a:lnTo>
                    <a:pt x="69569" y="48060"/>
                  </a:lnTo>
                  <a:lnTo>
                    <a:pt x="74200" y="43909"/>
                  </a:lnTo>
                  <a:lnTo>
                    <a:pt x="76423" y="42802"/>
                  </a:lnTo>
                  <a:lnTo>
                    <a:pt x="77199" y="44181"/>
                  </a:lnTo>
                  <a:lnTo>
                    <a:pt x="76181" y="51357"/>
                  </a:lnTo>
                  <a:lnTo>
                    <a:pt x="79020" y="61602"/>
                  </a:lnTo>
                  <a:lnTo>
                    <a:pt x="96984" y="95305"/>
                  </a:lnTo>
                  <a:lnTo>
                    <a:pt x="118969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35">
              <a:extLst>
                <a:ext uri="{FF2B5EF4-FFF2-40B4-BE49-F238E27FC236}">
                  <a16:creationId xmlns:a16="http://schemas.microsoft.com/office/drawing/2014/main" xmlns="" id="{FDCB5C45-77DD-4F8F-8AE4-EB55AFBD8BC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330409" y="1625600"/>
              <a:ext cx="127792" cy="6351"/>
            </a:xfrm>
            <a:custGeom>
              <a:avLst/>
              <a:gdLst/>
              <a:ahLst/>
              <a:cxnLst/>
              <a:rect l="0" t="0" r="0" b="0"/>
              <a:pathLst>
                <a:path w="127792" h="6351">
                  <a:moveTo>
                    <a:pt x="38891" y="0"/>
                  </a:moveTo>
                  <a:lnTo>
                    <a:pt x="38891" y="0"/>
                  </a:lnTo>
                  <a:lnTo>
                    <a:pt x="2716" y="0"/>
                  </a:lnTo>
                  <a:lnTo>
                    <a:pt x="663" y="705"/>
                  </a:lnTo>
                  <a:lnTo>
                    <a:pt x="0" y="1881"/>
                  </a:lnTo>
                  <a:lnTo>
                    <a:pt x="264" y="3371"/>
                  </a:lnTo>
                  <a:lnTo>
                    <a:pt x="45929" y="5958"/>
                  </a:lnTo>
                  <a:lnTo>
                    <a:pt x="88014" y="6234"/>
                  </a:lnTo>
                  <a:lnTo>
                    <a:pt x="12779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61">
            <a:extLst>
              <a:ext uri="{FF2B5EF4-FFF2-40B4-BE49-F238E27FC236}">
                <a16:creationId xmlns:a16="http://schemas.microsoft.com/office/drawing/2014/main" xmlns="" id="{244C989F-DAF7-424B-AB66-D4E18F705816}"/>
              </a:ext>
            </a:extLst>
          </p:cNvPr>
          <p:cNvGrpSpPr/>
          <p:nvPr/>
        </p:nvGrpSpPr>
        <p:grpSpPr>
          <a:xfrm>
            <a:off x="9037815" y="1401546"/>
            <a:ext cx="722136" cy="338355"/>
            <a:chOff x="9037815" y="1401546"/>
            <a:chExt cx="722136" cy="338355"/>
          </a:xfrm>
        </p:grpSpPr>
        <p:sp>
          <p:nvSpPr>
            <p:cNvPr id="492" name="SMARTInkShape-336">
              <a:extLst>
                <a:ext uri="{FF2B5EF4-FFF2-40B4-BE49-F238E27FC236}">
                  <a16:creationId xmlns:a16="http://schemas.microsoft.com/office/drawing/2014/main" xmlns="" id="{36376159-FFB9-4F61-BF8D-9C6F28DF388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709150" y="1557311"/>
              <a:ext cx="50801" cy="120527"/>
            </a:xfrm>
            <a:custGeom>
              <a:avLst/>
              <a:gdLst/>
              <a:ahLst/>
              <a:cxnLst/>
              <a:rect l="0" t="0" r="0" b="0"/>
              <a:pathLst>
                <a:path w="50801" h="120527">
                  <a:moveTo>
                    <a:pt x="50800" y="30189"/>
                  </a:moveTo>
                  <a:lnTo>
                    <a:pt x="50800" y="30189"/>
                  </a:lnTo>
                  <a:lnTo>
                    <a:pt x="50095" y="20050"/>
                  </a:lnTo>
                  <a:lnTo>
                    <a:pt x="47429" y="12512"/>
                  </a:lnTo>
                  <a:lnTo>
                    <a:pt x="38247" y="6340"/>
                  </a:lnTo>
                  <a:lnTo>
                    <a:pt x="19472" y="0"/>
                  </a:lnTo>
                  <a:lnTo>
                    <a:pt x="17212" y="890"/>
                  </a:lnTo>
                  <a:lnTo>
                    <a:pt x="15710" y="2896"/>
                  </a:lnTo>
                  <a:lnTo>
                    <a:pt x="14706" y="5643"/>
                  </a:lnTo>
                  <a:lnTo>
                    <a:pt x="18166" y="29626"/>
                  </a:lnTo>
                  <a:lnTo>
                    <a:pt x="33402" y="72603"/>
                  </a:lnTo>
                  <a:lnTo>
                    <a:pt x="36002" y="93086"/>
                  </a:lnTo>
                  <a:lnTo>
                    <a:pt x="34110" y="106121"/>
                  </a:lnTo>
                  <a:lnTo>
                    <a:pt x="31207" y="111149"/>
                  </a:lnTo>
                  <a:lnTo>
                    <a:pt x="22334" y="118618"/>
                  </a:lnTo>
                  <a:lnTo>
                    <a:pt x="18415" y="120186"/>
                  </a:lnTo>
                  <a:lnTo>
                    <a:pt x="15101" y="120526"/>
                  </a:lnTo>
                  <a:lnTo>
                    <a:pt x="12183" y="120047"/>
                  </a:lnTo>
                  <a:lnTo>
                    <a:pt x="9534" y="118316"/>
                  </a:lnTo>
                  <a:lnTo>
                    <a:pt x="0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37">
              <a:extLst>
                <a:ext uri="{FF2B5EF4-FFF2-40B4-BE49-F238E27FC236}">
                  <a16:creationId xmlns:a16="http://schemas.microsoft.com/office/drawing/2014/main" xmlns="" id="{2BC2E4C1-4457-4685-AABF-C7CD6EEEC16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525000" y="1573835"/>
              <a:ext cx="158751" cy="98628"/>
            </a:xfrm>
            <a:custGeom>
              <a:avLst/>
              <a:gdLst/>
              <a:ahLst/>
              <a:cxnLst/>
              <a:rect l="0" t="0" r="0" b="0"/>
              <a:pathLst>
                <a:path w="158751" h="98628">
                  <a:moveTo>
                    <a:pt x="0" y="7315"/>
                  </a:moveTo>
                  <a:lnTo>
                    <a:pt x="0" y="7315"/>
                  </a:lnTo>
                  <a:lnTo>
                    <a:pt x="1881" y="53149"/>
                  </a:lnTo>
                  <a:lnTo>
                    <a:pt x="3370" y="59038"/>
                  </a:lnTo>
                  <a:lnTo>
                    <a:pt x="8789" y="67462"/>
                  </a:lnTo>
                  <a:lnTo>
                    <a:pt x="12209" y="70696"/>
                  </a:lnTo>
                  <a:lnTo>
                    <a:pt x="16604" y="72147"/>
                  </a:lnTo>
                  <a:lnTo>
                    <a:pt x="27136" y="71877"/>
                  </a:lnTo>
                  <a:lnTo>
                    <a:pt x="35109" y="69406"/>
                  </a:lnTo>
                  <a:lnTo>
                    <a:pt x="45445" y="62166"/>
                  </a:lnTo>
                  <a:lnTo>
                    <a:pt x="55565" y="51084"/>
                  </a:lnTo>
                  <a:lnTo>
                    <a:pt x="59972" y="45112"/>
                  </a:lnTo>
                  <a:lnTo>
                    <a:pt x="61147" y="44508"/>
                  </a:lnTo>
                  <a:lnTo>
                    <a:pt x="61931" y="44810"/>
                  </a:lnTo>
                  <a:lnTo>
                    <a:pt x="62803" y="48909"/>
                  </a:lnTo>
                  <a:lnTo>
                    <a:pt x="63895" y="55435"/>
                  </a:lnTo>
                  <a:lnTo>
                    <a:pt x="75009" y="83076"/>
                  </a:lnTo>
                  <a:lnTo>
                    <a:pt x="85568" y="92714"/>
                  </a:lnTo>
                  <a:lnTo>
                    <a:pt x="93535" y="97716"/>
                  </a:lnTo>
                  <a:lnTo>
                    <a:pt x="97634" y="98627"/>
                  </a:lnTo>
                  <a:lnTo>
                    <a:pt x="105951" y="97757"/>
                  </a:lnTo>
                  <a:lnTo>
                    <a:pt x="125310" y="83188"/>
                  </a:lnTo>
                  <a:lnTo>
                    <a:pt x="142632" y="57345"/>
                  </a:lnTo>
                  <a:lnTo>
                    <a:pt x="153346" y="33976"/>
                  </a:lnTo>
                  <a:lnTo>
                    <a:pt x="158434" y="0"/>
                  </a:lnTo>
                  <a:lnTo>
                    <a:pt x="158750" y="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38">
              <a:extLst>
                <a:ext uri="{FF2B5EF4-FFF2-40B4-BE49-F238E27FC236}">
                  <a16:creationId xmlns:a16="http://schemas.microsoft.com/office/drawing/2014/main" xmlns="" id="{6E44365B-7675-4922-908A-CBE9685C6D5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446672" y="1593850"/>
              <a:ext cx="46579" cy="82517"/>
            </a:xfrm>
            <a:custGeom>
              <a:avLst/>
              <a:gdLst/>
              <a:ahLst/>
              <a:cxnLst/>
              <a:rect l="0" t="0" r="0" b="0"/>
              <a:pathLst>
                <a:path w="46579" h="82517">
                  <a:moveTo>
                    <a:pt x="27528" y="0"/>
                  </a:moveTo>
                  <a:lnTo>
                    <a:pt x="27528" y="0"/>
                  </a:lnTo>
                  <a:lnTo>
                    <a:pt x="20785" y="3371"/>
                  </a:lnTo>
                  <a:lnTo>
                    <a:pt x="9851" y="15580"/>
                  </a:lnTo>
                  <a:lnTo>
                    <a:pt x="1045" y="39345"/>
                  </a:lnTo>
                  <a:lnTo>
                    <a:pt x="0" y="54881"/>
                  </a:lnTo>
                  <a:lnTo>
                    <a:pt x="5077" y="78731"/>
                  </a:lnTo>
                  <a:lnTo>
                    <a:pt x="8327" y="81415"/>
                  </a:lnTo>
                  <a:lnTo>
                    <a:pt x="12611" y="82499"/>
                  </a:lnTo>
                  <a:lnTo>
                    <a:pt x="17584" y="82516"/>
                  </a:lnTo>
                  <a:lnTo>
                    <a:pt x="26871" y="78772"/>
                  </a:lnTo>
                  <a:lnTo>
                    <a:pt x="31325" y="75798"/>
                  </a:lnTo>
                  <a:lnTo>
                    <a:pt x="38151" y="64968"/>
                  </a:lnTo>
                  <a:lnTo>
                    <a:pt x="44081" y="44885"/>
                  </a:lnTo>
                  <a:lnTo>
                    <a:pt x="44914" y="38390"/>
                  </a:lnTo>
                  <a:lnTo>
                    <a:pt x="42074" y="27410"/>
                  </a:lnTo>
                  <a:lnTo>
                    <a:pt x="39342" y="22507"/>
                  </a:lnTo>
                  <a:lnTo>
                    <a:pt x="38227" y="18532"/>
                  </a:lnTo>
                  <a:lnTo>
                    <a:pt x="38190" y="15177"/>
                  </a:lnTo>
                  <a:lnTo>
                    <a:pt x="40027" y="9568"/>
                  </a:lnTo>
                  <a:lnTo>
                    <a:pt x="46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39">
              <a:extLst>
                <a:ext uri="{FF2B5EF4-FFF2-40B4-BE49-F238E27FC236}">
                  <a16:creationId xmlns:a16="http://schemas.microsoft.com/office/drawing/2014/main" xmlns="" id="{A265EE14-792E-44EC-9E74-695E2769DC1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385300" y="14287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19050" y="0"/>
                  </a:moveTo>
                  <a:lnTo>
                    <a:pt x="19050" y="0"/>
                  </a:lnTo>
                  <a:lnTo>
                    <a:pt x="15287" y="41114"/>
                  </a:lnTo>
                  <a:lnTo>
                    <a:pt x="8998" y="85325"/>
                  </a:lnTo>
                  <a:lnTo>
                    <a:pt x="7134" y="130409"/>
                  </a:lnTo>
                  <a:lnTo>
                    <a:pt x="6583" y="170579"/>
                  </a:lnTo>
                  <a:lnTo>
                    <a:pt x="3024" y="21533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40">
              <a:extLst>
                <a:ext uri="{FF2B5EF4-FFF2-40B4-BE49-F238E27FC236}">
                  <a16:creationId xmlns:a16="http://schemas.microsoft.com/office/drawing/2014/main" xmlns="" id="{052D02A3-E0D8-4827-B7C1-00F9C159EB3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315450" y="1457129"/>
              <a:ext cx="19051" cy="238322"/>
            </a:xfrm>
            <a:custGeom>
              <a:avLst/>
              <a:gdLst/>
              <a:ahLst/>
              <a:cxnLst/>
              <a:rect l="0" t="0" r="0" b="0"/>
              <a:pathLst>
                <a:path w="19051" h="2383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15679" y="8017"/>
                  </a:lnTo>
                  <a:lnTo>
                    <a:pt x="12582" y="52084"/>
                  </a:lnTo>
                  <a:lnTo>
                    <a:pt x="9590" y="87345"/>
                  </a:lnTo>
                  <a:lnTo>
                    <a:pt x="7791" y="126535"/>
                  </a:lnTo>
                  <a:lnTo>
                    <a:pt x="6284" y="166061"/>
                  </a:lnTo>
                  <a:lnTo>
                    <a:pt x="3264" y="202442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41">
              <a:extLst>
                <a:ext uri="{FF2B5EF4-FFF2-40B4-BE49-F238E27FC236}">
                  <a16:creationId xmlns:a16="http://schemas.microsoft.com/office/drawing/2014/main" xmlns="" id="{BD267D4E-571F-45CF-98FC-78A1BDDCDBF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47820" y="1619250"/>
              <a:ext cx="82985" cy="101220"/>
            </a:xfrm>
            <a:custGeom>
              <a:avLst/>
              <a:gdLst/>
              <a:ahLst/>
              <a:cxnLst/>
              <a:rect l="0" t="0" r="0" b="0"/>
              <a:pathLst>
                <a:path w="82985" h="101220">
                  <a:moveTo>
                    <a:pt x="78730" y="6350"/>
                  </a:moveTo>
                  <a:lnTo>
                    <a:pt x="78730" y="6350"/>
                  </a:lnTo>
                  <a:lnTo>
                    <a:pt x="71987" y="2979"/>
                  </a:lnTo>
                  <a:lnTo>
                    <a:pt x="54312" y="883"/>
                  </a:lnTo>
                  <a:lnTo>
                    <a:pt x="41066" y="6037"/>
                  </a:lnTo>
                  <a:lnTo>
                    <a:pt x="11946" y="29963"/>
                  </a:lnTo>
                  <a:lnTo>
                    <a:pt x="3187" y="45537"/>
                  </a:lnTo>
                  <a:lnTo>
                    <a:pt x="0" y="61867"/>
                  </a:lnTo>
                  <a:lnTo>
                    <a:pt x="934" y="78531"/>
                  </a:lnTo>
                  <a:lnTo>
                    <a:pt x="4993" y="85515"/>
                  </a:lnTo>
                  <a:lnTo>
                    <a:pt x="18911" y="97038"/>
                  </a:lnTo>
                  <a:lnTo>
                    <a:pt x="34977" y="101219"/>
                  </a:lnTo>
                  <a:lnTo>
                    <a:pt x="50816" y="100019"/>
                  </a:lnTo>
                  <a:lnTo>
                    <a:pt x="64911" y="94783"/>
                  </a:lnTo>
                  <a:lnTo>
                    <a:pt x="74472" y="85870"/>
                  </a:lnTo>
                  <a:lnTo>
                    <a:pt x="78007" y="80530"/>
                  </a:lnTo>
                  <a:lnTo>
                    <a:pt x="82984" y="59530"/>
                  </a:lnTo>
                  <a:lnTo>
                    <a:pt x="80386" y="43626"/>
                  </a:lnTo>
                  <a:lnTo>
                    <a:pt x="73821" y="27856"/>
                  </a:lnTo>
                  <a:lnTo>
                    <a:pt x="53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42">
              <a:extLst>
                <a:ext uri="{FF2B5EF4-FFF2-40B4-BE49-F238E27FC236}">
                  <a16:creationId xmlns:a16="http://schemas.microsoft.com/office/drawing/2014/main" xmlns="" id="{1C701A20-5FA9-4B4E-8AEA-A8EAB282F8C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37815" y="1644650"/>
              <a:ext cx="150636" cy="31751"/>
            </a:xfrm>
            <a:custGeom>
              <a:avLst/>
              <a:gdLst/>
              <a:ahLst/>
              <a:cxnLst/>
              <a:rect l="0" t="0" r="0" b="0"/>
              <a:pathLst>
                <a:path w="1506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882" y="14790"/>
                  </a:lnTo>
                  <a:lnTo>
                    <a:pt x="0" y="11977"/>
                  </a:lnTo>
                  <a:lnTo>
                    <a:pt x="117" y="10101"/>
                  </a:lnTo>
                  <a:lnTo>
                    <a:pt x="899" y="8851"/>
                  </a:lnTo>
                  <a:lnTo>
                    <a:pt x="5065" y="6756"/>
                  </a:lnTo>
                  <a:lnTo>
                    <a:pt x="21424" y="2315"/>
                  </a:lnTo>
                  <a:lnTo>
                    <a:pt x="65687" y="457"/>
                  </a:lnTo>
                  <a:lnTo>
                    <a:pt x="107355" y="135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43">
              <a:extLst>
                <a:ext uri="{FF2B5EF4-FFF2-40B4-BE49-F238E27FC236}">
                  <a16:creationId xmlns:a16="http://schemas.microsoft.com/office/drawing/2014/main" xmlns="" id="{A74A85CF-DE74-4435-A5BD-5D430D1F883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061450" y="1401546"/>
              <a:ext cx="92271" cy="338355"/>
            </a:xfrm>
            <a:custGeom>
              <a:avLst/>
              <a:gdLst/>
              <a:ahLst/>
              <a:cxnLst/>
              <a:rect l="0" t="0" r="0" b="0"/>
              <a:pathLst>
                <a:path w="92271" h="338355">
                  <a:moveTo>
                    <a:pt x="88900" y="52604"/>
                  </a:moveTo>
                  <a:lnTo>
                    <a:pt x="88900" y="52604"/>
                  </a:lnTo>
                  <a:lnTo>
                    <a:pt x="92270" y="42491"/>
                  </a:lnTo>
                  <a:lnTo>
                    <a:pt x="92044" y="31881"/>
                  </a:lnTo>
                  <a:lnTo>
                    <a:pt x="87294" y="4096"/>
                  </a:lnTo>
                  <a:lnTo>
                    <a:pt x="85715" y="1215"/>
                  </a:lnTo>
                  <a:lnTo>
                    <a:pt x="82541" y="0"/>
                  </a:lnTo>
                  <a:lnTo>
                    <a:pt x="73375" y="532"/>
                  </a:lnTo>
                  <a:lnTo>
                    <a:pt x="62244" y="8765"/>
                  </a:lnTo>
                  <a:lnTo>
                    <a:pt x="49537" y="25359"/>
                  </a:lnTo>
                  <a:lnTo>
                    <a:pt x="27926" y="71107"/>
                  </a:lnTo>
                  <a:lnTo>
                    <a:pt x="16882" y="109041"/>
                  </a:lnTo>
                  <a:lnTo>
                    <a:pt x="9149" y="151300"/>
                  </a:lnTo>
                  <a:lnTo>
                    <a:pt x="4771" y="194541"/>
                  </a:lnTo>
                  <a:lnTo>
                    <a:pt x="5178" y="234926"/>
                  </a:lnTo>
                  <a:lnTo>
                    <a:pt x="5829" y="270279"/>
                  </a:lnTo>
                  <a:lnTo>
                    <a:pt x="6196" y="312304"/>
                  </a:lnTo>
                  <a:lnTo>
                    <a:pt x="5576" y="329598"/>
                  </a:lnTo>
                  <a:lnTo>
                    <a:pt x="4424" y="333223"/>
                  </a:lnTo>
                  <a:lnTo>
                    <a:pt x="0" y="338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62">
            <a:extLst>
              <a:ext uri="{FF2B5EF4-FFF2-40B4-BE49-F238E27FC236}">
                <a16:creationId xmlns:a16="http://schemas.microsoft.com/office/drawing/2014/main" xmlns="" id="{F79E0E2A-9AE4-4145-B9F1-880D30A415FB}"/>
              </a:ext>
            </a:extLst>
          </p:cNvPr>
          <p:cNvGrpSpPr/>
          <p:nvPr/>
        </p:nvGrpSpPr>
        <p:grpSpPr>
          <a:xfrm>
            <a:off x="10146702" y="1332711"/>
            <a:ext cx="1175349" cy="463144"/>
            <a:chOff x="10146702" y="1332711"/>
            <a:chExt cx="1175349" cy="463144"/>
          </a:xfrm>
        </p:grpSpPr>
        <p:sp>
          <p:nvSpPr>
            <p:cNvPr id="501" name="SMARTInkShape-344">
              <a:extLst>
                <a:ext uri="{FF2B5EF4-FFF2-40B4-BE49-F238E27FC236}">
                  <a16:creationId xmlns:a16="http://schemas.microsoft.com/office/drawing/2014/main" xmlns="" id="{7401A709-2FA2-451B-BF34-6A08B158227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156950" y="1519938"/>
              <a:ext cx="30588" cy="118363"/>
            </a:xfrm>
            <a:custGeom>
              <a:avLst/>
              <a:gdLst/>
              <a:ahLst/>
              <a:cxnLst/>
              <a:rect l="0" t="0" r="0" b="0"/>
              <a:pathLst>
                <a:path w="30588" h="118363">
                  <a:moveTo>
                    <a:pt x="0" y="23112"/>
                  </a:moveTo>
                  <a:lnTo>
                    <a:pt x="0" y="23112"/>
                  </a:lnTo>
                  <a:lnTo>
                    <a:pt x="3371" y="16370"/>
                  </a:lnTo>
                  <a:lnTo>
                    <a:pt x="15580" y="5435"/>
                  </a:lnTo>
                  <a:lnTo>
                    <a:pt x="25861" y="0"/>
                  </a:lnTo>
                  <a:lnTo>
                    <a:pt x="27824" y="649"/>
                  </a:lnTo>
                  <a:lnTo>
                    <a:pt x="29133" y="2492"/>
                  </a:lnTo>
                  <a:lnTo>
                    <a:pt x="30587" y="9714"/>
                  </a:lnTo>
                  <a:lnTo>
                    <a:pt x="29994" y="30353"/>
                  </a:lnTo>
                  <a:lnTo>
                    <a:pt x="17866" y="68574"/>
                  </a:lnTo>
                  <a:lnTo>
                    <a:pt x="0" y="11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45">
              <a:extLst>
                <a:ext uri="{FF2B5EF4-FFF2-40B4-BE49-F238E27FC236}">
                  <a16:creationId xmlns:a16="http://schemas.microsoft.com/office/drawing/2014/main" xmlns="" id="{61F5DF76-11C3-441B-85E7-F20FF73280A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191569" y="1454412"/>
              <a:ext cx="130482" cy="153970"/>
            </a:xfrm>
            <a:custGeom>
              <a:avLst/>
              <a:gdLst/>
              <a:ahLst/>
              <a:cxnLst/>
              <a:rect l="0" t="0" r="0" b="0"/>
              <a:pathLst>
                <a:path w="130482" h="153970">
                  <a:moveTo>
                    <a:pt x="98731" y="6088"/>
                  </a:moveTo>
                  <a:lnTo>
                    <a:pt x="98731" y="6088"/>
                  </a:lnTo>
                  <a:lnTo>
                    <a:pt x="95361" y="2717"/>
                  </a:lnTo>
                  <a:lnTo>
                    <a:pt x="89942" y="1062"/>
                  </a:lnTo>
                  <a:lnTo>
                    <a:pt x="74967" y="0"/>
                  </a:lnTo>
                  <a:lnTo>
                    <a:pt x="64883" y="5499"/>
                  </a:lnTo>
                  <a:lnTo>
                    <a:pt x="22409" y="47896"/>
                  </a:lnTo>
                  <a:lnTo>
                    <a:pt x="3587" y="88508"/>
                  </a:lnTo>
                  <a:lnTo>
                    <a:pt x="0" y="104808"/>
                  </a:lnTo>
                  <a:lnTo>
                    <a:pt x="2169" y="119108"/>
                  </a:lnTo>
                  <a:lnTo>
                    <a:pt x="4724" y="125885"/>
                  </a:lnTo>
                  <a:lnTo>
                    <a:pt x="18850" y="137177"/>
                  </a:lnTo>
                  <a:lnTo>
                    <a:pt x="52485" y="149587"/>
                  </a:lnTo>
                  <a:lnTo>
                    <a:pt x="89968" y="153969"/>
                  </a:lnTo>
                  <a:lnTo>
                    <a:pt x="115890" y="150799"/>
                  </a:lnTo>
                  <a:lnTo>
                    <a:pt x="130481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46">
              <a:extLst>
                <a:ext uri="{FF2B5EF4-FFF2-40B4-BE49-F238E27FC236}">
                  <a16:creationId xmlns:a16="http://schemas.microsoft.com/office/drawing/2014/main" xmlns="" id="{99AB83F6-DCBD-42BE-8996-62F1301B982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195050" y="1447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4305" y="1423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47">
              <a:extLst>
                <a:ext uri="{FF2B5EF4-FFF2-40B4-BE49-F238E27FC236}">
                  <a16:creationId xmlns:a16="http://schemas.microsoft.com/office/drawing/2014/main" xmlns="" id="{07C031AD-2B23-4750-96E8-FB50881E9B9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068050" y="1518654"/>
              <a:ext cx="88901" cy="37097"/>
            </a:xfrm>
            <a:custGeom>
              <a:avLst/>
              <a:gdLst/>
              <a:ahLst/>
              <a:cxnLst/>
              <a:rect l="0" t="0" r="0" b="0"/>
              <a:pathLst>
                <a:path w="88901" h="37097">
                  <a:moveTo>
                    <a:pt x="0" y="37096"/>
                  </a:moveTo>
                  <a:lnTo>
                    <a:pt x="0" y="37096"/>
                  </a:lnTo>
                  <a:lnTo>
                    <a:pt x="6907" y="20136"/>
                  </a:lnTo>
                  <a:lnTo>
                    <a:pt x="14927" y="9992"/>
                  </a:lnTo>
                  <a:lnTo>
                    <a:pt x="20981" y="7411"/>
                  </a:lnTo>
                  <a:lnTo>
                    <a:pt x="57634" y="0"/>
                  </a:lnTo>
                  <a:lnTo>
                    <a:pt x="88900" y="5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48">
              <a:extLst>
                <a:ext uri="{FF2B5EF4-FFF2-40B4-BE49-F238E27FC236}">
                  <a16:creationId xmlns:a16="http://schemas.microsoft.com/office/drawing/2014/main" xmlns="" id="{CB7C8D67-AFEB-4406-9362-B0725BC8D23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080750" y="1332711"/>
              <a:ext cx="101601" cy="305590"/>
            </a:xfrm>
            <a:custGeom>
              <a:avLst/>
              <a:gdLst/>
              <a:ahLst/>
              <a:cxnLst/>
              <a:rect l="0" t="0" r="0" b="0"/>
              <a:pathLst>
                <a:path w="101601" h="305590">
                  <a:moveTo>
                    <a:pt x="101600" y="32539"/>
                  </a:moveTo>
                  <a:lnTo>
                    <a:pt x="101600" y="32539"/>
                  </a:lnTo>
                  <a:lnTo>
                    <a:pt x="91461" y="10013"/>
                  </a:lnTo>
                  <a:lnTo>
                    <a:pt x="83923" y="1831"/>
                  </a:lnTo>
                  <a:lnTo>
                    <a:pt x="79232" y="73"/>
                  </a:lnTo>
                  <a:lnTo>
                    <a:pt x="68376" y="0"/>
                  </a:lnTo>
                  <a:lnTo>
                    <a:pt x="54611" y="11727"/>
                  </a:lnTo>
                  <a:lnTo>
                    <a:pt x="40499" y="32462"/>
                  </a:lnTo>
                  <a:lnTo>
                    <a:pt x="25328" y="76574"/>
                  </a:lnTo>
                  <a:lnTo>
                    <a:pt x="18781" y="111377"/>
                  </a:lnTo>
                  <a:lnTo>
                    <a:pt x="13522" y="146130"/>
                  </a:lnTo>
                  <a:lnTo>
                    <a:pt x="9540" y="180391"/>
                  </a:lnTo>
                  <a:lnTo>
                    <a:pt x="7766" y="214432"/>
                  </a:lnTo>
                  <a:lnTo>
                    <a:pt x="6769" y="258589"/>
                  </a:lnTo>
                  <a:lnTo>
                    <a:pt x="0" y="30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49">
              <a:extLst>
                <a:ext uri="{FF2B5EF4-FFF2-40B4-BE49-F238E27FC236}">
                  <a16:creationId xmlns:a16="http://schemas.microsoft.com/office/drawing/2014/main" xmlns="" id="{3F24EFD8-AEC7-406C-A687-027828861FD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049000" y="1409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50">
              <a:extLst>
                <a:ext uri="{FF2B5EF4-FFF2-40B4-BE49-F238E27FC236}">
                  <a16:creationId xmlns:a16="http://schemas.microsoft.com/office/drawing/2014/main" xmlns="" id="{F5100BFE-FA91-4AE8-8949-5FF68E6D14C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010900" y="15176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2307" y="10113"/>
                  </a:lnTo>
                  <a:lnTo>
                    <a:pt x="3501" y="536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51">
              <a:extLst>
                <a:ext uri="{FF2B5EF4-FFF2-40B4-BE49-F238E27FC236}">
                  <a16:creationId xmlns:a16="http://schemas.microsoft.com/office/drawing/2014/main" xmlns="" id="{15CA707E-E6B5-4429-9FFF-75162C266BB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799331" y="1519156"/>
              <a:ext cx="154420" cy="123015"/>
            </a:xfrm>
            <a:custGeom>
              <a:avLst/>
              <a:gdLst/>
              <a:ahLst/>
              <a:cxnLst/>
              <a:rect l="0" t="0" r="0" b="0"/>
              <a:pathLst>
                <a:path w="154420" h="123015">
                  <a:moveTo>
                    <a:pt x="14719" y="68344"/>
                  </a:moveTo>
                  <a:lnTo>
                    <a:pt x="14719" y="68344"/>
                  </a:lnTo>
                  <a:lnTo>
                    <a:pt x="20493" y="63274"/>
                  </a:lnTo>
                  <a:lnTo>
                    <a:pt x="29913" y="56807"/>
                  </a:lnTo>
                  <a:lnTo>
                    <a:pt x="37487" y="45562"/>
                  </a:lnTo>
                  <a:lnTo>
                    <a:pt x="42007" y="34936"/>
                  </a:lnTo>
                  <a:lnTo>
                    <a:pt x="42605" y="25039"/>
                  </a:lnTo>
                  <a:lnTo>
                    <a:pt x="41775" y="20424"/>
                  </a:lnTo>
                  <a:lnTo>
                    <a:pt x="39812" y="17347"/>
                  </a:lnTo>
                  <a:lnTo>
                    <a:pt x="37091" y="15296"/>
                  </a:lnTo>
                  <a:lnTo>
                    <a:pt x="33866" y="13929"/>
                  </a:lnTo>
                  <a:lnTo>
                    <a:pt x="30306" y="15839"/>
                  </a:lnTo>
                  <a:lnTo>
                    <a:pt x="22588" y="25488"/>
                  </a:lnTo>
                  <a:lnTo>
                    <a:pt x="3821" y="67787"/>
                  </a:lnTo>
                  <a:lnTo>
                    <a:pt x="0" y="84324"/>
                  </a:lnTo>
                  <a:lnTo>
                    <a:pt x="1812" y="104829"/>
                  </a:lnTo>
                  <a:lnTo>
                    <a:pt x="4985" y="115369"/>
                  </a:lnTo>
                  <a:lnTo>
                    <a:pt x="8229" y="118038"/>
                  </a:lnTo>
                  <a:lnTo>
                    <a:pt x="12509" y="119112"/>
                  </a:lnTo>
                  <a:lnTo>
                    <a:pt x="17479" y="119123"/>
                  </a:lnTo>
                  <a:lnTo>
                    <a:pt x="37959" y="112396"/>
                  </a:lnTo>
                  <a:lnTo>
                    <a:pt x="84771" y="68242"/>
                  </a:lnTo>
                  <a:lnTo>
                    <a:pt x="130575" y="25717"/>
                  </a:lnTo>
                  <a:lnTo>
                    <a:pt x="138418" y="19966"/>
                  </a:lnTo>
                  <a:lnTo>
                    <a:pt x="139518" y="19864"/>
                  </a:lnTo>
                  <a:lnTo>
                    <a:pt x="140252" y="20502"/>
                  </a:lnTo>
                  <a:lnTo>
                    <a:pt x="141066" y="23092"/>
                  </a:lnTo>
                  <a:lnTo>
                    <a:pt x="141692" y="29924"/>
                  </a:lnTo>
                  <a:lnTo>
                    <a:pt x="141716" y="21378"/>
                  </a:lnTo>
                  <a:lnTo>
                    <a:pt x="138348" y="11938"/>
                  </a:lnTo>
                  <a:lnTo>
                    <a:pt x="131049" y="6115"/>
                  </a:lnTo>
                  <a:lnTo>
                    <a:pt x="121456" y="1881"/>
                  </a:lnTo>
                  <a:lnTo>
                    <a:pt x="112487" y="0"/>
                  </a:lnTo>
                  <a:lnTo>
                    <a:pt x="108120" y="2320"/>
                  </a:lnTo>
                  <a:lnTo>
                    <a:pt x="99505" y="12424"/>
                  </a:lnTo>
                  <a:lnTo>
                    <a:pt x="79524" y="51340"/>
                  </a:lnTo>
                  <a:lnTo>
                    <a:pt x="74842" y="82434"/>
                  </a:lnTo>
                  <a:lnTo>
                    <a:pt x="76249" y="100947"/>
                  </a:lnTo>
                  <a:lnTo>
                    <a:pt x="79727" y="107718"/>
                  </a:lnTo>
                  <a:lnTo>
                    <a:pt x="91120" y="117123"/>
                  </a:lnTo>
                  <a:lnTo>
                    <a:pt x="113399" y="123014"/>
                  </a:lnTo>
                  <a:lnTo>
                    <a:pt x="129602" y="120629"/>
                  </a:lnTo>
                  <a:lnTo>
                    <a:pt x="154419" y="11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52">
              <a:extLst>
                <a:ext uri="{FF2B5EF4-FFF2-40B4-BE49-F238E27FC236}">
                  <a16:creationId xmlns:a16="http://schemas.microsoft.com/office/drawing/2014/main" xmlns="" id="{7B718A94-CD06-4740-942F-B2AE65F9B26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681305" y="1524311"/>
              <a:ext cx="102959" cy="271544"/>
            </a:xfrm>
            <a:custGeom>
              <a:avLst/>
              <a:gdLst/>
              <a:ahLst/>
              <a:cxnLst/>
              <a:rect l="0" t="0" r="0" b="0"/>
              <a:pathLst>
                <a:path w="102959" h="271544">
                  <a:moveTo>
                    <a:pt x="24795" y="50489"/>
                  </a:moveTo>
                  <a:lnTo>
                    <a:pt x="24795" y="50489"/>
                  </a:lnTo>
                  <a:lnTo>
                    <a:pt x="22914" y="93815"/>
                  </a:lnTo>
                  <a:lnTo>
                    <a:pt x="19768" y="134588"/>
                  </a:lnTo>
                  <a:lnTo>
                    <a:pt x="16954" y="179829"/>
                  </a:lnTo>
                  <a:lnTo>
                    <a:pt x="9773" y="225219"/>
                  </a:lnTo>
                  <a:lnTo>
                    <a:pt x="307" y="270945"/>
                  </a:lnTo>
                  <a:lnTo>
                    <a:pt x="0" y="271543"/>
                  </a:lnTo>
                  <a:lnTo>
                    <a:pt x="2818" y="230539"/>
                  </a:lnTo>
                  <a:lnTo>
                    <a:pt x="11620" y="185211"/>
                  </a:lnTo>
                  <a:lnTo>
                    <a:pt x="22938" y="146114"/>
                  </a:lnTo>
                  <a:lnTo>
                    <a:pt x="36668" y="104278"/>
                  </a:lnTo>
                  <a:lnTo>
                    <a:pt x="49828" y="64517"/>
                  </a:lnTo>
                  <a:lnTo>
                    <a:pt x="65765" y="19917"/>
                  </a:lnTo>
                  <a:lnTo>
                    <a:pt x="74990" y="5151"/>
                  </a:lnTo>
                  <a:lnTo>
                    <a:pt x="79425" y="1214"/>
                  </a:lnTo>
                  <a:lnTo>
                    <a:pt x="83794" y="0"/>
                  </a:lnTo>
                  <a:lnTo>
                    <a:pt x="88117" y="602"/>
                  </a:lnTo>
                  <a:lnTo>
                    <a:pt x="92409" y="2414"/>
                  </a:lnTo>
                  <a:lnTo>
                    <a:pt x="99063" y="15717"/>
                  </a:lnTo>
                  <a:lnTo>
                    <a:pt x="102958" y="35740"/>
                  </a:lnTo>
                  <a:lnTo>
                    <a:pt x="102337" y="58751"/>
                  </a:lnTo>
                  <a:lnTo>
                    <a:pt x="94065" y="79326"/>
                  </a:lnTo>
                  <a:lnTo>
                    <a:pt x="80276" y="97172"/>
                  </a:lnTo>
                  <a:lnTo>
                    <a:pt x="54794" y="117002"/>
                  </a:lnTo>
                  <a:lnTo>
                    <a:pt x="42596" y="122384"/>
                  </a:lnTo>
                  <a:lnTo>
                    <a:pt x="38074" y="122408"/>
                  </a:lnTo>
                  <a:lnTo>
                    <a:pt x="34353" y="121013"/>
                  </a:lnTo>
                  <a:lnTo>
                    <a:pt x="24795" y="113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53">
              <a:extLst>
                <a:ext uri="{FF2B5EF4-FFF2-40B4-BE49-F238E27FC236}">
                  <a16:creationId xmlns:a16="http://schemas.microsoft.com/office/drawing/2014/main" xmlns="" id="{4D586BF1-4214-4D3F-8836-CE0E2D46BDA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608932" y="1547386"/>
              <a:ext cx="68315" cy="137761"/>
            </a:xfrm>
            <a:custGeom>
              <a:avLst/>
              <a:gdLst/>
              <a:ahLst/>
              <a:cxnLst/>
              <a:rect l="0" t="0" r="0" b="0"/>
              <a:pathLst>
                <a:path w="68315" h="137761">
                  <a:moveTo>
                    <a:pt x="52718" y="46464"/>
                  </a:moveTo>
                  <a:lnTo>
                    <a:pt x="52718" y="46464"/>
                  </a:lnTo>
                  <a:lnTo>
                    <a:pt x="56089" y="46464"/>
                  </a:lnTo>
                  <a:lnTo>
                    <a:pt x="59625" y="44582"/>
                  </a:lnTo>
                  <a:lnTo>
                    <a:pt x="63549" y="40689"/>
                  </a:lnTo>
                  <a:lnTo>
                    <a:pt x="67645" y="34254"/>
                  </a:lnTo>
                  <a:lnTo>
                    <a:pt x="68314" y="30563"/>
                  </a:lnTo>
                  <a:lnTo>
                    <a:pt x="67175" y="22699"/>
                  </a:lnTo>
                  <a:lnTo>
                    <a:pt x="62568" y="10338"/>
                  </a:lnTo>
                  <a:lnTo>
                    <a:pt x="56860" y="3832"/>
                  </a:lnTo>
                  <a:lnTo>
                    <a:pt x="53361" y="1109"/>
                  </a:lnTo>
                  <a:lnTo>
                    <a:pt x="49620" y="0"/>
                  </a:lnTo>
                  <a:lnTo>
                    <a:pt x="41698" y="648"/>
                  </a:lnTo>
                  <a:lnTo>
                    <a:pt x="25934" y="8351"/>
                  </a:lnTo>
                  <a:lnTo>
                    <a:pt x="11229" y="22942"/>
                  </a:lnTo>
                  <a:lnTo>
                    <a:pt x="1305" y="44041"/>
                  </a:lnTo>
                  <a:lnTo>
                    <a:pt x="0" y="58087"/>
                  </a:lnTo>
                  <a:lnTo>
                    <a:pt x="2476" y="70680"/>
                  </a:lnTo>
                  <a:lnTo>
                    <a:pt x="8283" y="80980"/>
                  </a:lnTo>
                  <a:lnTo>
                    <a:pt x="19327" y="88380"/>
                  </a:lnTo>
                  <a:lnTo>
                    <a:pt x="32232" y="95432"/>
                  </a:lnTo>
                  <a:lnTo>
                    <a:pt x="42672" y="105622"/>
                  </a:lnTo>
                  <a:lnTo>
                    <a:pt x="48253" y="115325"/>
                  </a:lnTo>
                  <a:lnTo>
                    <a:pt x="49739" y="119888"/>
                  </a:lnTo>
                  <a:lnTo>
                    <a:pt x="50027" y="123635"/>
                  </a:lnTo>
                  <a:lnTo>
                    <a:pt x="48466" y="129681"/>
                  </a:lnTo>
                  <a:lnTo>
                    <a:pt x="41657" y="134720"/>
                  </a:lnTo>
                  <a:lnTo>
                    <a:pt x="36876" y="137051"/>
                  </a:lnTo>
                  <a:lnTo>
                    <a:pt x="27802" y="137760"/>
                  </a:lnTo>
                  <a:lnTo>
                    <a:pt x="23407" y="136961"/>
                  </a:lnTo>
                  <a:lnTo>
                    <a:pt x="19771" y="134312"/>
                  </a:lnTo>
                  <a:lnTo>
                    <a:pt x="8268" y="116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54">
              <a:extLst>
                <a:ext uri="{FF2B5EF4-FFF2-40B4-BE49-F238E27FC236}">
                  <a16:creationId xmlns:a16="http://schemas.microsoft.com/office/drawing/2014/main" xmlns="" id="{67FA68A6-C501-4ACC-9CAC-B079C05849C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146702" y="1572667"/>
              <a:ext cx="127599" cy="91034"/>
            </a:xfrm>
            <a:custGeom>
              <a:avLst/>
              <a:gdLst/>
              <a:ahLst/>
              <a:cxnLst/>
              <a:rect l="0" t="0" r="0" b="0"/>
              <a:pathLst>
                <a:path w="127599" h="91034">
                  <a:moveTo>
                    <a:pt x="57748" y="27533"/>
                  </a:moveTo>
                  <a:lnTo>
                    <a:pt x="57748" y="27533"/>
                  </a:lnTo>
                  <a:lnTo>
                    <a:pt x="53385" y="17394"/>
                  </a:lnTo>
                  <a:lnTo>
                    <a:pt x="51280" y="6576"/>
                  </a:lnTo>
                  <a:lnTo>
                    <a:pt x="48288" y="1050"/>
                  </a:lnTo>
                  <a:lnTo>
                    <a:pt x="46503" y="0"/>
                  </a:lnTo>
                  <a:lnTo>
                    <a:pt x="44605" y="6"/>
                  </a:lnTo>
                  <a:lnTo>
                    <a:pt x="29752" y="8455"/>
                  </a:lnTo>
                  <a:lnTo>
                    <a:pt x="12529" y="26427"/>
                  </a:lnTo>
                  <a:lnTo>
                    <a:pt x="762" y="49626"/>
                  </a:lnTo>
                  <a:lnTo>
                    <a:pt x="0" y="56373"/>
                  </a:lnTo>
                  <a:lnTo>
                    <a:pt x="2920" y="67632"/>
                  </a:lnTo>
                  <a:lnTo>
                    <a:pt x="7087" y="70494"/>
                  </a:lnTo>
                  <a:lnTo>
                    <a:pt x="19239" y="71791"/>
                  </a:lnTo>
                  <a:lnTo>
                    <a:pt x="45319" y="65184"/>
                  </a:lnTo>
                  <a:lnTo>
                    <a:pt x="84318" y="37932"/>
                  </a:lnTo>
                  <a:lnTo>
                    <a:pt x="85339" y="37993"/>
                  </a:lnTo>
                  <a:lnTo>
                    <a:pt x="85315" y="39445"/>
                  </a:lnTo>
                  <a:lnTo>
                    <a:pt x="84593" y="41825"/>
                  </a:lnTo>
                  <a:lnTo>
                    <a:pt x="86946" y="55286"/>
                  </a:lnTo>
                  <a:lnTo>
                    <a:pt x="95483" y="69309"/>
                  </a:lnTo>
                  <a:lnTo>
                    <a:pt x="127598" y="9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63">
            <a:extLst>
              <a:ext uri="{FF2B5EF4-FFF2-40B4-BE49-F238E27FC236}">
                <a16:creationId xmlns:a16="http://schemas.microsoft.com/office/drawing/2014/main" xmlns="" id="{2B039128-40E4-460C-96E1-9EAEF8C4328A}"/>
              </a:ext>
            </a:extLst>
          </p:cNvPr>
          <p:cNvGrpSpPr/>
          <p:nvPr/>
        </p:nvGrpSpPr>
        <p:grpSpPr>
          <a:xfrm>
            <a:off x="2201857" y="2507772"/>
            <a:ext cx="1211525" cy="360073"/>
            <a:chOff x="2201857" y="2507772"/>
            <a:chExt cx="1211525" cy="360073"/>
          </a:xfrm>
        </p:grpSpPr>
        <p:sp>
          <p:nvSpPr>
            <p:cNvPr id="513" name="SMARTInkShape-355">
              <a:extLst>
                <a:ext uri="{FF2B5EF4-FFF2-40B4-BE49-F238E27FC236}">
                  <a16:creationId xmlns:a16="http://schemas.microsoft.com/office/drawing/2014/main" xmlns="" id="{8107A827-8D45-49A5-BF38-A54BC419AC6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01857" y="2548847"/>
              <a:ext cx="125252" cy="318998"/>
            </a:xfrm>
            <a:custGeom>
              <a:avLst/>
              <a:gdLst/>
              <a:ahLst/>
              <a:cxnLst/>
              <a:rect l="0" t="0" r="0" b="0"/>
              <a:pathLst>
                <a:path w="125252" h="318998">
                  <a:moveTo>
                    <a:pt x="84143" y="207053"/>
                  </a:moveTo>
                  <a:lnTo>
                    <a:pt x="84143" y="207053"/>
                  </a:lnTo>
                  <a:lnTo>
                    <a:pt x="75305" y="178442"/>
                  </a:lnTo>
                  <a:lnTo>
                    <a:pt x="69396" y="171288"/>
                  </a:lnTo>
                  <a:lnTo>
                    <a:pt x="65845" y="168393"/>
                  </a:lnTo>
                  <a:lnTo>
                    <a:pt x="61361" y="167169"/>
                  </a:lnTo>
                  <a:lnTo>
                    <a:pt x="50735" y="167690"/>
                  </a:lnTo>
                  <a:lnTo>
                    <a:pt x="37074" y="177799"/>
                  </a:lnTo>
                  <a:lnTo>
                    <a:pt x="23007" y="195462"/>
                  </a:lnTo>
                  <a:lnTo>
                    <a:pt x="7859" y="233173"/>
                  </a:lnTo>
                  <a:lnTo>
                    <a:pt x="0" y="274216"/>
                  </a:lnTo>
                  <a:lnTo>
                    <a:pt x="415" y="298051"/>
                  </a:lnTo>
                  <a:lnTo>
                    <a:pt x="3630" y="306524"/>
                  </a:lnTo>
                  <a:lnTo>
                    <a:pt x="8595" y="312878"/>
                  </a:lnTo>
                  <a:lnTo>
                    <a:pt x="14728" y="317819"/>
                  </a:lnTo>
                  <a:lnTo>
                    <a:pt x="22344" y="318997"/>
                  </a:lnTo>
                  <a:lnTo>
                    <a:pt x="40214" y="314662"/>
                  </a:lnTo>
                  <a:lnTo>
                    <a:pt x="70108" y="290207"/>
                  </a:lnTo>
                  <a:lnTo>
                    <a:pt x="97937" y="249409"/>
                  </a:lnTo>
                  <a:lnTo>
                    <a:pt x="111675" y="216000"/>
                  </a:lnTo>
                  <a:lnTo>
                    <a:pt x="121074" y="178574"/>
                  </a:lnTo>
                  <a:lnTo>
                    <a:pt x="125251" y="136070"/>
                  </a:lnTo>
                  <a:lnTo>
                    <a:pt x="125226" y="93190"/>
                  </a:lnTo>
                  <a:lnTo>
                    <a:pt x="121452" y="53436"/>
                  </a:lnTo>
                  <a:lnTo>
                    <a:pt x="108133" y="11489"/>
                  </a:lnTo>
                  <a:lnTo>
                    <a:pt x="99273" y="191"/>
                  </a:lnTo>
                  <a:lnTo>
                    <a:pt x="94230" y="0"/>
                  </a:lnTo>
                  <a:lnTo>
                    <a:pt x="82982" y="7315"/>
                  </a:lnTo>
                  <a:lnTo>
                    <a:pt x="68120" y="40783"/>
                  </a:lnTo>
                  <a:lnTo>
                    <a:pt x="64792" y="76241"/>
                  </a:lnTo>
                  <a:lnTo>
                    <a:pt x="66370" y="117164"/>
                  </a:lnTo>
                  <a:lnTo>
                    <a:pt x="71776" y="158871"/>
                  </a:lnTo>
                  <a:lnTo>
                    <a:pt x="80763" y="197163"/>
                  </a:lnTo>
                  <a:lnTo>
                    <a:pt x="91813" y="230880"/>
                  </a:lnTo>
                  <a:lnTo>
                    <a:pt x="115893" y="28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56">
              <a:extLst>
                <a:ext uri="{FF2B5EF4-FFF2-40B4-BE49-F238E27FC236}">
                  <a16:creationId xmlns:a16="http://schemas.microsoft.com/office/drawing/2014/main" xmlns="" id="{27096581-506B-46BC-B51E-6833E85CE4D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83942" y="274955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3658" y="0"/>
                  </a:moveTo>
                  <a:lnTo>
                    <a:pt x="3658" y="0"/>
                  </a:lnTo>
                  <a:lnTo>
                    <a:pt x="0" y="46277"/>
                  </a:lnTo>
                  <a:lnTo>
                    <a:pt x="365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57">
              <a:extLst>
                <a:ext uri="{FF2B5EF4-FFF2-40B4-BE49-F238E27FC236}">
                  <a16:creationId xmlns:a16="http://schemas.microsoft.com/office/drawing/2014/main" xmlns="" id="{0C95FD72-A5BB-430F-9B98-0B388677F13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388894" y="2654300"/>
              <a:ext cx="5057" cy="69851"/>
            </a:xfrm>
            <a:custGeom>
              <a:avLst/>
              <a:gdLst/>
              <a:ahLst/>
              <a:cxnLst/>
              <a:rect l="0" t="0" r="0" b="0"/>
              <a:pathLst>
                <a:path w="5057" h="69851">
                  <a:moveTo>
                    <a:pt x="5056" y="69850"/>
                  </a:moveTo>
                  <a:lnTo>
                    <a:pt x="5056" y="69850"/>
                  </a:lnTo>
                  <a:lnTo>
                    <a:pt x="30" y="27142"/>
                  </a:lnTo>
                  <a:lnTo>
                    <a:pt x="0" y="12063"/>
                  </a:lnTo>
                  <a:lnTo>
                    <a:pt x="980" y="8042"/>
                  </a:lnTo>
                  <a:lnTo>
                    <a:pt x="5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58">
              <a:extLst>
                <a:ext uri="{FF2B5EF4-FFF2-40B4-BE49-F238E27FC236}">
                  <a16:creationId xmlns:a16="http://schemas.microsoft.com/office/drawing/2014/main" xmlns="" id="{6166F9A2-3CFB-406E-A163-E0D00CF89E5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29333" y="2670598"/>
              <a:ext cx="62515" cy="126951"/>
            </a:xfrm>
            <a:custGeom>
              <a:avLst/>
              <a:gdLst/>
              <a:ahLst/>
              <a:cxnLst/>
              <a:rect l="0" t="0" r="0" b="0"/>
              <a:pathLst>
                <a:path w="62515" h="126951">
                  <a:moveTo>
                    <a:pt x="59867" y="9102"/>
                  </a:moveTo>
                  <a:lnTo>
                    <a:pt x="59867" y="9102"/>
                  </a:lnTo>
                  <a:lnTo>
                    <a:pt x="42190" y="264"/>
                  </a:lnTo>
                  <a:lnTo>
                    <a:pt x="32255" y="0"/>
                  </a:lnTo>
                  <a:lnTo>
                    <a:pt x="8630" y="5579"/>
                  </a:lnTo>
                  <a:lnTo>
                    <a:pt x="4542" y="8870"/>
                  </a:lnTo>
                  <a:lnTo>
                    <a:pt x="0" y="18171"/>
                  </a:lnTo>
                  <a:lnTo>
                    <a:pt x="200" y="23615"/>
                  </a:lnTo>
                  <a:lnTo>
                    <a:pt x="4186" y="35308"/>
                  </a:lnTo>
                  <a:lnTo>
                    <a:pt x="35153" y="72673"/>
                  </a:lnTo>
                  <a:lnTo>
                    <a:pt x="57886" y="93652"/>
                  </a:lnTo>
                  <a:lnTo>
                    <a:pt x="62514" y="105241"/>
                  </a:lnTo>
                  <a:lnTo>
                    <a:pt x="62337" y="110589"/>
                  </a:lnTo>
                  <a:lnTo>
                    <a:pt x="58378" y="120294"/>
                  </a:lnTo>
                  <a:lnTo>
                    <a:pt x="54641" y="123447"/>
                  </a:lnTo>
                  <a:lnTo>
                    <a:pt x="44844" y="126950"/>
                  </a:lnTo>
                  <a:lnTo>
                    <a:pt x="39974" y="126473"/>
                  </a:lnTo>
                  <a:lnTo>
                    <a:pt x="30800" y="122180"/>
                  </a:lnTo>
                  <a:lnTo>
                    <a:pt x="27789" y="117648"/>
                  </a:lnTo>
                  <a:lnTo>
                    <a:pt x="21767" y="9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59">
              <a:extLst>
                <a:ext uri="{FF2B5EF4-FFF2-40B4-BE49-F238E27FC236}">
                  <a16:creationId xmlns:a16="http://schemas.microsoft.com/office/drawing/2014/main" xmlns="" id="{362EFBB6-C801-47D0-B5DD-CF4C9950424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573090" y="2540000"/>
              <a:ext cx="55811" cy="271097"/>
            </a:xfrm>
            <a:custGeom>
              <a:avLst/>
              <a:gdLst/>
              <a:ahLst/>
              <a:cxnLst/>
              <a:rect l="0" t="0" r="0" b="0"/>
              <a:pathLst>
                <a:path w="55811" h="271097">
                  <a:moveTo>
                    <a:pt x="24060" y="0"/>
                  </a:moveTo>
                  <a:lnTo>
                    <a:pt x="24060" y="0"/>
                  </a:lnTo>
                  <a:lnTo>
                    <a:pt x="14626" y="16620"/>
                  </a:lnTo>
                  <a:lnTo>
                    <a:pt x="7119" y="56173"/>
                  </a:lnTo>
                  <a:lnTo>
                    <a:pt x="5635" y="98724"/>
                  </a:lnTo>
                  <a:lnTo>
                    <a:pt x="5288" y="131366"/>
                  </a:lnTo>
                  <a:lnTo>
                    <a:pt x="5133" y="167041"/>
                  </a:lnTo>
                  <a:lnTo>
                    <a:pt x="3183" y="200299"/>
                  </a:lnTo>
                  <a:lnTo>
                    <a:pt x="0" y="241146"/>
                  </a:lnTo>
                  <a:lnTo>
                    <a:pt x="666" y="259576"/>
                  </a:lnTo>
                  <a:lnTo>
                    <a:pt x="5667" y="270119"/>
                  </a:lnTo>
                  <a:lnTo>
                    <a:pt x="10387" y="271096"/>
                  </a:lnTo>
                  <a:lnTo>
                    <a:pt x="23157" y="266537"/>
                  </a:lnTo>
                  <a:lnTo>
                    <a:pt x="5581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60">
              <a:extLst>
                <a:ext uri="{FF2B5EF4-FFF2-40B4-BE49-F238E27FC236}">
                  <a16:creationId xmlns:a16="http://schemas.microsoft.com/office/drawing/2014/main" xmlns="" id="{CDABDAAF-0043-4D13-9D55-FA0E13F5E3B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34533" y="265430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7486" y="12143"/>
                  </a:lnTo>
                  <a:lnTo>
                    <a:pt x="94622" y="2749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61">
              <a:extLst>
                <a:ext uri="{FF2B5EF4-FFF2-40B4-BE49-F238E27FC236}">
                  <a16:creationId xmlns:a16="http://schemas.microsoft.com/office/drawing/2014/main" xmlns="" id="{54D53EFC-7590-42CB-8613-D2C38FB27CA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673350" y="2673350"/>
              <a:ext cx="50801" cy="102931"/>
            </a:xfrm>
            <a:custGeom>
              <a:avLst/>
              <a:gdLst/>
              <a:ahLst/>
              <a:cxnLst/>
              <a:rect l="0" t="0" r="0" b="0"/>
              <a:pathLst>
                <a:path w="50801" h="10293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1048" y="21669"/>
                  </a:lnTo>
                  <a:lnTo>
                    <a:pt x="35321" y="42247"/>
                  </a:lnTo>
                  <a:lnTo>
                    <a:pt x="41745" y="66218"/>
                  </a:lnTo>
                  <a:lnTo>
                    <a:pt x="40277" y="87824"/>
                  </a:lnTo>
                  <a:lnTo>
                    <a:pt x="35305" y="97359"/>
                  </a:lnTo>
                  <a:lnTo>
                    <a:pt x="32003" y="100889"/>
                  </a:lnTo>
                  <a:lnTo>
                    <a:pt x="29097" y="102537"/>
                  </a:lnTo>
                  <a:lnTo>
                    <a:pt x="26453" y="102930"/>
                  </a:lnTo>
                  <a:lnTo>
                    <a:pt x="23986" y="102487"/>
                  </a:lnTo>
                  <a:lnTo>
                    <a:pt x="21635" y="100075"/>
                  </a:lnTo>
                  <a:lnTo>
                    <a:pt x="17141" y="91750"/>
                  </a:lnTo>
                  <a:lnTo>
                    <a:pt x="16555" y="80994"/>
                  </a:lnTo>
                  <a:lnTo>
                    <a:pt x="21928" y="53472"/>
                  </a:lnTo>
                  <a:lnTo>
                    <a:pt x="31113" y="35913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62">
              <a:extLst>
                <a:ext uri="{FF2B5EF4-FFF2-40B4-BE49-F238E27FC236}">
                  <a16:creationId xmlns:a16="http://schemas.microsoft.com/office/drawing/2014/main" xmlns="" id="{B13D5C7F-3C48-4D40-AF44-495EC7E1E4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75833" y="26860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4930" y="67262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63">
              <a:extLst>
                <a:ext uri="{FF2B5EF4-FFF2-40B4-BE49-F238E27FC236}">
                  <a16:creationId xmlns:a16="http://schemas.microsoft.com/office/drawing/2014/main" xmlns="" id="{B06D494F-74F1-4AFB-9983-145336BF876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800350" y="2590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6510"/>
                  </a:lnTo>
                  <a:lnTo>
                    <a:pt x="705" y="4340"/>
                  </a:lnTo>
                  <a:lnTo>
                    <a:pt x="1881" y="28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64">
              <a:extLst>
                <a:ext uri="{FF2B5EF4-FFF2-40B4-BE49-F238E27FC236}">
                  <a16:creationId xmlns:a16="http://schemas.microsoft.com/office/drawing/2014/main" xmlns="" id="{23B458AD-2DFB-4B90-A69E-A0140FC04F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48116" y="2546350"/>
              <a:ext cx="52640" cy="195095"/>
            </a:xfrm>
            <a:custGeom>
              <a:avLst/>
              <a:gdLst/>
              <a:ahLst/>
              <a:cxnLst/>
              <a:rect l="0" t="0" r="0" b="0"/>
              <a:pathLst>
                <a:path w="52640" h="195095">
                  <a:moveTo>
                    <a:pt x="9384" y="0"/>
                  </a:moveTo>
                  <a:lnTo>
                    <a:pt x="9384" y="0"/>
                  </a:lnTo>
                  <a:lnTo>
                    <a:pt x="11265" y="45190"/>
                  </a:lnTo>
                  <a:lnTo>
                    <a:pt x="12528" y="84651"/>
                  </a:lnTo>
                  <a:lnTo>
                    <a:pt x="10315" y="125741"/>
                  </a:lnTo>
                  <a:lnTo>
                    <a:pt x="7778" y="162846"/>
                  </a:lnTo>
                  <a:lnTo>
                    <a:pt x="2558" y="186775"/>
                  </a:lnTo>
                  <a:lnTo>
                    <a:pt x="0" y="191667"/>
                  </a:lnTo>
                  <a:lnTo>
                    <a:pt x="306" y="191983"/>
                  </a:lnTo>
                  <a:lnTo>
                    <a:pt x="1215" y="191489"/>
                  </a:lnTo>
                  <a:lnTo>
                    <a:pt x="14464" y="147939"/>
                  </a:lnTo>
                  <a:lnTo>
                    <a:pt x="29019" y="122905"/>
                  </a:lnTo>
                  <a:lnTo>
                    <a:pt x="37161" y="114596"/>
                  </a:lnTo>
                  <a:lnTo>
                    <a:pt x="45483" y="110904"/>
                  </a:lnTo>
                  <a:lnTo>
                    <a:pt x="48267" y="112741"/>
                  </a:lnTo>
                  <a:lnTo>
                    <a:pt x="51359" y="122309"/>
                  </a:lnTo>
                  <a:lnTo>
                    <a:pt x="52639" y="150742"/>
                  </a:lnTo>
                  <a:lnTo>
                    <a:pt x="44931" y="180560"/>
                  </a:lnTo>
                  <a:lnTo>
                    <a:pt x="39059" y="187964"/>
                  </a:lnTo>
                  <a:lnTo>
                    <a:pt x="32451" y="192900"/>
                  </a:lnTo>
                  <a:lnTo>
                    <a:pt x="27162" y="195094"/>
                  </a:lnTo>
                  <a:lnTo>
                    <a:pt x="20578" y="194188"/>
                  </a:lnTo>
                  <a:lnTo>
                    <a:pt x="16847" y="192959"/>
                  </a:lnTo>
                  <a:lnTo>
                    <a:pt x="10819" y="185948"/>
                  </a:lnTo>
                  <a:lnTo>
                    <a:pt x="8224" y="181115"/>
                  </a:lnTo>
                  <a:lnTo>
                    <a:pt x="7223" y="171983"/>
                  </a:lnTo>
                  <a:lnTo>
                    <a:pt x="938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65">
              <a:extLst>
                <a:ext uri="{FF2B5EF4-FFF2-40B4-BE49-F238E27FC236}">
                  <a16:creationId xmlns:a16="http://schemas.microsoft.com/office/drawing/2014/main" xmlns="" id="{2B7C1596-5303-443E-B320-FF097297DB0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21883" y="2507772"/>
              <a:ext cx="208668" cy="226942"/>
            </a:xfrm>
            <a:custGeom>
              <a:avLst/>
              <a:gdLst/>
              <a:ahLst/>
              <a:cxnLst/>
              <a:rect l="0" t="0" r="0" b="0"/>
              <a:pathLst>
                <a:path w="208668" h="226942">
                  <a:moveTo>
                    <a:pt x="5467" y="140178"/>
                  </a:moveTo>
                  <a:lnTo>
                    <a:pt x="5467" y="140178"/>
                  </a:lnTo>
                  <a:lnTo>
                    <a:pt x="4761" y="151023"/>
                  </a:lnTo>
                  <a:lnTo>
                    <a:pt x="0" y="185612"/>
                  </a:lnTo>
                  <a:lnTo>
                    <a:pt x="2750" y="208438"/>
                  </a:lnTo>
                  <a:lnTo>
                    <a:pt x="8022" y="218258"/>
                  </a:lnTo>
                  <a:lnTo>
                    <a:pt x="11404" y="221865"/>
                  </a:lnTo>
                  <a:lnTo>
                    <a:pt x="18924" y="225872"/>
                  </a:lnTo>
                  <a:lnTo>
                    <a:pt x="22905" y="226941"/>
                  </a:lnTo>
                  <a:lnTo>
                    <a:pt x="26970" y="225536"/>
                  </a:lnTo>
                  <a:lnTo>
                    <a:pt x="40139" y="212742"/>
                  </a:lnTo>
                  <a:lnTo>
                    <a:pt x="64729" y="178034"/>
                  </a:lnTo>
                  <a:lnTo>
                    <a:pt x="67083" y="171584"/>
                  </a:lnTo>
                  <a:lnTo>
                    <a:pt x="68416" y="170993"/>
                  </a:lnTo>
                  <a:lnTo>
                    <a:pt x="70011" y="172010"/>
                  </a:lnTo>
                  <a:lnTo>
                    <a:pt x="71780" y="174099"/>
                  </a:lnTo>
                  <a:lnTo>
                    <a:pt x="74269" y="187153"/>
                  </a:lnTo>
                  <a:lnTo>
                    <a:pt x="75815" y="209116"/>
                  </a:lnTo>
                  <a:lnTo>
                    <a:pt x="78596" y="216208"/>
                  </a:lnTo>
                  <a:lnTo>
                    <a:pt x="81736" y="216970"/>
                  </a:lnTo>
                  <a:lnTo>
                    <a:pt x="90870" y="214054"/>
                  </a:lnTo>
                  <a:lnTo>
                    <a:pt x="111283" y="201108"/>
                  </a:lnTo>
                  <a:lnTo>
                    <a:pt x="131835" y="177125"/>
                  </a:lnTo>
                  <a:lnTo>
                    <a:pt x="151330" y="140934"/>
                  </a:lnTo>
                  <a:lnTo>
                    <a:pt x="162252" y="109469"/>
                  </a:lnTo>
                  <a:lnTo>
                    <a:pt x="172516" y="75024"/>
                  </a:lnTo>
                  <a:lnTo>
                    <a:pt x="188078" y="27426"/>
                  </a:lnTo>
                  <a:lnTo>
                    <a:pt x="192461" y="6811"/>
                  </a:lnTo>
                  <a:lnTo>
                    <a:pt x="192218" y="1878"/>
                  </a:lnTo>
                  <a:lnTo>
                    <a:pt x="190646" y="0"/>
                  </a:lnTo>
                  <a:lnTo>
                    <a:pt x="188186" y="159"/>
                  </a:lnTo>
                  <a:lnTo>
                    <a:pt x="177982" y="20610"/>
                  </a:lnTo>
                  <a:lnTo>
                    <a:pt x="161893" y="66857"/>
                  </a:lnTo>
                  <a:lnTo>
                    <a:pt x="150750" y="111947"/>
                  </a:lnTo>
                  <a:lnTo>
                    <a:pt x="146821" y="155488"/>
                  </a:lnTo>
                  <a:lnTo>
                    <a:pt x="145902" y="179908"/>
                  </a:lnTo>
                  <a:lnTo>
                    <a:pt x="151138" y="196876"/>
                  </a:lnTo>
                  <a:lnTo>
                    <a:pt x="155498" y="203377"/>
                  </a:lnTo>
                  <a:lnTo>
                    <a:pt x="161227" y="206300"/>
                  </a:lnTo>
                  <a:lnTo>
                    <a:pt x="167868" y="206837"/>
                  </a:lnTo>
                  <a:lnTo>
                    <a:pt x="175118" y="205784"/>
                  </a:lnTo>
                  <a:lnTo>
                    <a:pt x="188817" y="198969"/>
                  </a:lnTo>
                  <a:lnTo>
                    <a:pt x="208667" y="184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66">
              <a:extLst>
                <a:ext uri="{FF2B5EF4-FFF2-40B4-BE49-F238E27FC236}">
                  <a16:creationId xmlns:a16="http://schemas.microsoft.com/office/drawing/2014/main" xmlns="" id="{AD36E6CA-3F4F-4E87-9DF9-28F3743162F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61583" y="26035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1785" y="17169"/>
                  </a:lnTo>
                  <a:lnTo>
                    <a:pt x="56821" y="618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67">
              <a:extLst>
                <a:ext uri="{FF2B5EF4-FFF2-40B4-BE49-F238E27FC236}">
                  <a16:creationId xmlns:a16="http://schemas.microsoft.com/office/drawing/2014/main" xmlns="" id="{C7ED9902-9FFF-4094-956F-717F812A8B7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168650" y="26416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4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68">
              <a:extLst>
                <a:ext uri="{FF2B5EF4-FFF2-40B4-BE49-F238E27FC236}">
                  <a16:creationId xmlns:a16="http://schemas.microsoft.com/office/drawing/2014/main" xmlns="" id="{7875013C-CB78-42C0-A995-EE27FF5925F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02000" y="2592314"/>
              <a:ext cx="111382" cy="106437"/>
            </a:xfrm>
            <a:custGeom>
              <a:avLst/>
              <a:gdLst/>
              <a:ahLst/>
              <a:cxnLst/>
              <a:rect l="0" t="0" r="0" b="0"/>
              <a:pathLst>
                <a:path w="111382" h="106437">
                  <a:moveTo>
                    <a:pt x="0" y="11186"/>
                  </a:moveTo>
                  <a:lnTo>
                    <a:pt x="0" y="11186"/>
                  </a:lnTo>
                  <a:lnTo>
                    <a:pt x="705" y="21325"/>
                  </a:lnTo>
                  <a:lnTo>
                    <a:pt x="12642" y="67921"/>
                  </a:lnTo>
                  <a:lnTo>
                    <a:pt x="18067" y="84544"/>
                  </a:lnTo>
                  <a:lnTo>
                    <a:pt x="18394" y="84080"/>
                  </a:lnTo>
                  <a:lnTo>
                    <a:pt x="18759" y="79802"/>
                  </a:lnTo>
                  <a:lnTo>
                    <a:pt x="41401" y="33059"/>
                  </a:lnTo>
                  <a:lnTo>
                    <a:pt x="57422" y="9984"/>
                  </a:lnTo>
                  <a:lnTo>
                    <a:pt x="66913" y="3596"/>
                  </a:lnTo>
                  <a:lnTo>
                    <a:pt x="76819" y="0"/>
                  </a:lnTo>
                  <a:lnTo>
                    <a:pt x="80140" y="1612"/>
                  </a:lnTo>
                  <a:lnTo>
                    <a:pt x="103094" y="28505"/>
                  </a:lnTo>
                  <a:lnTo>
                    <a:pt x="109320" y="44048"/>
                  </a:lnTo>
                  <a:lnTo>
                    <a:pt x="111381" y="60364"/>
                  </a:lnTo>
                  <a:lnTo>
                    <a:pt x="107950" y="106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69">
              <a:extLst>
                <a:ext uri="{FF2B5EF4-FFF2-40B4-BE49-F238E27FC236}">
                  <a16:creationId xmlns:a16="http://schemas.microsoft.com/office/drawing/2014/main" xmlns="" id="{F5455AF0-1DCE-49BF-AE5B-5D25AFAB6E9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11497" y="2597150"/>
              <a:ext cx="42304" cy="93091"/>
            </a:xfrm>
            <a:custGeom>
              <a:avLst/>
              <a:gdLst/>
              <a:ahLst/>
              <a:cxnLst/>
              <a:rect l="0" t="0" r="0" b="0"/>
              <a:pathLst>
                <a:path w="42304" h="93091">
                  <a:moveTo>
                    <a:pt x="39703" y="0"/>
                  </a:moveTo>
                  <a:lnTo>
                    <a:pt x="39703" y="0"/>
                  </a:lnTo>
                  <a:lnTo>
                    <a:pt x="30865" y="0"/>
                  </a:lnTo>
                  <a:lnTo>
                    <a:pt x="18034" y="6742"/>
                  </a:lnTo>
                  <a:lnTo>
                    <a:pt x="10552" y="17578"/>
                  </a:lnTo>
                  <a:lnTo>
                    <a:pt x="0" y="50901"/>
                  </a:lnTo>
                  <a:lnTo>
                    <a:pt x="30" y="74349"/>
                  </a:lnTo>
                  <a:lnTo>
                    <a:pt x="4508" y="87959"/>
                  </a:lnTo>
                  <a:lnTo>
                    <a:pt x="7067" y="90390"/>
                  </a:lnTo>
                  <a:lnTo>
                    <a:pt x="13674" y="93090"/>
                  </a:lnTo>
                  <a:lnTo>
                    <a:pt x="17412" y="92399"/>
                  </a:lnTo>
                  <a:lnTo>
                    <a:pt x="25327" y="87868"/>
                  </a:lnTo>
                  <a:lnTo>
                    <a:pt x="34346" y="77384"/>
                  </a:lnTo>
                  <a:lnTo>
                    <a:pt x="41487" y="65340"/>
                  </a:lnTo>
                  <a:lnTo>
                    <a:pt x="42303" y="61199"/>
                  </a:lnTo>
                  <a:lnTo>
                    <a:pt x="3970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70">
              <a:extLst>
                <a:ext uri="{FF2B5EF4-FFF2-40B4-BE49-F238E27FC236}">
                  <a16:creationId xmlns:a16="http://schemas.microsoft.com/office/drawing/2014/main" xmlns="" id="{D1B37618-DD04-46E1-B53F-15D7EAE50B8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94050" y="25590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64">
            <a:extLst>
              <a:ext uri="{FF2B5EF4-FFF2-40B4-BE49-F238E27FC236}">
                <a16:creationId xmlns:a16="http://schemas.microsoft.com/office/drawing/2014/main" xmlns="" id="{816D06DC-5AA0-4893-9038-BD9CFDED5858}"/>
              </a:ext>
            </a:extLst>
          </p:cNvPr>
          <p:cNvGrpSpPr/>
          <p:nvPr/>
        </p:nvGrpSpPr>
        <p:grpSpPr>
          <a:xfrm>
            <a:off x="3797311" y="2527300"/>
            <a:ext cx="253990" cy="124593"/>
            <a:chOff x="3797311" y="2527300"/>
            <a:chExt cx="253990" cy="124593"/>
          </a:xfrm>
        </p:grpSpPr>
        <p:sp>
          <p:nvSpPr>
            <p:cNvPr id="530" name="SMARTInkShape-371">
              <a:extLst>
                <a:ext uri="{FF2B5EF4-FFF2-40B4-BE49-F238E27FC236}">
                  <a16:creationId xmlns:a16="http://schemas.microsoft.com/office/drawing/2014/main" xmlns="" id="{B2D3C475-D1D1-4648-8085-775B758535E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17950" y="2527300"/>
              <a:ext cx="133351" cy="124593"/>
            </a:xfrm>
            <a:custGeom>
              <a:avLst/>
              <a:gdLst/>
              <a:ahLst/>
              <a:cxnLst/>
              <a:rect l="0" t="0" r="0" b="0"/>
              <a:pathLst>
                <a:path w="133351" h="124593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3371" y="19933"/>
                  </a:lnTo>
                  <a:lnTo>
                    <a:pt x="15580" y="22682"/>
                  </a:lnTo>
                  <a:lnTo>
                    <a:pt x="32603" y="34708"/>
                  </a:lnTo>
                  <a:lnTo>
                    <a:pt x="47681" y="51676"/>
                  </a:lnTo>
                  <a:lnTo>
                    <a:pt x="52941" y="67652"/>
                  </a:lnTo>
                  <a:lnTo>
                    <a:pt x="53868" y="85807"/>
                  </a:lnTo>
                  <a:lnTo>
                    <a:pt x="49576" y="103282"/>
                  </a:lnTo>
                  <a:lnTo>
                    <a:pt x="42965" y="114813"/>
                  </a:lnTo>
                  <a:lnTo>
                    <a:pt x="35324" y="121583"/>
                  </a:lnTo>
                  <a:lnTo>
                    <a:pt x="27223" y="124592"/>
                  </a:lnTo>
                  <a:lnTo>
                    <a:pt x="24499" y="123278"/>
                  </a:lnTo>
                  <a:lnTo>
                    <a:pt x="22683" y="120286"/>
                  </a:lnTo>
                  <a:lnTo>
                    <a:pt x="21472" y="116174"/>
                  </a:lnTo>
                  <a:lnTo>
                    <a:pt x="26509" y="93532"/>
                  </a:lnTo>
                  <a:lnTo>
                    <a:pt x="47052" y="61109"/>
                  </a:lnTo>
                  <a:lnTo>
                    <a:pt x="89963" y="237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72">
              <a:extLst>
                <a:ext uri="{FF2B5EF4-FFF2-40B4-BE49-F238E27FC236}">
                  <a16:creationId xmlns:a16="http://schemas.microsoft.com/office/drawing/2014/main" xmlns="" id="{9CFB0FE0-44A5-4F96-BFBE-2F673089231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797311" y="2553583"/>
              <a:ext cx="89630" cy="95205"/>
            </a:xfrm>
            <a:custGeom>
              <a:avLst/>
              <a:gdLst/>
              <a:ahLst/>
              <a:cxnLst/>
              <a:rect l="0" t="0" r="0" b="0"/>
              <a:pathLst>
                <a:path w="89630" h="95205">
                  <a:moveTo>
                    <a:pt x="76189" y="5467"/>
                  </a:moveTo>
                  <a:lnTo>
                    <a:pt x="76189" y="5467"/>
                  </a:lnTo>
                  <a:lnTo>
                    <a:pt x="72818" y="2096"/>
                  </a:lnTo>
                  <a:lnTo>
                    <a:pt x="67400" y="441"/>
                  </a:lnTo>
                  <a:lnTo>
                    <a:pt x="63979" y="0"/>
                  </a:lnTo>
                  <a:lnTo>
                    <a:pt x="42311" y="6121"/>
                  </a:lnTo>
                  <a:lnTo>
                    <a:pt x="27266" y="16811"/>
                  </a:lnTo>
                  <a:lnTo>
                    <a:pt x="14228" y="31675"/>
                  </a:lnTo>
                  <a:lnTo>
                    <a:pt x="3731" y="50041"/>
                  </a:lnTo>
                  <a:lnTo>
                    <a:pt x="5" y="68081"/>
                  </a:lnTo>
                  <a:lnTo>
                    <a:pt x="0" y="76843"/>
                  </a:lnTo>
                  <a:lnTo>
                    <a:pt x="2819" y="83390"/>
                  </a:lnTo>
                  <a:lnTo>
                    <a:pt x="13476" y="92546"/>
                  </a:lnTo>
                  <a:lnTo>
                    <a:pt x="31383" y="95204"/>
                  </a:lnTo>
                  <a:lnTo>
                    <a:pt x="52042" y="92622"/>
                  </a:lnTo>
                  <a:lnTo>
                    <a:pt x="70631" y="84419"/>
                  </a:lnTo>
                  <a:lnTo>
                    <a:pt x="82656" y="73718"/>
                  </a:lnTo>
                  <a:lnTo>
                    <a:pt x="86850" y="67901"/>
                  </a:lnTo>
                  <a:lnTo>
                    <a:pt x="89629" y="55793"/>
                  </a:lnTo>
                  <a:lnTo>
                    <a:pt x="87807" y="42651"/>
                  </a:lnTo>
                  <a:lnTo>
                    <a:pt x="77020" y="16862"/>
                  </a:lnTo>
                  <a:lnTo>
                    <a:pt x="6983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65">
            <a:extLst>
              <a:ext uri="{FF2B5EF4-FFF2-40B4-BE49-F238E27FC236}">
                <a16:creationId xmlns:a16="http://schemas.microsoft.com/office/drawing/2014/main" xmlns="" id="{05C07A1A-84B6-452B-85B1-20AC3A78CCA7}"/>
              </a:ext>
            </a:extLst>
          </p:cNvPr>
          <p:cNvGrpSpPr/>
          <p:nvPr/>
        </p:nvGrpSpPr>
        <p:grpSpPr>
          <a:xfrm>
            <a:off x="4358792" y="2329262"/>
            <a:ext cx="559284" cy="277355"/>
            <a:chOff x="4358792" y="2329262"/>
            <a:chExt cx="559284" cy="277355"/>
          </a:xfrm>
        </p:grpSpPr>
        <p:sp>
          <p:nvSpPr>
            <p:cNvPr id="533" name="SMARTInkShape-373">
              <a:extLst>
                <a:ext uri="{FF2B5EF4-FFF2-40B4-BE49-F238E27FC236}">
                  <a16:creationId xmlns:a16="http://schemas.microsoft.com/office/drawing/2014/main" xmlns="" id="{27BF1AF8-6698-4662-BA45-FEB810344D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08550" y="248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74">
              <a:extLst>
                <a:ext uri="{FF2B5EF4-FFF2-40B4-BE49-F238E27FC236}">
                  <a16:creationId xmlns:a16="http://schemas.microsoft.com/office/drawing/2014/main" xmlns="" id="{0C916E99-6041-403F-A1CC-7A64E50116D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63711" y="2476500"/>
              <a:ext cx="111490" cy="12600"/>
            </a:xfrm>
            <a:custGeom>
              <a:avLst/>
              <a:gdLst/>
              <a:ahLst/>
              <a:cxnLst/>
              <a:rect l="0" t="0" r="0" b="0"/>
              <a:pathLst>
                <a:path w="111490" h="12600">
                  <a:moveTo>
                    <a:pt x="35289" y="0"/>
                  </a:moveTo>
                  <a:lnTo>
                    <a:pt x="35289" y="0"/>
                  </a:lnTo>
                  <a:lnTo>
                    <a:pt x="0" y="11556"/>
                  </a:lnTo>
                  <a:lnTo>
                    <a:pt x="39531" y="12599"/>
                  </a:lnTo>
                  <a:lnTo>
                    <a:pt x="81388" y="5928"/>
                  </a:lnTo>
                  <a:lnTo>
                    <a:pt x="111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75">
              <a:extLst>
                <a:ext uri="{FF2B5EF4-FFF2-40B4-BE49-F238E27FC236}">
                  <a16:creationId xmlns:a16="http://schemas.microsoft.com/office/drawing/2014/main" xmlns="" id="{2C1211A6-391B-48CF-BCBB-BD894F23FC8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76491" y="2329262"/>
              <a:ext cx="66960" cy="260210"/>
            </a:xfrm>
            <a:custGeom>
              <a:avLst/>
              <a:gdLst/>
              <a:ahLst/>
              <a:cxnLst/>
              <a:rect l="0" t="0" r="0" b="0"/>
              <a:pathLst>
                <a:path w="66960" h="260210">
                  <a:moveTo>
                    <a:pt x="47909" y="20238"/>
                  </a:moveTo>
                  <a:lnTo>
                    <a:pt x="47909" y="20238"/>
                  </a:lnTo>
                  <a:lnTo>
                    <a:pt x="47909" y="465"/>
                  </a:lnTo>
                  <a:lnTo>
                    <a:pt x="47203" y="0"/>
                  </a:lnTo>
                  <a:lnTo>
                    <a:pt x="44538" y="3247"/>
                  </a:lnTo>
                  <a:lnTo>
                    <a:pt x="37077" y="42883"/>
                  </a:lnTo>
                  <a:lnTo>
                    <a:pt x="30197" y="88880"/>
                  </a:lnTo>
                  <a:lnTo>
                    <a:pt x="23338" y="124123"/>
                  </a:lnTo>
                  <a:lnTo>
                    <a:pt x="13705" y="160954"/>
                  </a:lnTo>
                  <a:lnTo>
                    <a:pt x="4485" y="196373"/>
                  </a:lnTo>
                  <a:lnTo>
                    <a:pt x="0" y="237291"/>
                  </a:lnTo>
                  <a:lnTo>
                    <a:pt x="1451" y="253348"/>
                  </a:lnTo>
                  <a:lnTo>
                    <a:pt x="4237" y="257489"/>
                  </a:lnTo>
                  <a:lnTo>
                    <a:pt x="8211" y="259544"/>
                  </a:lnTo>
                  <a:lnTo>
                    <a:pt x="12977" y="260209"/>
                  </a:lnTo>
                  <a:lnTo>
                    <a:pt x="23917" y="257184"/>
                  </a:lnTo>
                  <a:lnTo>
                    <a:pt x="29798" y="254402"/>
                  </a:lnTo>
                  <a:lnTo>
                    <a:pt x="66959" y="21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76">
              <a:extLst>
                <a:ext uri="{FF2B5EF4-FFF2-40B4-BE49-F238E27FC236}">
                  <a16:creationId xmlns:a16="http://schemas.microsoft.com/office/drawing/2014/main" xmlns="" id="{AD0FBC4E-45FA-4585-809F-8B7BFCE8CDB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32350" y="2489200"/>
              <a:ext cx="60571" cy="117417"/>
            </a:xfrm>
            <a:custGeom>
              <a:avLst/>
              <a:gdLst/>
              <a:ahLst/>
              <a:cxnLst/>
              <a:rect l="0" t="0" r="0" b="0"/>
              <a:pathLst>
                <a:path w="60571" h="117417">
                  <a:moveTo>
                    <a:pt x="52350" y="12700"/>
                  </a:moveTo>
                  <a:lnTo>
                    <a:pt x="52350" y="12700"/>
                  </a:lnTo>
                  <a:lnTo>
                    <a:pt x="45608" y="12700"/>
                  </a:lnTo>
                  <a:lnTo>
                    <a:pt x="31302" y="22813"/>
                  </a:lnTo>
                  <a:lnTo>
                    <a:pt x="8916" y="50263"/>
                  </a:lnTo>
                  <a:lnTo>
                    <a:pt x="1766" y="66319"/>
                  </a:lnTo>
                  <a:lnTo>
                    <a:pt x="0" y="82862"/>
                  </a:lnTo>
                  <a:lnTo>
                    <a:pt x="516" y="91225"/>
                  </a:lnTo>
                  <a:lnTo>
                    <a:pt x="3682" y="98211"/>
                  </a:lnTo>
                  <a:lnTo>
                    <a:pt x="14728" y="109736"/>
                  </a:lnTo>
                  <a:lnTo>
                    <a:pt x="27162" y="115799"/>
                  </a:lnTo>
                  <a:lnTo>
                    <a:pt x="33441" y="117416"/>
                  </a:lnTo>
                  <a:lnTo>
                    <a:pt x="39039" y="117083"/>
                  </a:lnTo>
                  <a:lnTo>
                    <a:pt x="49021" y="112950"/>
                  </a:lnTo>
                  <a:lnTo>
                    <a:pt x="56279" y="104527"/>
                  </a:lnTo>
                  <a:lnTo>
                    <a:pt x="59203" y="99318"/>
                  </a:lnTo>
                  <a:lnTo>
                    <a:pt x="60570" y="86004"/>
                  </a:lnTo>
                  <a:lnTo>
                    <a:pt x="58120" y="70679"/>
                  </a:lnTo>
                  <a:lnTo>
                    <a:pt x="47875" y="29464"/>
                  </a:lnTo>
                  <a:lnTo>
                    <a:pt x="52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77">
              <a:extLst>
                <a:ext uri="{FF2B5EF4-FFF2-40B4-BE49-F238E27FC236}">
                  <a16:creationId xmlns:a16="http://schemas.microsoft.com/office/drawing/2014/main" xmlns="" id="{7E4A5BF2-9CBB-48E6-9518-2DF3B9DF12F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58792" y="2497840"/>
              <a:ext cx="105259" cy="92961"/>
            </a:xfrm>
            <a:custGeom>
              <a:avLst/>
              <a:gdLst/>
              <a:ahLst/>
              <a:cxnLst/>
              <a:rect l="0" t="0" r="0" b="0"/>
              <a:pathLst>
                <a:path w="105259" h="92961">
                  <a:moveTo>
                    <a:pt x="3658" y="16760"/>
                  </a:moveTo>
                  <a:lnTo>
                    <a:pt x="3658" y="16760"/>
                  </a:lnTo>
                  <a:lnTo>
                    <a:pt x="287" y="16760"/>
                  </a:lnTo>
                  <a:lnTo>
                    <a:pt x="0" y="18171"/>
                  </a:lnTo>
                  <a:lnTo>
                    <a:pt x="8602" y="64060"/>
                  </a:lnTo>
                  <a:lnTo>
                    <a:pt x="9730" y="71964"/>
                  </a:lnTo>
                  <a:lnTo>
                    <a:pt x="9823" y="71907"/>
                  </a:lnTo>
                  <a:lnTo>
                    <a:pt x="9925" y="69963"/>
                  </a:lnTo>
                  <a:lnTo>
                    <a:pt x="21931" y="50298"/>
                  </a:lnTo>
                  <a:lnTo>
                    <a:pt x="32590" y="28108"/>
                  </a:lnTo>
                  <a:lnTo>
                    <a:pt x="43328" y="14042"/>
                  </a:lnTo>
                  <a:lnTo>
                    <a:pt x="55156" y="5439"/>
                  </a:lnTo>
                  <a:lnTo>
                    <a:pt x="70343" y="0"/>
                  </a:lnTo>
                  <a:lnTo>
                    <a:pt x="74221" y="648"/>
                  </a:lnTo>
                  <a:lnTo>
                    <a:pt x="77510" y="2491"/>
                  </a:lnTo>
                  <a:lnTo>
                    <a:pt x="83753" y="9713"/>
                  </a:lnTo>
                  <a:lnTo>
                    <a:pt x="93791" y="29645"/>
                  </a:lnTo>
                  <a:lnTo>
                    <a:pt x="99164" y="72570"/>
                  </a:lnTo>
                  <a:lnTo>
                    <a:pt x="105258" y="9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66">
            <a:extLst>
              <a:ext uri="{FF2B5EF4-FFF2-40B4-BE49-F238E27FC236}">
                <a16:creationId xmlns:a16="http://schemas.microsoft.com/office/drawing/2014/main" xmlns="" id="{D5EAE3C1-8A62-453A-9073-1DF9AE0310CD}"/>
              </a:ext>
            </a:extLst>
          </p:cNvPr>
          <p:cNvGrpSpPr/>
          <p:nvPr/>
        </p:nvGrpSpPr>
        <p:grpSpPr>
          <a:xfrm>
            <a:off x="1525406" y="3478747"/>
            <a:ext cx="1725795" cy="572554"/>
            <a:chOff x="1525406" y="3478747"/>
            <a:chExt cx="1725795" cy="572554"/>
          </a:xfrm>
        </p:grpSpPr>
        <p:sp>
          <p:nvSpPr>
            <p:cNvPr id="539" name="SMARTInkShape-378">
              <a:extLst>
                <a:ext uri="{FF2B5EF4-FFF2-40B4-BE49-F238E27FC236}">
                  <a16:creationId xmlns:a16="http://schemas.microsoft.com/office/drawing/2014/main" xmlns="" id="{8413AE94-DBC8-47EE-AD05-851D3A79098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99637" y="3478747"/>
              <a:ext cx="48314" cy="291889"/>
            </a:xfrm>
            <a:custGeom>
              <a:avLst/>
              <a:gdLst/>
              <a:ahLst/>
              <a:cxnLst/>
              <a:rect l="0" t="0" r="0" b="0"/>
              <a:pathLst>
                <a:path w="48314" h="291889">
                  <a:moveTo>
                    <a:pt x="48313" y="32803"/>
                  </a:moveTo>
                  <a:lnTo>
                    <a:pt x="48313" y="32803"/>
                  </a:lnTo>
                  <a:lnTo>
                    <a:pt x="48313" y="0"/>
                  </a:lnTo>
                  <a:lnTo>
                    <a:pt x="47607" y="350"/>
                  </a:lnTo>
                  <a:lnTo>
                    <a:pt x="36104" y="38538"/>
                  </a:lnTo>
                  <a:lnTo>
                    <a:pt x="28540" y="71805"/>
                  </a:lnTo>
                  <a:lnTo>
                    <a:pt x="20475" y="111521"/>
                  </a:lnTo>
                  <a:lnTo>
                    <a:pt x="12187" y="157394"/>
                  </a:lnTo>
                  <a:lnTo>
                    <a:pt x="5681" y="202241"/>
                  </a:lnTo>
                  <a:lnTo>
                    <a:pt x="1143" y="242164"/>
                  </a:lnTo>
                  <a:lnTo>
                    <a:pt x="0" y="280946"/>
                  </a:lnTo>
                  <a:lnTo>
                    <a:pt x="1993" y="287131"/>
                  </a:lnTo>
                  <a:lnTo>
                    <a:pt x="4733" y="291255"/>
                  </a:lnTo>
                  <a:lnTo>
                    <a:pt x="8676" y="291888"/>
                  </a:lnTo>
                  <a:lnTo>
                    <a:pt x="18702" y="286946"/>
                  </a:lnTo>
                  <a:lnTo>
                    <a:pt x="48313" y="255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79">
              <a:extLst>
                <a:ext uri="{FF2B5EF4-FFF2-40B4-BE49-F238E27FC236}">
                  <a16:creationId xmlns:a16="http://schemas.microsoft.com/office/drawing/2014/main" xmlns="" id="{490DF202-648C-441C-8D59-99A1C73892F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78100" y="3632821"/>
              <a:ext cx="134597" cy="100980"/>
            </a:xfrm>
            <a:custGeom>
              <a:avLst/>
              <a:gdLst/>
              <a:ahLst/>
              <a:cxnLst/>
              <a:rect l="0" t="0" r="0" b="0"/>
              <a:pathLst>
                <a:path w="134597" h="100980">
                  <a:moveTo>
                    <a:pt x="0" y="18429"/>
                  </a:moveTo>
                  <a:lnTo>
                    <a:pt x="0" y="18429"/>
                  </a:lnTo>
                  <a:lnTo>
                    <a:pt x="0" y="23896"/>
                  </a:lnTo>
                  <a:lnTo>
                    <a:pt x="46996" y="13191"/>
                  </a:lnTo>
                  <a:lnTo>
                    <a:pt x="88985" y="2525"/>
                  </a:lnTo>
                  <a:lnTo>
                    <a:pt x="121137" y="0"/>
                  </a:lnTo>
                  <a:lnTo>
                    <a:pt x="125914" y="1204"/>
                  </a:lnTo>
                  <a:lnTo>
                    <a:pt x="133102" y="6305"/>
                  </a:lnTo>
                  <a:lnTo>
                    <a:pt x="134596" y="11052"/>
                  </a:lnTo>
                  <a:lnTo>
                    <a:pt x="130282" y="50296"/>
                  </a:lnTo>
                  <a:lnTo>
                    <a:pt x="120650" y="10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80">
              <a:extLst>
                <a:ext uri="{FF2B5EF4-FFF2-40B4-BE49-F238E27FC236}">
                  <a16:creationId xmlns:a16="http://schemas.microsoft.com/office/drawing/2014/main" xmlns="" id="{579E5AE8-B074-42BE-9C02-6E7BDCDE59E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755900" y="3562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6" y="6914"/>
                  </a:lnTo>
                  <a:lnTo>
                    <a:pt x="1882" y="460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81">
              <a:extLst>
                <a:ext uri="{FF2B5EF4-FFF2-40B4-BE49-F238E27FC236}">
                  <a16:creationId xmlns:a16="http://schemas.microsoft.com/office/drawing/2014/main" xmlns="" id="{931B12DD-9572-4D69-A4A6-133AC1A13E9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77836" y="3613150"/>
              <a:ext cx="49575" cy="117454"/>
            </a:xfrm>
            <a:custGeom>
              <a:avLst/>
              <a:gdLst/>
              <a:ahLst/>
              <a:cxnLst/>
              <a:rect l="0" t="0" r="0" b="0"/>
              <a:pathLst>
                <a:path w="49575" h="117454">
                  <a:moveTo>
                    <a:pt x="41564" y="31750"/>
                  </a:moveTo>
                  <a:lnTo>
                    <a:pt x="41564" y="31750"/>
                  </a:lnTo>
                  <a:lnTo>
                    <a:pt x="32726" y="31750"/>
                  </a:lnTo>
                  <a:lnTo>
                    <a:pt x="23266" y="35121"/>
                  </a:lnTo>
                  <a:lnTo>
                    <a:pt x="8156" y="47330"/>
                  </a:lnTo>
                  <a:lnTo>
                    <a:pt x="2021" y="60311"/>
                  </a:lnTo>
                  <a:lnTo>
                    <a:pt x="0" y="75488"/>
                  </a:lnTo>
                  <a:lnTo>
                    <a:pt x="1454" y="91641"/>
                  </a:lnTo>
                  <a:lnTo>
                    <a:pt x="6334" y="104464"/>
                  </a:lnTo>
                  <a:lnTo>
                    <a:pt x="9610" y="109860"/>
                  </a:lnTo>
                  <a:lnTo>
                    <a:pt x="17014" y="115854"/>
                  </a:lnTo>
                  <a:lnTo>
                    <a:pt x="20964" y="117453"/>
                  </a:lnTo>
                  <a:lnTo>
                    <a:pt x="25714" y="116401"/>
                  </a:lnTo>
                  <a:lnTo>
                    <a:pt x="36636" y="109590"/>
                  </a:lnTo>
                  <a:lnTo>
                    <a:pt x="44783" y="97625"/>
                  </a:lnTo>
                  <a:lnTo>
                    <a:pt x="47943" y="90483"/>
                  </a:lnTo>
                  <a:lnTo>
                    <a:pt x="49574" y="75023"/>
                  </a:lnTo>
                  <a:lnTo>
                    <a:pt x="48133" y="30053"/>
                  </a:lnTo>
                  <a:lnTo>
                    <a:pt x="47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82">
              <a:extLst>
                <a:ext uri="{FF2B5EF4-FFF2-40B4-BE49-F238E27FC236}">
                  <a16:creationId xmlns:a16="http://schemas.microsoft.com/office/drawing/2014/main" xmlns="" id="{EADB7E54-9260-470B-BD3D-D6AFB3BE03E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44800" y="3617061"/>
              <a:ext cx="107951" cy="88766"/>
            </a:xfrm>
            <a:custGeom>
              <a:avLst/>
              <a:gdLst/>
              <a:ahLst/>
              <a:cxnLst/>
              <a:rect l="0" t="0" r="0" b="0"/>
              <a:pathLst>
                <a:path w="107951" h="88766">
                  <a:moveTo>
                    <a:pt x="0" y="27839"/>
                  </a:moveTo>
                  <a:lnTo>
                    <a:pt x="0" y="27839"/>
                  </a:lnTo>
                  <a:lnTo>
                    <a:pt x="10139" y="28544"/>
                  </a:lnTo>
                  <a:lnTo>
                    <a:pt x="17677" y="31210"/>
                  </a:lnTo>
                  <a:lnTo>
                    <a:pt x="23849" y="36628"/>
                  </a:lnTo>
                  <a:lnTo>
                    <a:pt x="31290" y="49493"/>
                  </a:lnTo>
                  <a:lnTo>
                    <a:pt x="36082" y="64829"/>
                  </a:lnTo>
                  <a:lnTo>
                    <a:pt x="36498" y="73912"/>
                  </a:lnTo>
                  <a:lnTo>
                    <a:pt x="32515" y="88765"/>
                  </a:lnTo>
                  <a:lnTo>
                    <a:pt x="35347" y="83834"/>
                  </a:lnTo>
                  <a:lnTo>
                    <a:pt x="50067" y="37000"/>
                  </a:lnTo>
                  <a:lnTo>
                    <a:pt x="65164" y="11503"/>
                  </a:lnTo>
                  <a:lnTo>
                    <a:pt x="75058" y="2940"/>
                  </a:lnTo>
                  <a:lnTo>
                    <a:pt x="79672" y="657"/>
                  </a:lnTo>
                  <a:lnTo>
                    <a:pt x="88562" y="0"/>
                  </a:lnTo>
                  <a:lnTo>
                    <a:pt x="92908" y="813"/>
                  </a:lnTo>
                  <a:lnTo>
                    <a:pt x="96511" y="4177"/>
                  </a:lnTo>
                  <a:lnTo>
                    <a:pt x="102396" y="15441"/>
                  </a:lnTo>
                  <a:lnTo>
                    <a:pt x="107219" y="51955"/>
                  </a:lnTo>
                  <a:lnTo>
                    <a:pt x="107950" y="7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83">
              <a:extLst>
                <a:ext uri="{FF2B5EF4-FFF2-40B4-BE49-F238E27FC236}">
                  <a16:creationId xmlns:a16="http://schemas.microsoft.com/office/drawing/2014/main" xmlns="" id="{DFA8EA5A-2581-4EEF-A833-1E06A53C308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09900" y="3604318"/>
              <a:ext cx="57151" cy="135833"/>
            </a:xfrm>
            <a:custGeom>
              <a:avLst/>
              <a:gdLst/>
              <a:ahLst/>
              <a:cxnLst/>
              <a:rect l="0" t="0" r="0" b="0"/>
              <a:pathLst>
                <a:path w="57151" h="135833">
                  <a:moveTo>
                    <a:pt x="57150" y="15182"/>
                  </a:moveTo>
                  <a:lnTo>
                    <a:pt x="57150" y="15182"/>
                  </a:lnTo>
                  <a:lnTo>
                    <a:pt x="34006" y="876"/>
                  </a:lnTo>
                  <a:lnTo>
                    <a:pt x="29726" y="0"/>
                  </a:lnTo>
                  <a:lnTo>
                    <a:pt x="21208" y="909"/>
                  </a:lnTo>
                  <a:lnTo>
                    <a:pt x="17666" y="3550"/>
                  </a:lnTo>
                  <a:lnTo>
                    <a:pt x="11850" y="12129"/>
                  </a:lnTo>
                  <a:lnTo>
                    <a:pt x="10722" y="16674"/>
                  </a:lnTo>
                  <a:lnTo>
                    <a:pt x="11350" y="25488"/>
                  </a:lnTo>
                  <a:lnTo>
                    <a:pt x="38378" y="72486"/>
                  </a:lnTo>
                  <a:lnTo>
                    <a:pt x="42519" y="78785"/>
                  </a:lnTo>
                  <a:lnTo>
                    <a:pt x="45238" y="91427"/>
                  </a:lnTo>
                  <a:lnTo>
                    <a:pt x="42801" y="108564"/>
                  </a:lnTo>
                  <a:lnTo>
                    <a:pt x="41234" y="113420"/>
                  </a:lnTo>
                  <a:lnTo>
                    <a:pt x="33848" y="122578"/>
                  </a:lnTo>
                  <a:lnTo>
                    <a:pt x="28916" y="126996"/>
                  </a:lnTo>
                  <a:lnTo>
                    <a:pt x="17790" y="131905"/>
                  </a:lnTo>
                  <a:lnTo>
                    <a:pt x="0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84">
              <a:extLst>
                <a:ext uri="{FF2B5EF4-FFF2-40B4-BE49-F238E27FC236}">
                  <a16:creationId xmlns:a16="http://schemas.microsoft.com/office/drawing/2014/main" xmlns="" id="{FFE3827E-6ADE-462A-BC3D-B3A72A6199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00200" y="3841750"/>
              <a:ext cx="1441451" cy="209551"/>
            </a:xfrm>
            <a:custGeom>
              <a:avLst/>
              <a:gdLst/>
              <a:ahLst/>
              <a:cxnLst/>
              <a:rect l="0" t="0" r="0" b="0"/>
              <a:pathLst>
                <a:path w="1441451" h="209551">
                  <a:moveTo>
                    <a:pt x="0" y="209550"/>
                  </a:moveTo>
                  <a:lnTo>
                    <a:pt x="0" y="209550"/>
                  </a:lnTo>
                  <a:lnTo>
                    <a:pt x="43248" y="203069"/>
                  </a:lnTo>
                  <a:lnTo>
                    <a:pt x="69049" y="198879"/>
                  </a:lnTo>
                  <a:lnTo>
                    <a:pt x="98949" y="193970"/>
                  </a:lnTo>
                  <a:lnTo>
                    <a:pt x="138638" y="187169"/>
                  </a:lnTo>
                  <a:lnTo>
                    <a:pt x="184853" y="179107"/>
                  </a:lnTo>
                  <a:lnTo>
                    <a:pt x="235419" y="170204"/>
                  </a:lnTo>
                  <a:lnTo>
                    <a:pt x="295235" y="159330"/>
                  </a:lnTo>
                  <a:lnTo>
                    <a:pt x="361217" y="147143"/>
                  </a:lnTo>
                  <a:lnTo>
                    <a:pt x="431312" y="134078"/>
                  </a:lnTo>
                  <a:lnTo>
                    <a:pt x="510497" y="121135"/>
                  </a:lnTo>
                  <a:lnTo>
                    <a:pt x="595742" y="108274"/>
                  </a:lnTo>
                  <a:lnTo>
                    <a:pt x="685028" y="95465"/>
                  </a:lnTo>
                  <a:lnTo>
                    <a:pt x="773480" y="84105"/>
                  </a:lnTo>
                  <a:lnTo>
                    <a:pt x="861376" y="73709"/>
                  </a:lnTo>
                  <a:lnTo>
                    <a:pt x="948900" y="63956"/>
                  </a:lnTo>
                  <a:lnTo>
                    <a:pt x="1028417" y="55337"/>
                  </a:lnTo>
                  <a:lnTo>
                    <a:pt x="1102595" y="47475"/>
                  </a:lnTo>
                  <a:lnTo>
                    <a:pt x="1173213" y="40117"/>
                  </a:lnTo>
                  <a:lnTo>
                    <a:pt x="1232286" y="33094"/>
                  </a:lnTo>
                  <a:lnTo>
                    <a:pt x="1283664" y="26296"/>
                  </a:lnTo>
                  <a:lnTo>
                    <a:pt x="1329909" y="19647"/>
                  </a:lnTo>
                  <a:lnTo>
                    <a:pt x="1362856" y="14509"/>
                  </a:lnTo>
                  <a:lnTo>
                    <a:pt x="1405108" y="6919"/>
                  </a:lnTo>
                  <a:lnTo>
                    <a:pt x="144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85">
              <a:extLst>
                <a:ext uri="{FF2B5EF4-FFF2-40B4-BE49-F238E27FC236}">
                  <a16:creationId xmlns:a16="http://schemas.microsoft.com/office/drawing/2014/main" xmlns="" id="{93C70896-E826-4A57-8A00-AA40A33EDCD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295329" y="3848100"/>
              <a:ext cx="752672" cy="152401"/>
            </a:xfrm>
            <a:custGeom>
              <a:avLst/>
              <a:gdLst/>
              <a:ahLst/>
              <a:cxnLst/>
              <a:rect l="0" t="0" r="0" b="0"/>
              <a:pathLst>
                <a:path w="752672" h="152401">
                  <a:moveTo>
                    <a:pt x="3371" y="152400"/>
                  </a:moveTo>
                  <a:lnTo>
                    <a:pt x="3371" y="152400"/>
                  </a:lnTo>
                  <a:lnTo>
                    <a:pt x="0" y="152400"/>
                  </a:lnTo>
                  <a:lnTo>
                    <a:pt x="38035" y="145214"/>
                  </a:lnTo>
                  <a:lnTo>
                    <a:pt x="82747" y="133448"/>
                  </a:lnTo>
                  <a:lnTo>
                    <a:pt x="113439" y="125655"/>
                  </a:lnTo>
                  <a:lnTo>
                    <a:pt x="148716" y="116931"/>
                  </a:lnTo>
                  <a:lnTo>
                    <a:pt x="187051" y="107588"/>
                  </a:lnTo>
                  <a:lnTo>
                    <a:pt x="230952" y="97125"/>
                  </a:lnTo>
                  <a:lnTo>
                    <a:pt x="278564" y="85916"/>
                  </a:lnTo>
                  <a:lnTo>
                    <a:pt x="328650" y="74211"/>
                  </a:lnTo>
                  <a:lnTo>
                    <a:pt x="379679" y="63585"/>
                  </a:lnTo>
                  <a:lnTo>
                    <a:pt x="431338" y="53679"/>
                  </a:lnTo>
                  <a:lnTo>
                    <a:pt x="483415" y="44253"/>
                  </a:lnTo>
                  <a:lnTo>
                    <a:pt x="531539" y="37263"/>
                  </a:lnTo>
                  <a:lnTo>
                    <a:pt x="577028" y="31897"/>
                  </a:lnTo>
                  <a:lnTo>
                    <a:pt x="620759" y="27615"/>
                  </a:lnTo>
                  <a:lnTo>
                    <a:pt x="654852" y="22643"/>
                  </a:lnTo>
                  <a:lnTo>
                    <a:pt x="682519" y="17212"/>
                  </a:lnTo>
                  <a:lnTo>
                    <a:pt x="721492" y="7650"/>
                  </a:lnTo>
                  <a:lnTo>
                    <a:pt x="752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86">
              <a:extLst>
                <a:ext uri="{FF2B5EF4-FFF2-40B4-BE49-F238E27FC236}">
                  <a16:creationId xmlns:a16="http://schemas.microsoft.com/office/drawing/2014/main" xmlns="" id="{A07B09E4-70B9-409E-9FA6-AEEA3080608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38500" y="3632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87">
              <a:extLst>
                <a:ext uri="{FF2B5EF4-FFF2-40B4-BE49-F238E27FC236}">
                  <a16:creationId xmlns:a16="http://schemas.microsoft.com/office/drawing/2014/main" xmlns="" id="{FD170411-D2C5-4677-81BA-3EE295BDCFA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47542" y="37465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88">
              <a:extLst>
                <a:ext uri="{FF2B5EF4-FFF2-40B4-BE49-F238E27FC236}">
                  <a16:creationId xmlns:a16="http://schemas.microsoft.com/office/drawing/2014/main" xmlns="" id="{A31D8332-A76B-4CE2-8236-59200BE2C03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33194" y="3617699"/>
              <a:ext cx="94007" cy="351745"/>
            </a:xfrm>
            <a:custGeom>
              <a:avLst/>
              <a:gdLst/>
              <a:ahLst/>
              <a:cxnLst/>
              <a:rect l="0" t="0" r="0" b="0"/>
              <a:pathLst>
                <a:path w="94007" h="351745">
                  <a:moveTo>
                    <a:pt x="5206" y="109751"/>
                  </a:moveTo>
                  <a:lnTo>
                    <a:pt x="5206" y="109751"/>
                  </a:lnTo>
                  <a:lnTo>
                    <a:pt x="8577" y="106380"/>
                  </a:lnTo>
                  <a:lnTo>
                    <a:pt x="9570" y="106092"/>
                  </a:lnTo>
                  <a:lnTo>
                    <a:pt x="10232" y="106607"/>
                  </a:lnTo>
                  <a:lnTo>
                    <a:pt x="10673" y="107655"/>
                  </a:lnTo>
                  <a:lnTo>
                    <a:pt x="11440" y="147775"/>
                  </a:lnTo>
                  <a:lnTo>
                    <a:pt x="11522" y="187810"/>
                  </a:lnTo>
                  <a:lnTo>
                    <a:pt x="11546" y="234715"/>
                  </a:lnTo>
                  <a:lnTo>
                    <a:pt x="11552" y="269713"/>
                  </a:lnTo>
                  <a:lnTo>
                    <a:pt x="11554" y="304082"/>
                  </a:lnTo>
                  <a:lnTo>
                    <a:pt x="6486" y="344674"/>
                  </a:lnTo>
                  <a:lnTo>
                    <a:pt x="2718" y="351744"/>
                  </a:lnTo>
                  <a:lnTo>
                    <a:pt x="1430" y="351513"/>
                  </a:lnTo>
                  <a:lnTo>
                    <a:pt x="0" y="345612"/>
                  </a:lnTo>
                  <a:lnTo>
                    <a:pt x="2566" y="310163"/>
                  </a:lnTo>
                  <a:lnTo>
                    <a:pt x="5914" y="273377"/>
                  </a:lnTo>
                  <a:lnTo>
                    <a:pt x="9754" y="229040"/>
                  </a:lnTo>
                  <a:lnTo>
                    <a:pt x="11766" y="203388"/>
                  </a:lnTo>
                  <a:lnTo>
                    <a:pt x="13812" y="176409"/>
                  </a:lnTo>
                  <a:lnTo>
                    <a:pt x="16588" y="149251"/>
                  </a:lnTo>
                  <a:lnTo>
                    <a:pt x="19849" y="121973"/>
                  </a:lnTo>
                  <a:lnTo>
                    <a:pt x="23435" y="94616"/>
                  </a:lnTo>
                  <a:lnTo>
                    <a:pt x="29300" y="52930"/>
                  </a:lnTo>
                  <a:lnTo>
                    <a:pt x="36569" y="13188"/>
                  </a:lnTo>
                  <a:lnTo>
                    <a:pt x="38815" y="5159"/>
                  </a:lnTo>
                  <a:lnTo>
                    <a:pt x="42429" y="1217"/>
                  </a:lnTo>
                  <a:lnTo>
                    <a:pt x="46954" y="0"/>
                  </a:lnTo>
                  <a:lnTo>
                    <a:pt x="52088" y="601"/>
                  </a:lnTo>
                  <a:lnTo>
                    <a:pt x="65318" y="14438"/>
                  </a:lnTo>
                  <a:lnTo>
                    <a:pt x="84871" y="49995"/>
                  </a:lnTo>
                  <a:lnTo>
                    <a:pt x="92824" y="77548"/>
                  </a:lnTo>
                  <a:lnTo>
                    <a:pt x="94006" y="106257"/>
                  </a:lnTo>
                  <a:lnTo>
                    <a:pt x="86536" y="131717"/>
                  </a:lnTo>
                  <a:lnTo>
                    <a:pt x="80593" y="143445"/>
                  </a:lnTo>
                  <a:lnTo>
                    <a:pt x="62700" y="160239"/>
                  </a:lnTo>
                  <a:lnTo>
                    <a:pt x="30606" y="179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89">
              <a:extLst>
                <a:ext uri="{FF2B5EF4-FFF2-40B4-BE49-F238E27FC236}">
                  <a16:creationId xmlns:a16="http://schemas.microsoft.com/office/drawing/2014/main" xmlns="" id="{C2818F90-5659-4742-BF65-6F640018557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089150" y="3715633"/>
              <a:ext cx="311151" cy="136047"/>
            </a:xfrm>
            <a:custGeom>
              <a:avLst/>
              <a:gdLst/>
              <a:ahLst/>
              <a:cxnLst/>
              <a:rect l="0" t="0" r="0" b="0"/>
              <a:pathLst>
                <a:path w="311151" h="13604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6" y="47485"/>
                  </a:lnTo>
                  <a:lnTo>
                    <a:pt x="6088" y="91770"/>
                  </a:lnTo>
                  <a:lnTo>
                    <a:pt x="8197" y="129407"/>
                  </a:lnTo>
                  <a:lnTo>
                    <a:pt x="9698" y="134660"/>
                  </a:lnTo>
                  <a:lnTo>
                    <a:pt x="12815" y="136046"/>
                  </a:lnTo>
                  <a:lnTo>
                    <a:pt x="17010" y="134853"/>
                  </a:lnTo>
                  <a:lnTo>
                    <a:pt x="21923" y="131941"/>
                  </a:lnTo>
                  <a:lnTo>
                    <a:pt x="29264" y="119298"/>
                  </a:lnTo>
                  <a:lnTo>
                    <a:pt x="46370" y="72302"/>
                  </a:lnTo>
                  <a:lnTo>
                    <a:pt x="58575" y="36334"/>
                  </a:lnTo>
                  <a:lnTo>
                    <a:pt x="64839" y="26947"/>
                  </a:lnTo>
                  <a:lnTo>
                    <a:pt x="66509" y="25431"/>
                  </a:lnTo>
                  <a:lnTo>
                    <a:pt x="67623" y="25127"/>
                  </a:lnTo>
                  <a:lnTo>
                    <a:pt x="87331" y="68762"/>
                  </a:lnTo>
                  <a:lnTo>
                    <a:pt x="103825" y="98011"/>
                  </a:lnTo>
                  <a:lnTo>
                    <a:pt x="112231" y="106100"/>
                  </a:lnTo>
                  <a:lnTo>
                    <a:pt x="116449" y="107127"/>
                  </a:lnTo>
                  <a:lnTo>
                    <a:pt x="120672" y="106402"/>
                  </a:lnTo>
                  <a:lnTo>
                    <a:pt x="124897" y="104507"/>
                  </a:lnTo>
                  <a:lnTo>
                    <a:pt x="137588" y="91726"/>
                  </a:lnTo>
                  <a:lnTo>
                    <a:pt x="153812" y="58306"/>
                  </a:lnTo>
                  <a:lnTo>
                    <a:pt x="166845" y="20778"/>
                  </a:lnTo>
                  <a:lnTo>
                    <a:pt x="168380" y="18497"/>
                  </a:lnTo>
                  <a:lnTo>
                    <a:pt x="169403" y="17681"/>
                  </a:lnTo>
                  <a:lnTo>
                    <a:pt x="170085" y="17843"/>
                  </a:lnTo>
                  <a:lnTo>
                    <a:pt x="171046" y="31555"/>
                  </a:lnTo>
                  <a:lnTo>
                    <a:pt x="166371" y="72759"/>
                  </a:lnTo>
                  <a:lnTo>
                    <a:pt x="165351" y="93470"/>
                  </a:lnTo>
                  <a:lnTo>
                    <a:pt x="165973" y="95180"/>
                  </a:lnTo>
                  <a:lnTo>
                    <a:pt x="167093" y="95615"/>
                  </a:lnTo>
                  <a:lnTo>
                    <a:pt x="168545" y="95198"/>
                  </a:lnTo>
                  <a:lnTo>
                    <a:pt x="173960" y="84500"/>
                  </a:lnTo>
                  <a:lnTo>
                    <a:pt x="189672" y="40769"/>
                  </a:lnTo>
                  <a:lnTo>
                    <a:pt x="201465" y="19220"/>
                  </a:lnTo>
                  <a:lnTo>
                    <a:pt x="209720" y="11579"/>
                  </a:lnTo>
                  <a:lnTo>
                    <a:pt x="213896" y="9542"/>
                  </a:lnTo>
                  <a:lnTo>
                    <a:pt x="217386" y="10300"/>
                  </a:lnTo>
                  <a:lnTo>
                    <a:pt x="220419" y="12922"/>
                  </a:lnTo>
                  <a:lnTo>
                    <a:pt x="233726" y="35711"/>
                  </a:lnTo>
                  <a:lnTo>
                    <a:pt x="239056" y="52450"/>
                  </a:lnTo>
                  <a:lnTo>
                    <a:pt x="238421" y="59980"/>
                  </a:lnTo>
                  <a:lnTo>
                    <a:pt x="236493" y="64267"/>
                  </a:lnTo>
                  <a:lnTo>
                    <a:pt x="235978" y="64422"/>
                  </a:lnTo>
                  <a:lnTo>
                    <a:pt x="235635" y="63820"/>
                  </a:lnTo>
                  <a:lnTo>
                    <a:pt x="242868" y="31592"/>
                  </a:lnTo>
                  <a:lnTo>
                    <a:pt x="251169" y="18489"/>
                  </a:lnTo>
                  <a:lnTo>
                    <a:pt x="261914" y="9373"/>
                  </a:lnTo>
                  <a:lnTo>
                    <a:pt x="267743" y="5954"/>
                  </a:lnTo>
                  <a:lnTo>
                    <a:pt x="277982" y="4038"/>
                  </a:lnTo>
                  <a:lnTo>
                    <a:pt x="282688" y="4514"/>
                  </a:lnTo>
                  <a:lnTo>
                    <a:pt x="286531" y="7654"/>
                  </a:lnTo>
                  <a:lnTo>
                    <a:pt x="292682" y="18669"/>
                  </a:lnTo>
                  <a:lnTo>
                    <a:pt x="297691" y="53127"/>
                  </a:lnTo>
                  <a:lnTo>
                    <a:pt x="300106" y="68036"/>
                  </a:lnTo>
                  <a:lnTo>
                    <a:pt x="303420" y="75609"/>
                  </a:lnTo>
                  <a:lnTo>
                    <a:pt x="3111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90">
              <a:extLst>
                <a:ext uri="{FF2B5EF4-FFF2-40B4-BE49-F238E27FC236}">
                  <a16:creationId xmlns:a16="http://schemas.microsoft.com/office/drawing/2014/main" xmlns="" id="{58DC76D0-E0AA-40E1-85DB-6D00AFF0B40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939548" y="3679200"/>
              <a:ext cx="57881" cy="187951"/>
            </a:xfrm>
            <a:custGeom>
              <a:avLst/>
              <a:gdLst/>
              <a:ahLst/>
              <a:cxnLst/>
              <a:rect l="0" t="0" r="0" b="0"/>
              <a:pathLst>
                <a:path w="57881" h="187951">
                  <a:moveTo>
                    <a:pt x="48002" y="29200"/>
                  </a:moveTo>
                  <a:lnTo>
                    <a:pt x="48002" y="29200"/>
                  </a:lnTo>
                  <a:lnTo>
                    <a:pt x="51373" y="19087"/>
                  </a:lnTo>
                  <a:lnTo>
                    <a:pt x="51146" y="10359"/>
                  </a:lnTo>
                  <a:lnTo>
                    <a:pt x="50098" y="6056"/>
                  </a:lnTo>
                  <a:lnTo>
                    <a:pt x="47283" y="3187"/>
                  </a:lnTo>
                  <a:lnTo>
                    <a:pt x="38510" y="0"/>
                  </a:lnTo>
                  <a:lnTo>
                    <a:pt x="27556" y="2346"/>
                  </a:lnTo>
                  <a:lnTo>
                    <a:pt x="21671" y="4946"/>
                  </a:lnTo>
                  <a:lnTo>
                    <a:pt x="11370" y="15364"/>
                  </a:lnTo>
                  <a:lnTo>
                    <a:pt x="3499" y="29400"/>
                  </a:lnTo>
                  <a:lnTo>
                    <a:pt x="0" y="45047"/>
                  </a:lnTo>
                  <a:lnTo>
                    <a:pt x="2208" y="61408"/>
                  </a:lnTo>
                  <a:lnTo>
                    <a:pt x="13267" y="86485"/>
                  </a:lnTo>
                  <a:lnTo>
                    <a:pt x="46416" y="130254"/>
                  </a:lnTo>
                  <a:lnTo>
                    <a:pt x="54353" y="143257"/>
                  </a:lnTo>
                  <a:lnTo>
                    <a:pt x="57880" y="156092"/>
                  </a:lnTo>
                  <a:lnTo>
                    <a:pt x="55685" y="168852"/>
                  </a:lnTo>
                  <a:lnTo>
                    <a:pt x="53124" y="175218"/>
                  </a:lnTo>
                  <a:lnTo>
                    <a:pt x="48594" y="179462"/>
                  </a:lnTo>
                  <a:lnTo>
                    <a:pt x="22602" y="18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91">
              <a:extLst>
                <a:ext uri="{FF2B5EF4-FFF2-40B4-BE49-F238E27FC236}">
                  <a16:creationId xmlns:a16="http://schemas.microsoft.com/office/drawing/2014/main" xmlns="" id="{9CAA772E-18FD-4928-987D-6963BE7C8D6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809079" y="3727450"/>
              <a:ext cx="86119" cy="158751"/>
            </a:xfrm>
            <a:custGeom>
              <a:avLst/>
              <a:gdLst/>
              <a:ahLst/>
              <a:cxnLst/>
              <a:rect l="0" t="0" r="0" b="0"/>
              <a:pathLst>
                <a:path w="86119" h="158751">
                  <a:moveTo>
                    <a:pt x="70521" y="0"/>
                  </a:moveTo>
                  <a:lnTo>
                    <a:pt x="70521" y="0"/>
                  </a:lnTo>
                  <a:lnTo>
                    <a:pt x="40635" y="3371"/>
                  </a:lnTo>
                  <a:lnTo>
                    <a:pt x="16902" y="15580"/>
                  </a:lnTo>
                  <a:lnTo>
                    <a:pt x="2109" y="29232"/>
                  </a:lnTo>
                  <a:lnTo>
                    <a:pt x="219" y="33599"/>
                  </a:lnTo>
                  <a:lnTo>
                    <a:pt x="0" y="42214"/>
                  </a:lnTo>
                  <a:lnTo>
                    <a:pt x="6017" y="50747"/>
                  </a:lnTo>
                  <a:lnTo>
                    <a:pt x="23186" y="63484"/>
                  </a:lnTo>
                  <a:lnTo>
                    <a:pt x="65464" y="89734"/>
                  </a:lnTo>
                  <a:lnTo>
                    <a:pt x="77916" y="101971"/>
                  </a:lnTo>
                  <a:lnTo>
                    <a:pt x="84391" y="114465"/>
                  </a:lnTo>
                  <a:lnTo>
                    <a:pt x="86118" y="120760"/>
                  </a:lnTo>
                  <a:lnTo>
                    <a:pt x="84447" y="127073"/>
                  </a:lnTo>
                  <a:lnTo>
                    <a:pt x="75064" y="139733"/>
                  </a:lnTo>
                  <a:lnTo>
                    <a:pt x="57286" y="152017"/>
                  </a:lnTo>
                  <a:lnTo>
                    <a:pt x="260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92">
              <a:extLst>
                <a:ext uri="{FF2B5EF4-FFF2-40B4-BE49-F238E27FC236}">
                  <a16:creationId xmlns:a16="http://schemas.microsoft.com/office/drawing/2014/main" xmlns="" id="{B17B7797-97B8-4921-9A3F-52A446B4B61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621942" y="3784600"/>
              <a:ext cx="117959" cy="31751"/>
            </a:xfrm>
            <a:custGeom>
              <a:avLst/>
              <a:gdLst/>
              <a:ahLst/>
              <a:cxnLst/>
              <a:rect l="0" t="0" r="0" b="0"/>
              <a:pathLst>
                <a:path w="1179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43473" y="9897"/>
                  </a:lnTo>
                  <a:lnTo>
                    <a:pt x="87108" y="2932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93">
              <a:extLst>
                <a:ext uri="{FF2B5EF4-FFF2-40B4-BE49-F238E27FC236}">
                  <a16:creationId xmlns:a16="http://schemas.microsoft.com/office/drawing/2014/main" xmlns="" id="{0672F919-6C88-4597-AA08-414253BA3F9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25406" y="3526869"/>
              <a:ext cx="215970" cy="407051"/>
            </a:xfrm>
            <a:custGeom>
              <a:avLst/>
              <a:gdLst/>
              <a:ahLst/>
              <a:cxnLst/>
              <a:rect l="0" t="0" r="0" b="0"/>
              <a:pathLst>
                <a:path w="215970" h="407051">
                  <a:moveTo>
                    <a:pt x="17644" y="359331"/>
                  </a:moveTo>
                  <a:lnTo>
                    <a:pt x="17644" y="359331"/>
                  </a:lnTo>
                  <a:lnTo>
                    <a:pt x="1757" y="384638"/>
                  </a:lnTo>
                  <a:lnTo>
                    <a:pt x="703" y="385375"/>
                  </a:lnTo>
                  <a:lnTo>
                    <a:pt x="0" y="385160"/>
                  </a:lnTo>
                  <a:lnTo>
                    <a:pt x="16357" y="347750"/>
                  </a:lnTo>
                  <a:lnTo>
                    <a:pt x="31183" y="314673"/>
                  </a:lnTo>
                  <a:lnTo>
                    <a:pt x="49532" y="274101"/>
                  </a:lnTo>
                  <a:lnTo>
                    <a:pt x="58658" y="251005"/>
                  </a:lnTo>
                  <a:lnTo>
                    <a:pt x="67564" y="226436"/>
                  </a:lnTo>
                  <a:lnTo>
                    <a:pt x="76324" y="200884"/>
                  </a:lnTo>
                  <a:lnTo>
                    <a:pt x="83575" y="173973"/>
                  </a:lnTo>
                  <a:lnTo>
                    <a:pt x="89821" y="146153"/>
                  </a:lnTo>
                  <a:lnTo>
                    <a:pt x="95395" y="117729"/>
                  </a:lnTo>
                  <a:lnTo>
                    <a:pt x="99111" y="92429"/>
                  </a:lnTo>
                  <a:lnTo>
                    <a:pt x="103241" y="47386"/>
                  </a:lnTo>
                  <a:lnTo>
                    <a:pt x="111135" y="1309"/>
                  </a:lnTo>
                  <a:lnTo>
                    <a:pt x="111721" y="0"/>
                  </a:lnTo>
                  <a:lnTo>
                    <a:pt x="119143" y="32549"/>
                  </a:lnTo>
                  <a:lnTo>
                    <a:pt x="128371" y="70867"/>
                  </a:lnTo>
                  <a:lnTo>
                    <a:pt x="133796" y="95055"/>
                  </a:lnTo>
                  <a:lnTo>
                    <a:pt x="139528" y="121763"/>
                  </a:lnTo>
                  <a:lnTo>
                    <a:pt x="145467" y="150153"/>
                  </a:lnTo>
                  <a:lnTo>
                    <a:pt x="151543" y="179662"/>
                  </a:lnTo>
                  <a:lnTo>
                    <a:pt x="157710" y="209918"/>
                  </a:lnTo>
                  <a:lnTo>
                    <a:pt x="163938" y="240673"/>
                  </a:lnTo>
                  <a:lnTo>
                    <a:pt x="170207" y="268937"/>
                  </a:lnTo>
                  <a:lnTo>
                    <a:pt x="176502" y="295540"/>
                  </a:lnTo>
                  <a:lnTo>
                    <a:pt x="189142" y="342268"/>
                  </a:lnTo>
                  <a:lnTo>
                    <a:pt x="206747" y="388848"/>
                  </a:lnTo>
                  <a:lnTo>
                    <a:pt x="215969" y="407050"/>
                  </a:lnTo>
                  <a:lnTo>
                    <a:pt x="214494" y="40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67">
            <a:extLst>
              <a:ext uri="{FF2B5EF4-FFF2-40B4-BE49-F238E27FC236}">
                <a16:creationId xmlns:a16="http://schemas.microsoft.com/office/drawing/2014/main" xmlns="" id="{E362D8DD-D367-4022-803F-A173296FBA48}"/>
              </a:ext>
            </a:extLst>
          </p:cNvPr>
          <p:cNvGrpSpPr/>
          <p:nvPr/>
        </p:nvGrpSpPr>
        <p:grpSpPr>
          <a:xfrm>
            <a:off x="3702050" y="3435350"/>
            <a:ext cx="876301" cy="435762"/>
            <a:chOff x="3702050" y="3435350"/>
            <a:chExt cx="876301" cy="435762"/>
          </a:xfrm>
        </p:grpSpPr>
        <p:sp>
          <p:nvSpPr>
            <p:cNvPr id="556" name="SMARTInkShape-394">
              <a:extLst>
                <a:ext uri="{FF2B5EF4-FFF2-40B4-BE49-F238E27FC236}">
                  <a16:creationId xmlns:a16="http://schemas.microsoft.com/office/drawing/2014/main" xmlns="" id="{789EEB1E-AF4B-45D0-A2D2-06482E849BB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56067" y="3653015"/>
              <a:ext cx="63484" cy="126783"/>
            </a:xfrm>
            <a:custGeom>
              <a:avLst/>
              <a:gdLst/>
              <a:ahLst/>
              <a:cxnLst/>
              <a:rect l="0" t="0" r="0" b="0"/>
              <a:pathLst>
                <a:path w="63484" h="126783">
                  <a:moveTo>
                    <a:pt x="57133" y="10935"/>
                  </a:moveTo>
                  <a:lnTo>
                    <a:pt x="57133" y="10935"/>
                  </a:lnTo>
                  <a:lnTo>
                    <a:pt x="53762" y="4193"/>
                  </a:lnTo>
                  <a:lnTo>
                    <a:pt x="52064" y="2207"/>
                  </a:lnTo>
                  <a:lnTo>
                    <a:pt x="48295" y="0"/>
                  </a:lnTo>
                  <a:lnTo>
                    <a:pt x="42386" y="901"/>
                  </a:lnTo>
                  <a:lnTo>
                    <a:pt x="38835" y="2129"/>
                  </a:lnTo>
                  <a:lnTo>
                    <a:pt x="20353" y="20712"/>
                  </a:lnTo>
                  <a:lnTo>
                    <a:pt x="3745" y="51932"/>
                  </a:lnTo>
                  <a:lnTo>
                    <a:pt x="0" y="87993"/>
                  </a:lnTo>
                  <a:lnTo>
                    <a:pt x="6729" y="115376"/>
                  </a:lnTo>
                  <a:lnTo>
                    <a:pt x="11919" y="124381"/>
                  </a:lnTo>
                  <a:lnTo>
                    <a:pt x="14290" y="126782"/>
                  </a:lnTo>
                  <a:lnTo>
                    <a:pt x="17282" y="126267"/>
                  </a:lnTo>
                  <a:lnTo>
                    <a:pt x="24369" y="120049"/>
                  </a:lnTo>
                  <a:lnTo>
                    <a:pt x="48763" y="77841"/>
                  </a:lnTo>
                  <a:lnTo>
                    <a:pt x="61056" y="33082"/>
                  </a:lnTo>
                  <a:lnTo>
                    <a:pt x="63483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95">
              <a:extLst>
                <a:ext uri="{FF2B5EF4-FFF2-40B4-BE49-F238E27FC236}">
                  <a16:creationId xmlns:a16="http://schemas.microsoft.com/office/drawing/2014/main" xmlns="" id="{1278A683-5359-4EA0-9AD0-490442A8CF4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02050" y="3520799"/>
              <a:ext cx="228601" cy="284473"/>
            </a:xfrm>
            <a:custGeom>
              <a:avLst/>
              <a:gdLst/>
              <a:ahLst/>
              <a:cxnLst/>
              <a:rect l="0" t="0" r="0" b="0"/>
              <a:pathLst>
                <a:path w="228601" h="284473">
                  <a:moveTo>
                    <a:pt x="0" y="86001"/>
                  </a:moveTo>
                  <a:lnTo>
                    <a:pt x="0" y="86001"/>
                  </a:lnTo>
                  <a:lnTo>
                    <a:pt x="5467" y="69599"/>
                  </a:lnTo>
                  <a:lnTo>
                    <a:pt x="2717" y="74477"/>
                  </a:lnTo>
                  <a:lnTo>
                    <a:pt x="5606" y="111163"/>
                  </a:lnTo>
                  <a:lnTo>
                    <a:pt x="9077" y="142339"/>
                  </a:lnTo>
                  <a:lnTo>
                    <a:pt x="12971" y="175481"/>
                  </a:lnTo>
                  <a:lnTo>
                    <a:pt x="16348" y="209025"/>
                  </a:lnTo>
                  <a:lnTo>
                    <a:pt x="17544" y="255410"/>
                  </a:lnTo>
                  <a:lnTo>
                    <a:pt x="13477" y="284472"/>
                  </a:lnTo>
                  <a:lnTo>
                    <a:pt x="14684" y="246515"/>
                  </a:lnTo>
                  <a:lnTo>
                    <a:pt x="17815" y="213079"/>
                  </a:lnTo>
                  <a:lnTo>
                    <a:pt x="21559" y="172349"/>
                  </a:lnTo>
                  <a:lnTo>
                    <a:pt x="25574" y="126494"/>
                  </a:lnTo>
                  <a:lnTo>
                    <a:pt x="29711" y="82126"/>
                  </a:lnTo>
                  <a:lnTo>
                    <a:pt x="35301" y="37580"/>
                  </a:lnTo>
                  <a:lnTo>
                    <a:pt x="36856" y="25675"/>
                  </a:lnTo>
                  <a:lnTo>
                    <a:pt x="37976" y="23206"/>
                  </a:lnTo>
                  <a:lnTo>
                    <a:pt x="39428" y="22265"/>
                  </a:lnTo>
                  <a:lnTo>
                    <a:pt x="41102" y="22344"/>
                  </a:lnTo>
                  <a:lnTo>
                    <a:pt x="64067" y="60073"/>
                  </a:lnTo>
                  <a:lnTo>
                    <a:pt x="79509" y="94468"/>
                  </a:lnTo>
                  <a:lnTo>
                    <a:pt x="93899" y="131392"/>
                  </a:lnTo>
                  <a:lnTo>
                    <a:pt x="108055" y="168263"/>
                  </a:lnTo>
                  <a:lnTo>
                    <a:pt x="123754" y="203466"/>
                  </a:lnTo>
                  <a:lnTo>
                    <a:pt x="145278" y="248956"/>
                  </a:lnTo>
                  <a:lnTo>
                    <a:pt x="149235" y="257203"/>
                  </a:lnTo>
                  <a:lnTo>
                    <a:pt x="152405" y="257286"/>
                  </a:lnTo>
                  <a:lnTo>
                    <a:pt x="161575" y="251733"/>
                  </a:lnTo>
                  <a:lnTo>
                    <a:pt x="178637" y="223222"/>
                  </a:lnTo>
                  <a:lnTo>
                    <a:pt x="193727" y="176754"/>
                  </a:lnTo>
                  <a:lnTo>
                    <a:pt x="204634" y="137389"/>
                  </a:lnTo>
                  <a:lnTo>
                    <a:pt x="214421" y="94023"/>
                  </a:lnTo>
                  <a:lnTo>
                    <a:pt x="218770" y="48879"/>
                  </a:lnTo>
                  <a:lnTo>
                    <a:pt x="225927" y="1449"/>
                  </a:lnTo>
                  <a:lnTo>
                    <a:pt x="226818" y="0"/>
                  </a:lnTo>
                  <a:lnTo>
                    <a:pt x="228600" y="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96">
              <a:extLst>
                <a:ext uri="{FF2B5EF4-FFF2-40B4-BE49-F238E27FC236}">
                  <a16:creationId xmlns:a16="http://schemas.microsoft.com/office/drawing/2014/main" xmlns="" id="{CD93FE12-7E67-4CC1-AE9B-71AC969F8B4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76700" y="3633965"/>
              <a:ext cx="101601" cy="112536"/>
            </a:xfrm>
            <a:custGeom>
              <a:avLst/>
              <a:gdLst/>
              <a:ahLst/>
              <a:cxnLst/>
              <a:rect l="0" t="0" r="0" b="0"/>
              <a:pathLst>
                <a:path w="101601" h="1125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1" y="823"/>
                  </a:lnTo>
                  <a:lnTo>
                    <a:pt x="14927" y="5500"/>
                  </a:lnTo>
                  <a:lnTo>
                    <a:pt x="18507" y="44757"/>
                  </a:lnTo>
                  <a:lnTo>
                    <a:pt x="15572" y="82055"/>
                  </a:lnTo>
                  <a:lnTo>
                    <a:pt x="9609" y="99982"/>
                  </a:lnTo>
                  <a:lnTo>
                    <a:pt x="9933" y="100638"/>
                  </a:lnTo>
                  <a:lnTo>
                    <a:pt x="10855" y="100370"/>
                  </a:lnTo>
                  <a:lnTo>
                    <a:pt x="24747" y="61158"/>
                  </a:lnTo>
                  <a:lnTo>
                    <a:pt x="54694" y="19369"/>
                  </a:lnTo>
                  <a:lnTo>
                    <a:pt x="59746" y="12324"/>
                  </a:lnTo>
                  <a:lnTo>
                    <a:pt x="64525" y="8334"/>
                  </a:lnTo>
                  <a:lnTo>
                    <a:pt x="69123" y="6378"/>
                  </a:lnTo>
                  <a:lnTo>
                    <a:pt x="73598" y="5780"/>
                  </a:lnTo>
                  <a:lnTo>
                    <a:pt x="77288" y="7499"/>
                  </a:lnTo>
                  <a:lnTo>
                    <a:pt x="83269" y="15052"/>
                  </a:lnTo>
                  <a:lnTo>
                    <a:pt x="84517" y="31109"/>
                  </a:lnTo>
                  <a:lnTo>
                    <a:pt x="86309" y="72540"/>
                  </a:lnTo>
                  <a:lnTo>
                    <a:pt x="101600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97">
              <a:extLst>
                <a:ext uri="{FF2B5EF4-FFF2-40B4-BE49-F238E27FC236}">
                  <a16:creationId xmlns:a16="http://schemas.microsoft.com/office/drawing/2014/main" xmlns="" id="{33EF79EF-E465-4382-9179-9E0A3DDFE33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273914" y="3629274"/>
              <a:ext cx="132987" cy="124629"/>
            </a:xfrm>
            <a:custGeom>
              <a:avLst/>
              <a:gdLst/>
              <a:ahLst/>
              <a:cxnLst/>
              <a:rect l="0" t="0" r="0" b="0"/>
              <a:pathLst>
                <a:path w="132987" h="124629">
                  <a:moveTo>
                    <a:pt x="18686" y="34676"/>
                  </a:moveTo>
                  <a:lnTo>
                    <a:pt x="18686" y="34676"/>
                  </a:lnTo>
                  <a:lnTo>
                    <a:pt x="15315" y="38047"/>
                  </a:lnTo>
                  <a:lnTo>
                    <a:pt x="13660" y="41583"/>
                  </a:lnTo>
                  <a:lnTo>
                    <a:pt x="13219" y="43514"/>
                  </a:lnTo>
                  <a:lnTo>
                    <a:pt x="13630" y="45507"/>
                  </a:lnTo>
                  <a:lnTo>
                    <a:pt x="15968" y="49603"/>
                  </a:lnTo>
                  <a:lnTo>
                    <a:pt x="23123" y="51893"/>
                  </a:lnTo>
                  <a:lnTo>
                    <a:pt x="33358" y="52206"/>
                  </a:lnTo>
                  <a:lnTo>
                    <a:pt x="44962" y="49993"/>
                  </a:lnTo>
                  <a:lnTo>
                    <a:pt x="55294" y="42894"/>
                  </a:lnTo>
                  <a:lnTo>
                    <a:pt x="73425" y="24462"/>
                  </a:lnTo>
                  <a:lnTo>
                    <a:pt x="75639" y="19400"/>
                  </a:lnTo>
                  <a:lnTo>
                    <a:pt x="76219" y="8131"/>
                  </a:lnTo>
                  <a:lnTo>
                    <a:pt x="73974" y="4279"/>
                  </a:lnTo>
                  <a:lnTo>
                    <a:pt x="70362" y="1711"/>
                  </a:lnTo>
                  <a:lnTo>
                    <a:pt x="65835" y="0"/>
                  </a:lnTo>
                  <a:lnTo>
                    <a:pt x="60703" y="270"/>
                  </a:lnTo>
                  <a:lnTo>
                    <a:pt x="49355" y="4332"/>
                  </a:lnTo>
                  <a:lnTo>
                    <a:pt x="31065" y="21295"/>
                  </a:lnTo>
                  <a:lnTo>
                    <a:pt x="12241" y="47566"/>
                  </a:lnTo>
                  <a:lnTo>
                    <a:pt x="0" y="81063"/>
                  </a:lnTo>
                  <a:lnTo>
                    <a:pt x="33" y="99743"/>
                  </a:lnTo>
                  <a:lnTo>
                    <a:pt x="2016" y="107687"/>
                  </a:lnTo>
                  <a:lnTo>
                    <a:pt x="5457" y="113689"/>
                  </a:lnTo>
                  <a:lnTo>
                    <a:pt x="14923" y="122239"/>
                  </a:lnTo>
                  <a:lnTo>
                    <a:pt x="35593" y="124628"/>
                  </a:lnTo>
                  <a:lnTo>
                    <a:pt x="80845" y="120125"/>
                  </a:lnTo>
                  <a:lnTo>
                    <a:pt x="132986" y="110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98">
              <a:extLst>
                <a:ext uri="{FF2B5EF4-FFF2-40B4-BE49-F238E27FC236}">
                  <a16:creationId xmlns:a16="http://schemas.microsoft.com/office/drawing/2014/main" xmlns="" id="{30B2ED96-4167-4789-BD89-E507C335402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65194" y="3810000"/>
              <a:ext cx="48849" cy="61112"/>
            </a:xfrm>
            <a:custGeom>
              <a:avLst/>
              <a:gdLst/>
              <a:ahLst/>
              <a:cxnLst/>
              <a:rect l="0" t="0" r="0" b="0"/>
              <a:pathLst>
                <a:path w="48849" h="61112">
                  <a:moveTo>
                    <a:pt x="11556" y="25400"/>
                  </a:moveTo>
                  <a:lnTo>
                    <a:pt x="11556" y="25400"/>
                  </a:lnTo>
                  <a:lnTo>
                    <a:pt x="2717" y="34238"/>
                  </a:lnTo>
                  <a:lnTo>
                    <a:pt x="572" y="40146"/>
                  </a:lnTo>
                  <a:lnTo>
                    <a:pt x="0" y="43697"/>
                  </a:lnTo>
                  <a:lnTo>
                    <a:pt x="1246" y="51406"/>
                  </a:lnTo>
                  <a:lnTo>
                    <a:pt x="2566" y="55438"/>
                  </a:lnTo>
                  <a:lnTo>
                    <a:pt x="4857" y="58125"/>
                  </a:lnTo>
                  <a:lnTo>
                    <a:pt x="11165" y="61111"/>
                  </a:lnTo>
                  <a:lnTo>
                    <a:pt x="20555" y="58675"/>
                  </a:lnTo>
                  <a:lnTo>
                    <a:pt x="35860" y="49370"/>
                  </a:lnTo>
                  <a:lnTo>
                    <a:pt x="43524" y="41698"/>
                  </a:lnTo>
                  <a:lnTo>
                    <a:pt x="46931" y="33584"/>
                  </a:lnTo>
                  <a:lnTo>
                    <a:pt x="48848" y="21083"/>
                  </a:lnTo>
                  <a:lnTo>
                    <a:pt x="47001" y="16877"/>
                  </a:lnTo>
                  <a:lnTo>
                    <a:pt x="30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99">
              <a:extLst>
                <a:ext uri="{FF2B5EF4-FFF2-40B4-BE49-F238E27FC236}">
                  <a16:creationId xmlns:a16="http://schemas.microsoft.com/office/drawing/2014/main" xmlns="" id="{4B951FF8-EAB7-43A2-B376-55DE5A487D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08500" y="3435350"/>
              <a:ext cx="69851" cy="273051"/>
            </a:xfrm>
            <a:custGeom>
              <a:avLst/>
              <a:gdLst/>
              <a:ahLst/>
              <a:cxnLst/>
              <a:rect l="0" t="0" r="0" b="0"/>
              <a:pathLst>
                <a:path w="69851" h="27305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57641" y="22322"/>
                  </a:lnTo>
                  <a:lnTo>
                    <a:pt x="49456" y="63764"/>
                  </a:lnTo>
                  <a:lnTo>
                    <a:pt x="42912" y="100071"/>
                  </a:lnTo>
                  <a:lnTo>
                    <a:pt x="35299" y="139726"/>
                  </a:lnTo>
                  <a:lnTo>
                    <a:pt x="27213" y="180869"/>
                  </a:lnTo>
                  <a:lnTo>
                    <a:pt x="17033" y="21891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68">
            <a:extLst>
              <a:ext uri="{FF2B5EF4-FFF2-40B4-BE49-F238E27FC236}">
                <a16:creationId xmlns:a16="http://schemas.microsoft.com/office/drawing/2014/main" xmlns="" id="{B7CC0F89-D823-45D8-9972-446EAD94A6DF}"/>
              </a:ext>
            </a:extLst>
          </p:cNvPr>
          <p:cNvGrpSpPr/>
          <p:nvPr/>
        </p:nvGrpSpPr>
        <p:grpSpPr>
          <a:xfrm>
            <a:off x="2609850" y="4775241"/>
            <a:ext cx="590551" cy="387310"/>
            <a:chOff x="2609850" y="4775241"/>
            <a:chExt cx="590551" cy="387310"/>
          </a:xfrm>
        </p:grpSpPr>
        <p:sp>
          <p:nvSpPr>
            <p:cNvPr id="563" name="SMARTInkShape-400">
              <a:extLst>
                <a:ext uri="{FF2B5EF4-FFF2-40B4-BE49-F238E27FC236}">
                  <a16:creationId xmlns:a16="http://schemas.microsoft.com/office/drawing/2014/main" xmlns="" id="{06BB57FC-B8A8-4DE3-A8B1-CCED26FE047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194050" y="5022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01">
              <a:extLst>
                <a:ext uri="{FF2B5EF4-FFF2-40B4-BE49-F238E27FC236}">
                  <a16:creationId xmlns:a16="http://schemas.microsoft.com/office/drawing/2014/main" xmlns="" id="{654213F0-4709-4A18-81A3-2DF446C2E08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75000" y="489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02">
              <a:extLst>
                <a:ext uri="{FF2B5EF4-FFF2-40B4-BE49-F238E27FC236}">
                  <a16:creationId xmlns:a16="http://schemas.microsoft.com/office/drawing/2014/main" xmlns="" id="{05B08D9A-E3DB-4A27-AE73-0488388681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828729" y="5080000"/>
              <a:ext cx="219272" cy="82551"/>
            </a:xfrm>
            <a:custGeom>
              <a:avLst/>
              <a:gdLst/>
              <a:ahLst/>
              <a:cxnLst/>
              <a:rect l="0" t="0" r="0" b="0"/>
              <a:pathLst>
                <a:path w="2192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11388" y="75808"/>
                  </a:lnTo>
                  <a:lnTo>
                    <a:pt x="46120" y="61502"/>
                  </a:lnTo>
                  <a:lnTo>
                    <a:pt x="85635" y="46149"/>
                  </a:lnTo>
                  <a:lnTo>
                    <a:pt x="131655" y="28977"/>
                  </a:lnTo>
                  <a:lnTo>
                    <a:pt x="175627" y="14289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03">
              <a:extLst>
                <a:ext uri="{FF2B5EF4-FFF2-40B4-BE49-F238E27FC236}">
                  <a16:creationId xmlns:a16="http://schemas.microsoft.com/office/drawing/2014/main" xmlns="" id="{119484BC-2684-4871-B19D-AA04DC89A6F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698750" y="5086350"/>
              <a:ext cx="247651" cy="54172"/>
            </a:xfrm>
            <a:custGeom>
              <a:avLst/>
              <a:gdLst/>
              <a:ahLst/>
              <a:cxnLst/>
              <a:rect l="0" t="0" r="0" b="0"/>
              <a:pathLst>
                <a:path w="247651" h="54172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16855" y="52896"/>
                  </a:lnTo>
                  <a:lnTo>
                    <a:pt x="64417" y="41308"/>
                  </a:lnTo>
                  <a:lnTo>
                    <a:pt x="109534" y="28472"/>
                  </a:lnTo>
                  <a:lnTo>
                    <a:pt x="134406" y="21098"/>
                  </a:lnTo>
                  <a:lnTo>
                    <a:pt x="180856" y="1102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04">
              <a:extLst>
                <a:ext uri="{FF2B5EF4-FFF2-40B4-BE49-F238E27FC236}">
                  <a16:creationId xmlns:a16="http://schemas.microsoft.com/office/drawing/2014/main" xmlns="" id="{4E7962C5-A298-44BB-BB86-1914F89FAB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46565" y="4915938"/>
              <a:ext cx="195086" cy="107833"/>
            </a:xfrm>
            <a:custGeom>
              <a:avLst/>
              <a:gdLst/>
              <a:ahLst/>
              <a:cxnLst/>
              <a:rect l="0" t="0" r="0" b="0"/>
              <a:pathLst>
                <a:path w="195086" h="107833">
                  <a:moveTo>
                    <a:pt x="10935" y="18012"/>
                  </a:moveTo>
                  <a:lnTo>
                    <a:pt x="10935" y="18012"/>
                  </a:lnTo>
                  <a:lnTo>
                    <a:pt x="0" y="7077"/>
                  </a:lnTo>
                  <a:lnTo>
                    <a:pt x="117" y="5783"/>
                  </a:lnTo>
                  <a:lnTo>
                    <a:pt x="2129" y="2464"/>
                  </a:lnTo>
                  <a:lnTo>
                    <a:pt x="9138" y="518"/>
                  </a:lnTo>
                  <a:lnTo>
                    <a:pt x="13970" y="0"/>
                  </a:lnTo>
                  <a:lnTo>
                    <a:pt x="26865" y="5067"/>
                  </a:lnTo>
                  <a:lnTo>
                    <a:pt x="40593" y="15081"/>
                  </a:lnTo>
                  <a:lnTo>
                    <a:pt x="51398" y="28939"/>
                  </a:lnTo>
                  <a:lnTo>
                    <a:pt x="57141" y="46387"/>
                  </a:lnTo>
                  <a:lnTo>
                    <a:pt x="58282" y="64489"/>
                  </a:lnTo>
                  <a:lnTo>
                    <a:pt x="54085" y="79591"/>
                  </a:lnTo>
                  <a:lnTo>
                    <a:pt x="43790" y="96622"/>
                  </a:lnTo>
                  <a:lnTo>
                    <a:pt x="34004" y="104220"/>
                  </a:lnTo>
                  <a:lnTo>
                    <a:pt x="28431" y="107234"/>
                  </a:lnTo>
                  <a:lnTo>
                    <a:pt x="24010" y="107832"/>
                  </a:lnTo>
                  <a:lnTo>
                    <a:pt x="20357" y="106820"/>
                  </a:lnTo>
                  <a:lnTo>
                    <a:pt x="17216" y="104734"/>
                  </a:lnTo>
                  <a:lnTo>
                    <a:pt x="16534" y="100521"/>
                  </a:lnTo>
                  <a:lnTo>
                    <a:pt x="19538" y="88314"/>
                  </a:lnTo>
                  <a:lnTo>
                    <a:pt x="55751" y="44238"/>
                  </a:lnTo>
                  <a:lnTo>
                    <a:pt x="102854" y="1751"/>
                  </a:lnTo>
                  <a:lnTo>
                    <a:pt x="104704" y="201"/>
                  </a:lnTo>
                  <a:lnTo>
                    <a:pt x="91389" y="15826"/>
                  </a:lnTo>
                  <a:lnTo>
                    <a:pt x="82911" y="32329"/>
                  </a:lnTo>
                  <a:lnTo>
                    <a:pt x="80083" y="49540"/>
                  </a:lnTo>
                  <a:lnTo>
                    <a:pt x="80318" y="58080"/>
                  </a:lnTo>
                  <a:lnTo>
                    <a:pt x="88103" y="73214"/>
                  </a:lnTo>
                  <a:lnTo>
                    <a:pt x="94131" y="80213"/>
                  </a:lnTo>
                  <a:lnTo>
                    <a:pt x="113998" y="89872"/>
                  </a:lnTo>
                  <a:lnTo>
                    <a:pt x="139291" y="95105"/>
                  </a:lnTo>
                  <a:lnTo>
                    <a:pt x="195085" y="94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05">
              <a:extLst>
                <a:ext uri="{FF2B5EF4-FFF2-40B4-BE49-F238E27FC236}">
                  <a16:creationId xmlns:a16="http://schemas.microsoft.com/office/drawing/2014/main" xmlns="" id="{A788C890-ABC4-45D1-9FF0-1B54439D968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09850" y="4775241"/>
              <a:ext cx="177801" cy="298381"/>
            </a:xfrm>
            <a:custGeom>
              <a:avLst/>
              <a:gdLst/>
              <a:ahLst/>
              <a:cxnLst/>
              <a:rect l="0" t="0" r="0" b="0"/>
              <a:pathLst>
                <a:path w="177801" h="298381">
                  <a:moveTo>
                    <a:pt x="0" y="76159"/>
                  </a:moveTo>
                  <a:lnTo>
                    <a:pt x="0" y="76159"/>
                  </a:lnTo>
                  <a:lnTo>
                    <a:pt x="3371" y="79530"/>
                  </a:lnTo>
                  <a:lnTo>
                    <a:pt x="18951" y="84997"/>
                  </a:lnTo>
                  <a:lnTo>
                    <a:pt x="64708" y="82321"/>
                  </a:lnTo>
                  <a:lnTo>
                    <a:pt x="106113" y="71321"/>
                  </a:lnTo>
                  <a:lnTo>
                    <a:pt x="144095" y="50109"/>
                  </a:lnTo>
                  <a:lnTo>
                    <a:pt x="170322" y="23912"/>
                  </a:lnTo>
                  <a:lnTo>
                    <a:pt x="174947" y="11546"/>
                  </a:lnTo>
                  <a:lnTo>
                    <a:pt x="173781" y="6978"/>
                  </a:lnTo>
                  <a:lnTo>
                    <a:pt x="170887" y="3227"/>
                  </a:lnTo>
                  <a:lnTo>
                    <a:pt x="166842" y="21"/>
                  </a:lnTo>
                  <a:lnTo>
                    <a:pt x="160617" y="0"/>
                  </a:lnTo>
                  <a:lnTo>
                    <a:pt x="134295" y="10789"/>
                  </a:lnTo>
                  <a:lnTo>
                    <a:pt x="102115" y="32959"/>
                  </a:lnTo>
                  <a:lnTo>
                    <a:pt x="79645" y="64300"/>
                  </a:lnTo>
                  <a:lnTo>
                    <a:pt x="71146" y="83117"/>
                  </a:lnTo>
                  <a:lnTo>
                    <a:pt x="70714" y="90676"/>
                  </a:lnTo>
                  <a:lnTo>
                    <a:pt x="72543" y="97126"/>
                  </a:lnTo>
                  <a:lnTo>
                    <a:pt x="75879" y="102837"/>
                  </a:lnTo>
                  <a:lnTo>
                    <a:pt x="85229" y="111063"/>
                  </a:lnTo>
                  <a:lnTo>
                    <a:pt x="117044" y="125517"/>
                  </a:lnTo>
                  <a:lnTo>
                    <a:pt x="116835" y="126703"/>
                  </a:lnTo>
                  <a:lnTo>
                    <a:pt x="69655" y="166267"/>
                  </a:lnTo>
                  <a:lnTo>
                    <a:pt x="46274" y="202419"/>
                  </a:lnTo>
                  <a:lnTo>
                    <a:pt x="29311" y="237669"/>
                  </a:lnTo>
                  <a:lnTo>
                    <a:pt x="27374" y="257773"/>
                  </a:lnTo>
                  <a:lnTo>
                    <a:pt x="28833" y="267085"/>
                  </a:lnTo>
                  <a:lnTo>
                    <a:pt x="36098" y="281195"/>
                  </a:lnTo>
                  <a:lnTo>
                    <a:pt x="40999" y="286933"/>
                  </a:lnTo>
                  <a:lnTo>
                    <a:pt x="57733" y="295189"/>
                  </a:lnTo>
                  <a:lnTo>
                    <a:pt x="68122" y="298380"/>
                  </a:lnTo>
                  <a:lnTo>
                    <a:pt x="106340" y="296127"/>
                  </a:lnTo>
                  <a:lnTo>
                    <a:pt x="148944" y="286523"/>
                  </a:lnTo>
                  <a:lnTo>
                    <a:pt x="177800" y="279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69">
            <a:extLst>
              <a:ext uri="{FF2B5EF4-FFF2-40B4-BE49-F238E27FC236}">
                <a16:creationId xmlns:a16="http://schemas.microsoft.com/office/drawing/2014/main" xmlns="" id="{97EF15FC-F5B5-44EB-AFF9-562011E78642}"/>
              </a:ext>
            </a:extLst>
          </p:cNvPr>
          <p:cNvGrpSpPr/>
          <p:nvPr/>
        </p:nvGrpSpPr>
        <p:grpSpPr>
          <a:xfrm>
            <a:off x="3854450" y="4772880"/>
            <a:ext cx="393701" cy="371459"/>
            <a:chOff x="3854450" y="4772880"/>
            <a:chExt cx="393701" cy="371459"/>
          </a:xfrm>
        </p:grpSpPr>
        <p:sp>
          <p:nvSpPr>
            <p:cNvPr id="570" name="SMARTInkShape-406">
              <a:extLst>
                <a:ext uri="{FF2B5EF4-FFF2-40B4-BE49-F238E27FC236}">
                  <a16:creationId xmlns:a16="http://schemas.microsoft.com/office/drawing/2014/main" xmlns="" id="{A6C9C836-C4DC-4D0A-B9D8-989804E0BF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54450" y="4772880"/>
              <a:ext cx="114377" cy="371459"/>
            </a:xfrm>
            <a:custGeom>
              <a:avLst/>
              <a:gdLst/>
              <a:ahLst/>
              <a:cxnLst/>
              <a:rect l="0" t="0" r="0" b="0"/>
              <a:pathLst>
                <a:path w="114377" h="371459">
                  <a:moveTo>
                    <a:pt x="19050" y="40420"/>
                  </a:moveTo>
                  <a:lnTo>
                    <a:pt x="19050" y="40420"/>
                  </a:lnTo>
                  <a:lnTo>
                    <a:pt x="15679" y="40420"/>
                  </a:lnTo>
                  <a:lnTo>
                    <a:pt x="16947" y="76481"/>
                  </a:lnTo>
                  <a:lnTo>
                    <a:pt x="15058" y="120417"/>
                  </a:lnTo>
                  <a:lnTo>
                    <a:pt x="14272" y="146669"/>
                  </a:lnTo>
                  <a:lnTo>
                    <a:pt x="13748" y="174752"/>
                  </a:lnTo>
                  <a:lnTo>
                    <a:pt x="13399" y="204058"/>
                  </a:lnTo>
                  <a:lnTo>
                    <a:pt x="13871" y="231356"/>
                  </a:lnTo>
                  <a:lnTo>
                    <a:pt x="14892" y="257316"/>
                  </a:lnTo>
                  <a:lnTo>
                    <a:pt x="17202" y="304035"/>
                  </a:lnTo>
                  <a:lnTo>
                    <a:pt x="18229" y="341262"/>
                  </a:lnTo>
                  <a:lnTo>
                    <a:pt x="18807" y="369761"/>
                  </a:lnTo>
                  <a:lnTo>
                    <a:pt x="18182" y="371458"/>
                  </a:lnTo>
                  <a:lnTo>
                    <a:pt x="17060" y="369767"/>
                  </a:lnTo>
                  <a:lnTo>
                    <a:pt x="10190" y="329921"/>
                  </a:lnTo>
                  <a:lnTo>
                    <a:pt x="8205" y="308210"/>
                  </a:lnTo>
                  <a:lnTo>
                    <a:pt x="6175" y="281741"/>
                  </a:lnTo>
                  <a:lnTo>
                    <a:pt x="4117" y="252100"/>
                  </a:lnTo>
                  <a:lnTo>
                    <a:pt x="4156" y="218229"/>
                  </a:lnTo>
                  <a:lnTo>
                    <a:pt x="5592" y="181537"/>
                  </a:lnTo>
                  <a:lnTo>
                    <a:pt x="7962" y="142965"/>
                  </a:lnTo>
                  <a:lnTo>
                    <a:pt x="12363" y="110900"/>
                  </a:lnTo>
                  <a:lnTo>
                    <a:pt x="18120" y="83174"/>
                  </a:lnTo>
                  <a:lnTo>
                    <a:pt x="30631" y="39666"/>
                  </a:lnTo>
                  <a:lnTo>
                    <a:pt x="40895" y="13274"/>
                  </a:lnTo>
                  <a:lnTo>
                    <a:pt x="45608" y="6095"/>
                  </a:lnTo>
                  <a:lnTo>
                    <a:pt x="50161" y="2015"/>
                  </a:lnTo>
                  <a:lnTo>
                    <a:pt x="54608" y="0"/>
                  </a:lnTo>
                  <a:lnTo>
                    <a:pt x="60394" y="773"/>
                  </a:lnTo>
                  <a:lnTo>
                    <a:pt x="74349" y="7277"/>
                  </a:lnTo>
                  <a:lnTo>
                    <a:pt x="88078" y="26631"/>
                  </a:lnTo>
                  <a:lnTo>
                    <a:pt x="100529" y="57575"/>
                  </a:lnTo>
                  <a:lnTo>
                    <a:pt x="110766" y="101902"/>
                  </a:lnTo>
                  <a:lnTo>
                    <a:pt x="113355" y="125858"/>
                  </a:lnTo>
                  <a:lnTo>
                    <a:pt x="114376" y="150295"/>
                  </a:lnTo>
                  <a:lnTo>
                    <a:pt x="114351" y="175052"/>
                  </a:lnTo>
                  <a:lnTo>
                    <a:pt x="104915" y="221378"/>
                  </a:lnTo>
                  <a:lnTo>
                    <a:pt x="88257" y="262662"/>
                  </a:lnTo>
                  <a:lnTo>
                    <a:pt x="55783" y="307588"/>
                  </a:lnTo>
                  <a:lnTo>
                    <a:pt x="16611" y="339041"/>
                  </a:lnTo>
                  <a:lnTo>
                    <a:pt x="2334" y="345977"/>
                  </a:lnTo>
                  <a:lnTo>
                    <a:pt x="0" y="345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07">
              <a:extLst>
                <a:ext uri="{FF2B5EF4-FFF2-40B4-BE49-F238E27FC236}">
                  <a16:creationId xmlns:a16="http://schemas.microsoft.com/office/drawing/2014/main" xmlns="" id="{F802258C-D680-4E53-A076-4B03DED528F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04748" y="4957823"/>
              <a:ext cx="105303" cy="20578"/>
            </a:xfrm>
            <a:custGeom>
              <a:avLst/>
              <a:gdLst/>
              <a:ahLst/>
              <a:cxnLst/>
              <a:rect l="0" t="0" r="0" b="0"/>
              <a:pathLst>
                <a:path w="105303" h="20578">
                  <a:moveTo>
                    <a:pt x="16402" y="20577"/>
                  </a:moveTo>
                  <a:lnTo>
                    <a:pt x="16402" y="20577"/>
                  </a:lnTo>
                  <a:lnTo>
                    <a:pt x="0" y="15110"/>
                  </a:lnTo>
                  <a:lnTo>
                    <a:pt x="11621" y="7746"/>
                  </a:lnTo>
                  <a:lnTo>
                    <a:pt x="43050" y="0"/>
                  </a:lnTo>
                  <a:lnTo>
                    <a:pt x="88615" y="493"/>
                  </a:lnTo>
                  <a:lnTo>
                    <a:pt x="105302" y="1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08">
              <a:extLst>
                <a:ext uri="{FF2B5EF4-FFF2-40B4-BE49-F238E27FC236}">
                  <a16:creationId xmlns:a16="http://schemas.microsoft.com/office/drawing/2014/main" xmlns="" id="{61EDC1F3-F52F-4942-B8A7-D601FA7CFD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42892" y="5010150"/>
              <a:ext cx="105259" cy="27074"/>
            </a:xfrm>
            <a:custGeom>
              <a:avLst/>
              <a:gdLst/>
              <a:ahLst/>
              <a:cxnLst/>
              <a:rect l="0" t="0" r="0" b="0"/>
              <a:pathLst>
                <a:path w="105259" h="27074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20461"/>
                  </a:lnTo>
                  <a:lnTo>
                    <a:pt x="1562" y="25792"/>
                  </a:lnTo>
                  <a:lnTo>
                    <a:pt x="5788" y="27073"/>
                  </a:lnTo>
                  <a:lnTo>
                    <a:pt x="19892" y="26613"/>
                  </a:lnTo>
                  <a:lnTo>
                    <a:pt x="49208" y="18414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70">
            <a:extLst>
              <a:ext uri="{FF2B5EF4-FFF2-40B4-BE49-F238E27FC236}">
                <a16:creationId xmlns:a16="http://schemas.microsoft.com/office/drawing/2014/main" xmlns="" id="{A76F3FFF-924A-458F-BCBD-E121B1ED8B8C}"/>
              </a:ext>
            </a:extLst>
          </p:cNvPr>
          <p:cNvGrpSpPr/>
          <p:nvPr/>
        </p:nvGrpSpPr>
        <p:grpSpPr>
          <a:xfrm>
            <a:off x="4493282" y="4683644"/>
            <a:ext cx="631169" cy="360075"/>
            <a:chOff x="4493282" y="4683644"/>
            <a:chExt cx="631169" cy="360075"/>
          </a:xfrm>
        </p:grpSpPr>
        <p:sp>
          <p:nvSpPr>
            <p:cNvPr id="574" name="SMARTInkShape-409">
              <a:extLst>
                <a:ext uri="{FF2B5EF4-FFF2-40B4-BE49-F238E27FC236}">
                  <a16:creationId xmlns:a16="http://schemas.microsoft.com/office/drawing/2014/main" xmlns="" id="{8AB7CDA2-149D-4E7E-B312-5F58669259E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93282" y="4683644"/>
              <a:ext cx="104119" cy="360075"/>
            </a:xfrm>
            <a:custGeom>
              <a:avLst/>
              <a:gdLst/>
              <a:ahLst/>
              <a:cxnLst/>
              <a:rect l="0" t="0" r="0" b="0"/>
              <a:pathLst>
                <a:path w="104119" h="360075">
                  <a:moveTo>
                    <a:pt x="104118" y="40756"/>
                  </a:moveTo>
                  <a:lnTo>
                    <a:pt x="104118" y="40756"/>
                  </a:lnTo>
                  <a:lnTo>
                    <a:pt x="95329" y="15008"/>
                  </a:lnTo>
                  <a:lnTo>
                    <a:pt x="91909" y="8774"/>
                  </a:lnTo>
                  <a:lnTo>
                    <a:pt x="84345" y="1847"/>
                  </a:lnTo>
                  <a:lnTo>
                    <a:pt x="80353" y="0"/>
                  </a:lnTo>
                  <a:lnTo>
                    <a:pt x="68390" y="1711"/>
                  </a:lnTo>
                  <a:lnTo>
                    <a:pt x="52961" y="8586"/>
                  </a:lnTo>
                  <a:lnTo>
                    <a:pt x="34345" y="21049"/>
                  </a:lnTo>
                  <a:lnTo>
                    <a:pt x="14143" y="47303"/>
                  </a:lnTo>
                  <a:lnTo>
                    <a:pt x="5962" y="77425"/>
                  </a:lnTo>
                  <a:lnTo>
                    <a:pt x="9694" y="96329"/>
                  </a:lnTo>
                  <a:lnTo>
                    <a:pt x="32706" y="134832"/>
                  </a:lnTo>
                  <a:lnTo>
                    <a:pt x="57243" y="166269"/>
                  </a:lnTo>
                  <a:lnTo>
                    <a:pt x="62118" y="179795"/>
                  </a:lnTo>
                  <a:lnTo>
                    <a:pt x="62403" y="192862"/>
                  </a:lnTo>
                  <a:lnTo>
                    <a:pt x="61491" y="199310"/>
                  </a:lnTo>
                  <a:lnTo>
                    <a:pt x="58767" y="204315"/>
                  </a:lnTo>
                  <a:lnTo>
                    <a:pt x="50095" y="211756"/>
                  </a:lnTo>
                  <a:lnTo>
                    <a:pt x="44819" y="213317"/>
                  </a:lnTo>
                  <a:lnTo>
                    <a:pt x="33313" y="213170"/>
                  </a:lnTo>
                  <a:lnTo>
                    <a:pt x="8293" y="206823"/>
                  </a:lnTo>
                  <a:lnTo>
                    <a:pt x="5662" y="207206"/>
                  </a:lnTo>
                  <a:lnTo>
                    <a:pt x="858" y="209514"/>
                  </a:lnTo>
                  <a:lnTo>
                    <a:pt x="0" y="211117"/>
                  </a:lnTo>
                  <a:lnTo>
                    <a:pt x="134" y="212891"/>
                  </a:lnTo>
                  <a:lnTo>
                    <a:pt x="929" y="214779"/>
                  </a:lnTo>
                  <a:lnTo>
                    <a:pt x="7456" y="218758"/>
                  </a:lnTo>
                  <a:lnTo>
                    <a:pt x="49354" y="233384"/>
                  </a:lnTo>
                  <a:lnTo>
                    <a:pt x="52792" y="236203"/>
                  </a:lnTo>
                  <a:lnTo>
                    <a:pt x="56612" y="243097"/>
                  </a:lnTo>
                  <a:lnTo>
                    <a:pt x="52665" y="254627"/>
                  </a:lnTo>
                  <a:lnTo>
                    <a:pt x="22834" y="301485"/>
                  </a:lnTo>
                  <a:lnTo>
                    <a:pt x="15075" y="317502"/>
                  </a:lnTo>
                  <a:lnTo>
                    <a:pt x="11627" y="331677"/>
                  </a:lnTo>
                  <a:lnTo>
                    <a:pt x="11976" y="343150"/>
                  </a:lnTo>
                  <a:lnTo>
                    <a:pt x="13057" y="348185"/>
                  </a:lnTo>
                  <a:lnTo>
                    <a:pt x="18021" y="355662"/>
                  </a:lnTo>
                  <a:lnTo>
                    <a:pt x="21319" y="358643"/>
                  </a:lnTo>
                  <a:lnTo>
                    <a:pt x="34393" y="360074"/>
                  </a:lnTo>
                  <a:lnTo>
                    <a:pt x="52668" y="356948"/>
                  </a:lnTo>
                  <a:lnTo>
                    <a:pt x="97768" y="339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10">
              <a:extLst>
                <a:ext uri="{FF2B5EF4-FFF2-40B4-BE49-F238E27FC236}">
                  <a16:creationId xmlns:a16="http://schemas.microsoft.com/office/drawing/2014/main" xmlns="" id="{0992A17B-33C2-4205-A9D9-1445481E325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44542" y="4803292"/>
              <a:ext cx="149709" cy="162409"/>
            </a:xfrm>
            <a:custGeom>
              <a:avLst/>
              <a:gdLst/>
              <a:ahLst/>
              <a:cxnLst/>
              <a:rect l="0" t="0" r="0" b="0"/>
              <a:pathLst>
                <a:path w="149709" h="1624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6167" y="46181"/>
                  </a:lnTo>
                  <a:lnTo>
                    <a:pt x="76304" y="85324"/>
                  </a:lnTo>
                  <a:lnTo>
                    <a:pt x="107576" y="122635"/>
                  </a:lnTo>
                  <a:lnTo>
                    <a:pt x="149708" y="162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11">
              <a:extLst>
                <a:ext uri="{FF2B5EF4-FFF2-40B4-BE49-F238E27FC236}">
                  <a16:creationId xmlns:a16="http://schemas.microsoft.com/office/drawing/2014/main" xmlns="" id="{4246821D-EB18-435C-BDA1-82E8E93EB63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73600" y="4776965"/>
              <a:ext cx="152401" cy="245886"/>
            </a:xfrm>
            <a:custGeom>
              <a:avLst/>
              <a:gdLst/>
              <a:ahLst/>
              <a:cxnLst/>
              <a:rect l="0" t="0" r="0" b="0"/>
              <a:pathLst>
                <a:path w="152401" h="245886">
                  <a:moveTo>
                    <a:pt x="152400" y="10935"/>
                  </a:moveTo>
                  <a:lnTo>
                    <a:pt x="152400" y="10935"/>
                  </a:lnTo>
                  <a:lnTo>
                    <a:pt x="142966" y="2207"/>
                  </a:lnTo>
                  <a:lnTo>
                    <a:pt x="138094" y="0"/>
                  </a:lnTo>
                  <a:lnTo>
                    <a:pt x="131696" y="901"/>
                  </a:lnTo>
                  <a:lnTo>
                    <a:pt x="128014" y="2129"/>
                  </a:lnTo>
                  <a:lnTo>
                    <a:pt x="95253" y="44443"/>
                  </a:lnTo>
                  <a:lnTo>
                    <a:pt x="67264" y="89537"/>
                  </a:lnTo>
                  <a:lnTo>
                    <a:pt x="53179" y="122069"/>
                  </a:lnTo>
                  <a:lnTo>
                    <a:pt x="42214" y="155342"/>
                  </a:lnTo>
                  <a:lnTo>
                    <a:pt x="24738" y="199067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12">
              <a:extLst>
                <a:ext uri="{FF2B5EF4-FFF2-40B4-BE49-F238E27FC236}">
                  <a16:creationId xmlns:a16="http://schemas.microsoft.com/office/drawing/2014/main" xmlns="" id="{C2C164BC-1D24-4DDA-84DE-BEC0012ED7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38700" y="4921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13">
              <a:extLst>
                <a:ext uri="{FF2B5EF4-FFF2-40B4-BE49-F238E27FC236}">
                  <a16:creationId xmlns:a16="http://schemas.microsoft.com/office/drawing/2014/main" xmlns="" id="{38202CC5-627A-4BF5-9359-0A7363E188D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89500" y="49847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13957" y="2812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14">
              <a:extLst>
                <a:ext uri="{FF2B5EF4-FFF2-40B4-BE49-F238E27FC236}">
                  <a16:creationId xmlns:a16="http://schemas.microsoft.com/office/drawing/2014/main" xmlns="" id="{F5BCF505-C1F9-4EC4-9192-F4AD9E71AE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73650" y="4965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18867" y="705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71">
            <a:extLst>
              <a:ext uri="{FF2B5EF4-FFF2-40B4-BE49-F238E27FC236}">
                <a16:creationId xmlns:a16="http://schemas.microsoft.com/office/drawing/2014/main" xmlns="" id="{82E00AC2-485F-4077-B7D7-BE84AABB0E50}"/>
              </a:ext>
            </a:extLst>
          </p:cNvPr>
          <p:cNvGrpSpPr/>
          <p:nvPr/>
        </p:nvGrpSpPr>
        <p:grpSpPr>
          <a:xfrm>
            <a:off x="5378450" y="4681356"/>
            <a:ext cx="626712" cy="360545"/>
            <a:chOff x="5378450" y="4681356"/>
            <a:chExt cx="626712" cy="360545"/>
          </a:xfrm>
        </p:grpSpPr>
        <p:sp>
          <p:nvSpPr>
            <p:cNvPr id="581" name="SMARTInkShape-415">
              <a:extLst>
                <a:ext uri="{FF2B5EF4-FFF2-40B4-BE49-F238E27FC236}">
                  <a16:creationId xmlns:a16="http://schemas.microsoft.com/office/drawing/2014/main" xmlns="" id="{73D53125-9B22-40E8-9114-9F8110FC19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78450" y="49974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2284" y="3474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16">
              <a:extLst>
                <a:ext uri="{FF2B5EF4-FFF2-40B4-BE49-F238E27FC236}">
                  <a16:creationId xmlns:a16="http://schemas.microsoft.com/office/drawing/2014/main" xmlns="" id="{DC29488B-32D4-4E9D-9A51-FAA28FEFC39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81650" y="4750683"/>
              <a:ext cx="158751" cy="253118"/>
            </a:xfrm>
            <a:custGeom>
              <a:avLst/>
              <a:gdLst/>
              <a:ahLst/>
              <a:cxnLst/>
              <a:rect l="0" t="0" r="0" b="0"/>
              <a:pathLst>
                <a:path w="158751" h="253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6120"/>
                  </a:lnTo>
                  <a:lnTo>
                    <a:pt x="33904" y="46883"/>
                  </a:lnTo>
                  <a:lnTo>
                    <a:pt x="61159" y="93782"/>
                  </a:lnTo>
                  <a:lnTo>
                    <a:pt x="81274" y="131736"/>
                  </a:lnTo>
                  <a:lnTo>
                    <a:pt x="101973" y="168361"/>
                  </a:lnTo>
                  <a:lnTo>
                    <a:pt x="131580" y="215069"/>
                  </a:lnTo>
                  <a:lnTo>
                    <a:pt x="158750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17">
              <a:extLst>
                <a:ext uri="{FF2B5EF4-FFF2-40B4-BE49-F238E27FC236}">
                  <a16:creationId xmlns:a16="http://schemas.microsoft.com/office/drawing/2014/main" xmlns="" id="{BF46E4C6-16CF-44FE-A5E2-870C04E3D7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68950" y="4750584"/>
              <a:ext cx="184151" cy="291317"/>
            </a:xfrm>
            <a:custGeom>
              <a:avLst/>
              <a:gdLst/>
              <a:ahLst/>
              <a:cxnLst/>
              <a:rect l="0" t="0" r="0" b="0"/>
              <a:pathLst>
                <a:path w="184151" h="291317">
                  <a:moveTo>
                    <a:pt x="184150" y="18266"/>
                  </a:moveTo>
                  <a:lnTo>
                    <a:pt x="184150" y="18266"/>
                  </a:lnTo>
                  <a:lnTo>
                    <a:pt x="179081" y="5173"/>
                  </a:lnTo>
                  <a:lnTo>
                    <a:pt x="175311" y="1864"/>
                  </a:lnTo>
                  <a:lnTo>
                    <a:pt x="171285" y="392"/>
                  </a:lnTo>
                  <a:lnTo>
                    <a:pt x="169223" y="0"/>
                  </a:lnTo>
                  <a:lnTo>
                    <a:pt x="156209" y="9561"/>
                  </a:lnTo>
                  <a:lnTo>
                    <a:pt x="122710" y="52739"/>
                  </a:lnTo>
                  <a:lnTo>
                    <a:pt x="92489" y="100055"/>
                  </a:lnTo>
                  <a:lnTo>
                    <a:pt x="71681" y="138108"/>
                  </a:lnTo>
                  <a:lnTo>
                    <a:pt x="50672" y="176656"/>
                  </a:lnTo>
                  <a:lnTo>
                    <a:pt x="30986" y="212839"/>
                  </a:lnTo>
                  <a:lnTo>
                    <a:pt x="10122" y="254893"/>
                  </a:lnTo>
                  <a:lnTo>
                    <a:pt x="0" y="291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18">
              <a:extLst>
                <a:ext uri="{FF2B5EF4-FFF2-40B4-BE49-F238E27FC236}">
                  <a16:creationId xmlns:a16="http://schemas.microsoft.com/office/drawing/2014/main" xmlns="" id="{4CF066DD-0AA6-46C0-B6CF-7656F3B8B59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65800" y="4923717"/>
              <a:ext cx="82551" cy="105484"/>
            </a:xfrm>
            <a:custGeom>
              <a:avLst/>
              <a:gdLst/>
              <a:ahLst/>
              <a:cxnLst/>
              <a:rect l="0" t="0" r="0" b="0"/>
              <a:pathLst>
                <a:path w="82551" h="105484">
                  <a:moveTo>
                    <a:pt x="0" y="29283"/>
                  </a:moveTo>
                  <a:lnTo>
                    <a:pt x="0" y="29283"/>
                  </a:lnTo>
                  <a:lnTo>
                    <a:pt x="14927" y="65878"/>
                  </a:lnTo>
                  <a:lnTo>
                    <a:pt x="18688" y="89770"/>
                  </a:lnTo>
                  <a:lnTo>
                    <a:pt x="18103" y="90069"/>
                  </a:lnTo>
                  <a:lnTo>
                    <a:pt x="15572" y="88519"/>
                  </a:lnTo>
                  <a:lnTo>
                    <a:pt x="10180" y="76938"/>
                  </a:lnTo>
                  <a:lnTo>
                    <a:pt x="4113" y="49988"/>
                  </a:lnTo>
                  <a:lnTo>
                    <a:pt x="5592" y="30960"/>
                  </a:lnTo>
                  <a:lnTo>
                    <a:pt x="10950" y="15211"/>
                  </a:lnTo>
                  <a:lnTo>
                    <a:pt x="18038" y="5860"/>
                  </a:lnTo>
                  <a:lnTo>
                    <a:pt x="27772" y="1234"/>
                  </a:lnTo>
                  <a:lnTo>
                    <a:pt x="33332" y="0"/>
                  </a:lnTo>
                  <a:lnTo>
                    <a:pt x="39153" y="1294"/>
                  </a:lnTo>
                  <a:lnTo>
                    <a:pt x="51269" y="8377"/>
                  </a:lnTo>
                  <a:lnTo>
                    <a:pt x="66618" y="27635"/>
                  </a:lnTo>
                  <a:lnTo>
                    <a:pt x="78671" y="63086"/>
                  </a:lnTo>
                  <a:lnTo>
                    <a:pt x="82550" y="105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19">
              <a:extLst>
                <a:ext uri="{FF2B5EF4-FFF2-40B4-BE49-F238E27FC236}">
                  <a16:creationId xmlns:a16="http://schemas.microsoft.com/office/drawing/2014/main" xmlns="" id="{34696770-8C2D-4F03-9A08-5CDFB943253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27243" y="4681356"/>
              <a:ext cx="77919" cy="347845"/>
            </a:xfrm>
            <a:custGeom>
              <a:avLst/>
              <a:gdLst/>
              <a:ahLst/>
              <a:cxnLst/>
              <a:rect l="0" t="0" r="0" b="0"/>
              <a:pathLst>
                <a:path w="77919" h="347845">
                  <a:moveTo>
                    <a:pt x="3657" y="17644"/>
                  </a:moveTo>
                  <a:lnTo>
                    <a:pt x="3657" y="17644"/>
                  </a:lnTo>
                  <a:lnTo>
                    <a:pt x="286" y="10902"/>
                  </a:lnTo>
                  <a:lnTo>
                    <a:pt x="0" y="8210"/>
                  </a:lnTo>
                  <a:lnTo>
                    <a:pt x="1559" y="3338"/>
                  </a:lnTo>
                  <a:lnTo>
                    <a:pt x="4376" y="1757"/>
                  </a:lnTo>
                  <a:lnTo>
                    <a:pt x="13149" y="0"/>
                  </a:lnTo>
                  <a:lnTo>
                    <a:pt x="33359" y="2381"/>
                  </a:lnTo>
                  <a:lnTo>
                    <a:pt x="45316" y="7568"/>
                  </a:lnTo>
                  <a:lnTo>
                    <a:pt x="50479" y="10927"/>
                  </a:lnTo>
                  <a:lnTo>
                    <a:pt x="58099" y="24066"/>
                  </a:lnTo>
                  <a:lnTo>
                    <a:pt x="64473" y="49415"/>
                  </a:lnTo>
                  <a:lnTo>
                    <a:pt x="64481" y="74799"/>
                  </a:lnTo>
                  <a:lnTo>
                    <a:pt x="58132" y="100196"/>
                  </a:lnTo>
                  <a:lnTo>
                    <a:pt x="34388" y="147252"/>
                  </a:lnTo>
                  <a:lnTo>
                    <a:pt x="30636" y="164466"/>
                  </a:lnTo>
                  <a:lnTo>
                    <a:pt x="32896" y="182973"/>
                  </a:lnTo>
                  <a:lnTo>
                    <a:pt x="40686" y="203825"/>
                  </a:lnTo>
                  <a:lnTo>
                    <a:pt x="66861" y="245847"/>
                  </a:lnTo>
                  <a:lnTo>
                    <a:pt x="77081" y="281339"/>
                  </a:lnTo>
                  <a:lnTo>
                    <a:pt x="77918" y="295708"/>
                  </a:lnTo>
                  <a:lnTo>
                    <a:pt x="73716" y="315698"/>
                  </a:lnTo>
                  <a:lnTo>
                    <a:pt x="63848" y="333615"/>
                  </a:lnTo>
                  <a:lnTo>
                    <a:pt x="48107" y="347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72">
            <a:extLst>
              <a:ext uri="{FF2B5EF4-FFF2-40B4-BE49-F238E27FC236}">
                <a16:creationId xmlns:a16="http://schemas.microsoft.com/office/drawing/2014/main" xmlns="" id="{FA30F7C7-52AF-45C2-98B5-F143621B5D66}"/>
              </a:ext>
            </a:extLst>
          </p:cNvPr>
          <p:cNvGrpSpPr/>
          <p:nvPr/>
        </p:nvGrpSpPr>
        <p:grpSpPr>
          <a:xfrm>
            <a:off x="6305550" y="4650489"/>
            <a:ext cx="415926" cy="315212"/>
            <a:chOff x="6305550" y="4650489"/>
            <a:chExt cx="415926" cy="315212"/>
          </a:xfrm>
        </p:grpSpPr>
        <p:sp>
          <p:nvSpPr>
            <p:cNvPr id="587" name="SMARTInkShape-420">
              <a:extLst>
                <a:ext uri="{FF2B5EF4-FFF2-40B4-BE49-F238E27FC236}">
                  <a16:creationId xmlns:a16="http://schemas.microsoft.com/office/drawing/2014/main" xmlns="" id="{A3151F94-C2F1-470C-82EA-5633860E50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05550" y="4857750"/>
              <a:ext cx="23636" cy="107951"/>
            </a:xfrm>
            <a:custGeom>
              <a:avLst/>
              <a:gdLst/>
              <a:ahLst/>
              <a:cxnLst/>
              <a:rect l="0" t="0" r="0" b="0"/>
              <a:pathLst>
                <a:path w="23636" h="107951">
                  <a:moveTo>
                    <a:pt x="12700" y="0"/>
                  </a:moveTo>
                  <a:lnTo>
                    <a:pt x="12700" y="0"/>
                  </a:lnTo>
                  <a:lnTo>
                    <a:pt x="19441" y="10113"/>
                  </a:lnTo>
                  <a:lnTo>
                    <a:pt x="23635" y="33257"/>
                  </a:lnTo>
                  <a:lnTo>
                    <a:pt x="18135" y="6245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21">
              <a:extLst>
                <a:ext uri="{FF2B5EF4-FFF2-40B4-BE49-F238E27FC236}">
                  <a16:creationId xmlns:a16="http://schemas.microsoft.com/office/drawing/2014/main" xmlns="" id="{AC04294B-15EF-4A87-922B-28ADCD01DBF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18250" y="4781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22">
              <a:extLst>
                <a:ext uri="{FF2B5EF4-FFF2-40B4-BE49-F238E27FC236}">
                  <a16:creationId xmlns:a16="http://schemas.microsoft.com/office/drawing/2014/main" xmlns="" id="{483ED4A3-4A95-4600-B221-94E9E495DC1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94450" y="48260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10126" y="43338"/>
                  </a:lnTo>
                  <a:lnTo>
                    <a:pt x="12192" y="86172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23">
              <a:extLst>
                <a:ext uri="{FF2B5EF4-FFF2-40B4-BE49-F238E27FC236}">
                  <a16:creationId xmlns:a16="http://schemas.microsoft.com/office/drawing/2014/main" xmlns="" id="{86E317BF-4971-4424-BB51-7579931105C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19850" y="47715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24">
              <a:extLst>
                <a:ext uri="{FF2B5EF4-FFF2-40B4-BE49-F238E27FC236}">
                  <a16:creationId xmlns:a16="http://schemas.microsoft.com/office/drawing/2014/main" xmlns="" id="{16F567E9-6C92-4F6E-A7CF-9199C0BE1C2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91178" y="4650489"/>
              <a:ext cx="98143" cy="312751"/>
            </a:xfrm>
            <a:custGeom>
              <a:avLst/>
              <a:gdLst/>
              <a:ahLst/>
              <a:cxnLst/>
              <a:rect l="0" t="0" r="0" b="0"/>
              <a:pathLst>
                <a:path w="98143" h="312751">
                  <a:moveTo>
                    <a:pt x="74722" y="200911"/>
                  </a:moveTo>
                  <a:lnTo>
                    <a:pt x="74722" y="200911"/>
                  </a:lnTo>
                  <a:lnTo>
                    <a:pt x="59794" y="185984"/>
                  </a:lnTo>
                  <a:lnTo>
                    <a:pt x="49979" y="185575"/>
                  </a:lnTo>
                  <a:lnTo>
                    <a:pt x="43410" y="186453"/>
                  </a:lnTo>
                  <a:lnTo>
                    <a:pt x="30467" y="194956"/>
                  </a:lnTo>
                  <a:lnTo>
                    <a:pt x="24051" y="201174"/>
                  </a:lnTo>
                  <a:lnTo>
                    <a:pt x="15042" y="219372"/>
                  </a:lnTo>
                  <a:lnTo>
                    <a:pt x="3510" y="262178"/>
                  </a:lnTo>
                  <a:lnTo>
                    <a:pt x="0" y="290639"/>
                  </a:lnTo>
                  <a:lnTo>
                    <a:pt x="2941" y="304525"/>
                  </a:lnTo>
                  <a:lnTo>
                    <a:pt x="5701" y="310204"/>
                  </a:lnTo>
                  <a:lnTo>
                    <a:pt x="9658" y="312577"/>
                  </a:lnTo>
                  <a:lnTo>
                    <a:pt x="14413" y="312750"/>
                  </a:lnTo>
                  <a:lnTo>
                    <a:pt x="19699" y="311454"/>
                  </a:lnTo>
                  <a:lnTo>
                    <a:pt x="29336" y="302488"/>
                  </a:lnTo>
                  <a:lnTo>
                    <a:pt x="50391" y="263623"/>
                  </a:lnTo>
                  <a:lnTo>
                    <a:pt x="60615" y="225491"/>
                  </a:lnTo>
                  <a:lnTo>
                    <a:pt x="65318" y="202480"/>
                  </a:lnTo>
                  <a:lnTo>
                    <a:pt x="70570" y="175146"/>
                  </a:lnTo>
                  <a:lnTo>
                    <a:pt x="76187" y="144929"/>
                  </a:lnTo>
                  <a:lnTo>
                    <a:pt x="82049" y="112790"/>
                  </a:lnTo>
                  <a:lnTo>
                    <a:pt x="86662" y="86424"/>
                  </a:lnTo>
                  <a:lnTo>
                    <a:pt x="93670" y="43959"/>
                  </a:lnTo>
                  <a:lnTo>
                    <a:pt x="98142" y="3920"/>
                  </a:lnTo>
                  <a:lnTo>
                    <a:pt x="97390" y="1145"/>
                  </a:lnTo>
                  <a:lnTo>
                    <a:pt x="96185" y="0"/>
                  </a:lnTo>
                  <a:lnTo>
                    <a:pt x="87743" y="18615"/>
                  </a:lnTo>
                  <a:lnTo>
                    <a:pt x="79678" y="64426"/>
                  </a:lnTo>
                  <a:lnTo>
                    <a:pt x="75042" y="102621"/>
                  </a:lnTo>
                  <a:lnTo>
                    <a:pt x="72747" y="142410"/>
                  </a:lnTo>
                  <a:lnTo>
                    <a:pt x="76431" y="181260"/>
                  </a:lnTo>
                  <a:lnTo>
                    <a:pt x="81072" y="219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25">
              <a:extLst>
                <a:ext uri="{FF2B5EF4-FFF2-40B4-BE49-F238E27FC236}">
                  <a16:creationId xmlns:a16="http://schemas.microsoft.com/office/drawing/2014/main" xmlns="" id="{87A2D1D4-B0AF-441A-B2C4-E61414F666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11950" y="494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426">
            <a:extLst>
              <a:ext uri="{FF2B5EF4-FFF2-40B4-BE49-F238E27FC236}">
                <a16:creationId xmlns:a16="http://schemas.microsoft.com/office/drawing/2014/main" xmlns="" id="{2DE4E8EA-2696-4316-9E62-57E1B72583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3272" y="5615162"/>
            <a:ext cx="309829" cy="441944"/>
          </a:xfrm>
          <a:custGeom>
            <a:avLst/>
            <a:gdLst/>
            <a:ahLst/>
            <a:cxnLst/>
            <a:rect l="0" t="0" r="0" b="0"/>
            <a:pathLst>
              <a:path w="309829" h="441944">
                <a:moveTo>
                  <a:pt x="30428" y="112538"/>
                </a:moveTo>
                <a:lnTo>
                  <a:pt x="30428" y="112538"/>
                </a:lnTo>
                <a:lnTo>
                  <a:pt x="27057" y="109167"/>
                </a:lnTo>
                <a:lnTo>
                  <a:pt x="21639" y="107512"/>
                </a:lnTo>
                <a:lnTo>
                  <a:pt x="15233" y="106071"/>
                </a:lnTo>
                <a:lnTo>
                  <a:pt x="10034" y="103078"/>
                </a:lnTo>
                <a:lnTo>
                  <a:pt x="3140" y="94057"/>
                </a:lnTo>
                <a:lnTo>
                  <a:pt x="0" y="75704"/>
                </a:lnTo>
                <a:lnTo>
                  <a:pt x="5812" y="52392"/>
                </a:lnTo>
                <a:lnTo>
                  <a:pt x="28102" y="7158"/>
                </a:lnTo>
                <a:lnTo>
                  <a:pt x="28877" y="4185"/>
                </a:lnTo>
                <a:lnTo>
                  <a:pt x="30100" y="2202"/>
                </a:lnTo>
                <a:lnTo>
                  <a:pt x="31620" y="880"/>
                </a:lnTo>
                <a:lnTo>
                  <a:pt x="33340" y="0"/>
                </a:lnTo>
                <a:lnTo>
                  <a:pt x="35191" y="2235"/>
                </a:lnTo>
                <a:lnTo>
                  <a:pt x="48685" y="43859"/>
                </a:lnTo>
                <a:lnTo>
                  <a:pt x="57083" y="91248"/>
                </a:lnTo>
                <a:lnTo>
                  <a:pt x="61795" y="130827"/>
                </a:lnTo>
                <a:lnTo>
                  <a:pt x="65535" y="172877"/>
                </a:lnTo>
                <a:lnTo>
                  <a:pt x="67198" y="212734"/>
                </a:lnTo>
                <a:lnTo>
                  <a:pt x="66055" y="247851"/>
                </a:lnTo>
                <a:lnTo>
                  <a:pt x="61785" y="277805"/>
                </a:lnTo>
                <a:lnTo>
                  <a:pt x="52831" y="300525"/>
                </a:lnTo>
                <a:lnTo>
                  <a:pt x="41796" y="314385"/>
                </a:lnTo>
                <a:lnTo>
                  <a:pt x="35890" y="319070"/>
                </a:lnTo>
                <a:lnTo>
                  <a:pt x="30541" y="320076"/>
                </a:lnTo>
                <a:lnTo>
                  <a:pt x="25565" y="318630"/>
                </a:lnTo>
                <a:lnTo>
                  <a:pt x="20836" y="315549"/>
                </a:lnTo>
                <a:lnTo>
                  <a:pt x="13700" y="302719"/>
                </a:lnTo>
                <a:lnTo>
                  <a:pt x="10809" y="294359"/>
                </a:lnTo>
                <a:lnTo>
                  <a:pt x="11704" y="285257"/>
                </a:lnTo>
                <a:lnTo>
                  <a:pt x="20225" y="265737"/>
                </a:lnTo>
                <a:lnTo>
                  <a:pt x="53055" y="219392"/>
                </a:lnTo>
                <a:lnTo>
                  <a:pt x="79622" y="182063"/>
                </a:lnTo>
                <a:lnTo>
                  <a:pt x="109523" y="143486"/>
                </a:lnTo>
                <a:lnTo>
                  <a:pt x="139314" y="103207"/>
                </a:lnTo>
                <a:lnTo>
                  <a:pt x="167177" y="63239"/>
                </a:lnTo>
                <a:lnTo>
                  <a:pt x="178190" y="40545"/>
                </a:lnTo>
                <a:lnTo>
                  <a:pt x="182556" y="19160"/>
                </a:lnTo>
                <a:lnTo>
                  <a:pt x="174003" y="55835"/>
                </a:lnTo>
                <a:lnTo>
                  <a:pt x="163045" y="103027"/>
                </a:lnTo>
                <a:lnTo>
                  <a:pt x="154986" y="145705"/>
                </a:lnTo>
                <a:lnTo>
                  <a:pt x="150861" y="169927"/>
                </a:lnTo>
                <a:lnTo>
                  <a:pt x="146700" y="195248"/>
                </a:lnTo>
                <a:lnTo>
                  <a:pt x="142515" y="219888"/>
                </a:lnTo>
                <a:lnTo>
                  <a:pt x="138314" y="244079"/>
                </a:lnTo>
                <a:lnTo>
                  <a:pt x="131999" y="290944"/>
                </a:lnTo>
                <a:lnTo>
                  <a:pt x="131545" y="335292"/>
                </a:lnTo>
                <a:lnTo>
                  <a:pt x="131813" y="372877"/>
                </a:lnTo>
                <a:lnTo>
                  <a:pt x="135727" y="414277"/>
                </a:lnTo>
                <a:lnTo>
                  <a:pt x="142139" y="430795"/>
                </a:lnTo>
                <a:lnTo>
                  <a:pt x="149692" y="440488"/>
                </a:lnTo>
                <a:lnTo>
                  <a:pt x="154387" y="441943"/>
                </a:lnTo>
                <a:lnTo>
                  <a:pt x="165248" y="439797"/>
                </a:lnTo>
                <a:lnTo>
                  <a:pt x="186634" y="417173"/>
                </a:lnTo>
                <a:lnTo>
                  <a:pt x="204103" y="376916"/>
                </a:lnTo>
                <a:lnTo>
                  <a:pt x="211474" y="335981"/>
                </a:lnTo>
                <a:lnTo>
                  <a:pt x="213259" y="295068"/>
                </a:lnTo>
                <a:lnTo>
                  <a:pt x="209030" y="265953"/>
                </a:lnTo>
                <a:lnTo>
                  <a:pt x="210174" y="262792"/>
                </a:lnTo>
                <a:lnTo>
                  <a:pt x="215208" y="257399"/>
                </a:lnTo>
                <a:lnTo>
                  <a:pt x="257054" y="240482"/>
                </a:lnTo>
                <a:lnTo>
                  <a:pt x="309828" y="2268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7" name="SMARTInkShape-Group74">
            <a:extLst>
              <a:ext uri="{FF2B5EF4-FFF2-40B4-BE49-F238E27FC236}">
                <a16:creationId xmlns:a16="http://schemas.microsoft.com/office/drawing/2014/main" xmlns="" id="{960608ED-CBB8-4C5A-AA7B-13CF90A7F416}"/>
              </a:ext>
            </a:extLst>
          </p:cNvPr>
          <p:cNvGrpSpPr/>
          <p:nvPr/>
        </p:nvGrpSpPr>
        <p:grpSpPr>
          <a:xfrm>
            <a:off x="5111750" y="5542154"/>
            <a:ext cx="609601" cy="330327"/>
            <a:chOff x="5111750" y="5542154"/>
            <a:chExt cx="609601" cy="330327"/>
          </a:xfrm>
        </p:grpSpPr>
        <p:sp>
          <p:nvSpPr>
            <p:cNvPr id="595" name="SMARTInkShape-427">
              <a:extLst>
                <a:ext uri="{FF2B5EF4-FFF2-40B4-BE49-F238E27FC236}">
                  <a16:creationId xmlns:a16="http://schemas.microsoft.com/office/drawing/2014/main" xmlns="" id="{348EF98C-5CD5-48CB-9423-694E3E1B3A0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11750" y="5542154"/>
              <a:ext cx="182480" cy="330327"/>
            </a:xfrm>
            <a:custGeom>
              <a:avLst/>
              <a:gdLst/>
              <a:ahLst/>
              <a:cxnLst/>
              <a:rect l="0" t="0" r="0" b="0"/>
              <a:pathLst>
                <a:path w="182480" h="330327">
                  <a:moveTo>
                    <a:pt x="0" y="109346"/>
                  </a:moveTo>
                  <a:lnTo>
                    <a:pt x="0" y="109346"/>
                  </a:lnTo>
                  <a:lnTo>
                    <a:pt x="3371" y="137135"/>
                  </a:lnTo>
                  <a:lnTo>
                    <a:pt x="12209" y="172456"/>
                  </a:lnTo>
                  <a:lnTo>
                    <a:pt x="16009" y="205599"/>
                  </a:lnTo>
                  <a:lnTo>
                    <a:pt x="18404" y="241730"/>
                  </a:lnTo>
                  <a:lnTo>
                    <a:pt x="23013" y="287722"/>
                  </a:lnTo>
                  <a:lnTo>
                    <a:pt x="25085" y="328632"/>
                  </a:lnTo>
                  <a:lnTo>
                    <a:pt x="24485" y="330326"/>
                  </a:lnTo>
                  <a:lnTo>
                    <a:pt x="23380" y="330044"/>
                  </a:lnTo>
                  <a:lnTo>
                    <a:pt x="21935" y="328444"/>
                  </a:lnTo>
                  <a:lnTo>
                    <a:pt x="15256" y="291226"/>
                  </a:lnTo>
                  <a:lnTo>
                    <a:pt x="13836" y="252271"/>
                  </a:lnTo>
                  <a:lnTo>
                    <a:pt x="14163" y="226500"/>
                  </a:lnTo>
                  <a:lnTo>
                    <a:pt x="15086" y="197327"/>
                  </a:lnTo>
                  <a:lnTo>
                    <a:pt x="16407" y="165884"/>
                  </a:lnTo>
                  <a:lnTo>
                    <a:pt x="18698" y="137866"/>
                  </a:lnTo>
                  <a:lnTo>
                    <a:pt x="21638" y="112131"/>
                  </a:lnTo>
                  <a:lnTo>
                    <a:pt x="28667" y="68956"/>
                  </a:lnTo>
                  <a:lnTo>
                    <a:pt x="40558" y="29488"/>
                  </a:lnTo>
                  <a:lnTo>
                    <a:pt x="48835" y="11766"/>
                  </a:lnTo>
                  <a:lnTo>
                    <a:pt x="54429" y="6191"/>
                  </a:lnTo>
                  <a:lnTo>
                    <a:pt x="68170" y="0"/>
                  </a:lnTo>
                  <a:lnTo>
                    <a:pt x="87448" y="4774"/>
                  </a:lnTo>
                  <a:lnTo>
                    <a:pt x="98515" y="9998"/>
                  </a:lnTo>
                  <a:lnTo>
                    <a:pt x="130947" y="44319"/>
                  </a:lnTo>
                  <a:lnTo>
                    <a:pt x="159527" y="90235"/>
                  </a:lnTo>
                  <a:lnTo>
                    <a:pt x="173441" y="122960"/>
                  </a:lnTo>
                  <a:lnTo>
                    <a:pt x="182213" y="155613"/>
                  </a:lnTo>
                  <a:lnTo>
                    <a:pt x="182479" y="201058"/>
                  </a:lnTo>
                  <a:lnTo>
                    <a:pt x="177292" y="228423"/>
                  </a:lnTo>
                  <a:lnTo>
                    <a:pt x="164640" y="250934"/>
                  </a:lnTo>
                  <a:lnTo>
                    <a:pt x="137682" y="277592"/>
                  </a:lnTo>
                  <a:lnTo>
                    <a:pt x="96968" y="302192"/>
                  </a:lnTo>
                  <a:lnTo>
                    <a:pt x="68869" y="309478"/>
                  </a:lnTo>
                  <a:lnTo>
                    <a:pt x="38100" y="306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28">
              <a:extLst>
                <a:ext uri="{FF2B5EF4-FFF2-40B4-BE49-F238E27FC236}">
                  <a16:creationId xmlns:a16="http://schemas.microsoft.com/office/drawing/2014/main" xmlns="" id="{ABC839CC-89E0-405D-95D1-DD542879F88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4962" y="5670550"/>
              <a:ext cx="196389" cy="104671"/>
            </a:xfrm>
            <a:custGeom>
              <a:avLst/>
              <a:gdLst/>
              <a:ahLst/>
              <a:cxnLst/>
              <a:rect l="0" t="0" r="0" b="0"/>
              <a:pathLst>
                <a:path w="196389" h="104671">
                  <a:moveTo>
                    <a:pt x="31288" y="95250"/>
                  </a:moveTo>
                  <a:lnTo>
                    <a:pt x="31288" y="95250"/>
                  </a:lnTo>
                  <a:lnTo>
                    <a:pt x="13612" y="104088"/>
                  </a:lnTo>
                  <a:lnTo>
                    <a:pt x="10332" y="104670"/>
                  </a:lnTo>
                  <a:lnTo>
                    <a:pt x="7439" y="104352"/>
                  </a:lnTo>
                  <a:lnTo>
                    <a:pt x="4806" y="103435"/>
                  </a:lnTo>
                  <a:lnTo>
                    <a:pt x="3049" y="101412"/>
                  </a:lnTo>
                  <a:lnTo>
                    <a:pt x="1098" y="95402"/>
                  </a:lnTo>
                  <a:lnTo>
                    <a:pt x="0" y="77342"/>
                  </a:lnTo>
                  <a:lnTo>
                    <a:pt x="3508" y="64008"/>
                  </a:lnTo>
                  <a:lnTo>
                    <a:pt x="13414" y="46482"/>
                  </a:lnTo>
                  <a:lnTo>
                    <a:pt x="17256" y="41571"/>
                  </a:lnTo>
                  <a:lnTo>
                    <a:pt x="21227" y="39003"/>
                  </a:lnTo>
                  <a:lnTo>
                    <a:pt x="25286" y="37997"/>
                  </a:lnTo>
                  <a:lnTo>
                    <a:pt x="29404" y="38031"/>
                  </a:lnTo>
                  <a:lnTo>
                    <a:pt x="48682" y="44821"/>
                  </a:lnTo>
                  <a:lnTo>
                    <a:pt x="88292" y="76790"/>
                  </a:lnTo>
                  <a:lnTo>
                    <a:pt x="114316" y="102141"/>
                  </a:lnTo>
                  <a:lnTo>
                    <a:pt x="117684" y="103372"/>
                  </a:lnTo>
                  <a:lnTo>
                    <a:pt x="125190" y="102858"/>
                  </a:lnTo>
                  <a:lnTo>
                    <a:pt x="128462" y="100322"/>
                  </a:lnTo>
                  <a:lnTo>
                    <a:pt x="159269" y="54265"/>
                  </a:lnTo>
                  <a:lnTo>
                    <a:pt x="1963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75">
            <a:extLst>
              <a:ext uri="{FF2B5EF4-FFF2-40B4-BE49-F238E27FC236}">
                <a16:creationId xmlns:a16="http://schemas.microsoft.com/office/drawing/2014/main" xmlns="" id="{14D6DF48-5F88-4732-B236-D386C043E5EE}"/>
              </a:ext>
            </a:extLst>
          </p:cNvPr>
          <p:cNvGrpSpPr/>
          <p:nvPr/>
        </p:nvGrpSpPr>
        <p:grpSpPr>
          <a:xfrm>
            <a:off x="6084214" y="5444499"/>
            <a:ext cx="1103987" cy="369735"/>
            <a:chOff x="6084214" y="5444499"/>
            <a:chExt cx="1103987" cy="369735"/>
          </a:xfrm>
        </p:grpSpPr>
        <p:sp>
          <p:nvSpPr>
            <p:cNvPr id="598" name="SMARTInkShape-429">
              <a:extLst>
                <a:ext uri="{FF2B5EF4-FFF2-40B4-BE49-F238E27FC236}">
                  <a16:creationId xmlns:a16="http://schemas.microsoft.com/office/drawing/2014/main" xmlns="" id="{0794E27B-CFDE-479C-B29A-E0BCA27FE87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87929" y="5610290"/>
              <a:ext cx="130372" cy="9461"/>
            </a:xfrm>
            <a:custGeom>
              <a:avLst/>
              <a:gdLst/>
              <a:ahLst/>
              <a:cxnLst/>
              <a:rect l="0" t="0" r="0" b="0"/>
              <a:pathLst>
                <a:path w="130372" h="9461">
                  <a:moveTo>
                    <a:pt x="3371" y="9460"/>
                  </a:moveTo>
                  <a:lnTo>
                    <a:pt x="3371" y="9460"/>
                  </a:lnTo>
                  <a:lnTo>
                    <a:pt x="0" y="6089"/>
                  </a:lnTo>
                  <a:lnTo>
                    <a:pt x="418" y="5096"/>
                  </a:lnTo>
                  <a:lnTo>
                    <a:pt x="4645" y="3993"/>
                  </a:lnTo>
                  <a:lnTo>
                    <a:pt x="47353" y="1345"/>
                  </a:lnTo>
                  <a:lnTo>
                    <a:pt x="87664" y="0"/>
                  </a:lnTo>
                  <a:lnTo>
                    <a:pt x="130371" y="3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30">
              <a:extLst>
                <a:ext uri="{FF2B5EF4-FFF2-40B4-BE49-F238E27FC236}">
                  <a16:creationId xmlns:a16="http://schemas.microsoft.com/office/drawing/2014/main" xmlns="" id="{894F5A92-1CF1-4235-A97B-AC149F3D2C3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17808" y="5444499"/>
              <a:ext cx="56043" cy="327652"/>
            </a:xfrm>
            <a:custGeom>
              <a:avLst/>
              <a:gdLst/>
              <a:ahLst/>
              <a:cxnLst/>
              <a:rect l="0" t="0" r="0" b="0"/>
              <a:pathLst>
                <a:path w="56043" h="327652">
                  <a:moveTo>
                    <a:pt x="56042" y="29201"/>
                  </a:moveTo>
                  <a:lnTo>
                    <a:pt x="56042" y="29201"/>
                  </a:lnTo>
                  <a:lnTo>
                    <a:pt x="50266" y="14697"/>
                  </a:lnTo>
                  <a:lnTo>
                    <a:pt x="43832" y="6057"/>
                  </a:lnTo>
                  <a:lnTo>
                    <a:pt x="36269" y="1276"/>
                  </a:lnTo>
                  <a:lnTo>
                    <a:pt x="32276" y="0"/>
                  </a:lnTo>
                  <a:lnTo>
                    <a:pt x="28203" y="1972"/>
                  </a:lnTo>
                  <a:lnTo>
                    <a:pt x="19916" y="11690"/>
                  </a:lnTo>
                  <a:lnTo>
                    <a:pt x="7316" y="43140"/>
                  </a:lnTo>
                  <a:lnTo>
                    <a:pt x="1387" y="87109"/>
                  </a:lnTo>
                  <a:lnTo>
                    <a:pt x="0" y="123142"/>
                  </a:lnTo>
                  <a:lnTo>
                    <a:pt x="796" y="163381"/>
                  </a:lnTo>
                  <a:lnTo>
                    <a:pt x="5852" y="207134"/>
                  </a:lnTo>
                  <a:lnTo>
                    <a:pt x="10922" y="246807"/>
                  </a:lnTo>
                  <a:lnTo>
                    <a:pt x="15862" y="293348"/>
                  </a:lnTo>
                  <a:lnTo>
                    <a:pt x="17942" y="327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31">
              <a:extLst>
                <a:ext uri="{FF2B5EF4-FFF2-40B4-BE49-F238E27FC236}">
                  <a16:creationId xmlns:a16="http://schemas.microsoft.com/office/drawing/2014/main" xmlns="" id="{CAEC08F0-D21F-475A-9E0D-0BC802483E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96050" y="5664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6" y="4457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32">
              <a:extLst>
                <a:ext uri="{FF2B5EF4-FFF2-40B4-BE49-F238E27FC236}">
                  <a16:creationId xmlns:a16="http://schemas.microsoft.com/office/drawing/2014/main" xmlns="" id="{5E3494B6-8E9F-42BE-9884-153243D799E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84214" y="5528368"/>
              <a:ext cx="175893" cy="285866"/>
            </a:xfrm>
            <a:custGeom>
              <a:avLst/>
              <a:gdLst/>
              <a:ahLst/>
              <a:cxnLst/>
              <a:rect l="0" t="0" r="0" b="0"/>
              <a:pathLst>
                <a:path w="175893" h="285866">
                  <a:moveTo>
                    <a:pt x="30836" y="15182"/>
                  </a:moveTo>
                  <a:lnTo>
                    <a:pt x="30836" y="15182"/>
                  </a:lnTo>
                  <a:lnTo>
                    <a:pt x="21997" y="876"/>
                  </a:lnTo>
                  <a:lnTo>
                    <a:pt x="20710" y="0"/>
                  </a:lnTo>
                  <a:lnTo>
                    <a:pt x="19852" y="122"/>
                  </a:lnTo>
                  <a:lnTo>
                    <a:pt x="19280" y="908"/>
                  </a:lnTo>
                  <a:lnTo>
                    <a:pt x="9499" y="46220"/>
                  </a:lnTo>
                  <a:lnTo>
                    <a:pt x="3714" y="83305"/>
                  </a:lnTo>
                  <a:lnTo>
                    <a:pt x="1143" y="128009"/>
                  </a:lnTo>
                  <a:lnTo>
                    <a:pt x="0" y="172337"/>
                  </a:lnTo>
                  <a:lnTo>
                    <a:pt x="198" y="212734"/>
                  </a:lnTo>
                  <a:lnTo>
                    <a:pt x="5687" y="257160"/>
                  </a:lnTo>
                  <a:lnTo>
                    <a:pt x="14720" y="276539"/>
                  </a:lnTo>
                  <a:lnTo>
                    <a:pt x="20798" y="281848"/>
                  </a:lnTo>
                  <a:lnTo>
                    <a:pt x="27671" y="284681"/>
                  </a:lnTo>
                  <a:lnTo>
                    <a:pt x="35076" y="285865"/>
                  </a:lnTo>
                  <a:lnTo>
                    <a:pt x="42834" y="283831"/>
                  </a:lnTo>
                  <a:lnTo>
                    <a:pt x="58982" y="274046"/>
                  </a:lnTo>
                  <a:lnTo>
                    <a:pt x="97413" y="228855"/>
                  </a:lnTo>
                  <a:lnTo>
                    <a:pt x="127782" y="181895"/>
                  </a:lnTo>
                  <a:lnTo>
                    <a:pt x="146125" y="146427"/>
                  </a:lnTo>
                  <a:lnTo>
                    <a:pt x="159922" y="109496"/>
                  </a:lnTo>
                  <a:lnTo>
                    <a:pt x="169347" y="74032"/>
                  </a:lnTo>
                  <a:lnTo>
                    <a:pt x="174652" y="32384"/>
                  </a:lnTo>
                  <a:lnTo>
                    <a:pt x="175892" y="13655"/>
                  </a:lnTo>
                  <a:lnTo>
                    <a:pt x="174813" y="7814"/>
                  </a:lnTo>
                  <a:lnTo>
                    <a:pt x="172682" y="3920"/>
                  </a:lnTo>
                  <a:lnTo>
                    <a:pt x="169850" y="1324"/>
                  </a:lnTo>
                  <a:lnTo>
                    <a:pt x="166551" y="1710"/>
                  </a:lnTo>
                  <a:lnTo>
                    <a:pt x="159122" y="7783"/>
                  </a:lnTo>
                  <a:lnTo>
                    <a:pt x="154880" y="21301"/>
                  </a:lnTo>
                  <a:lnTo>
                    <a:pt x="151486" y="46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33">
              <a:extLst>
                <a:ext uri="{FF2B5EF4-FFF2-40B4-BE49-F238E27FC236}">
                  <a16:creationId xmlns:a16="http://schemas.microsoft.com/office/drawing/2014/main" xmlns="" id="{EBDE82CA-248F-4BD8-8D93-D36C42272D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96050" y="5524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34">
              <a:extLst>
                <a:ext uri="{FF2B5EF4-FFF2-40B4-BE49-F238E27FC236}">
                  <a16:creationId xmlns:a16="http://schemas.microsoft.com/office/drawing/2014/main" xmlns="" id="{4A1D13A5-A2E5-4DC8-9D68-29830B2AF4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43750" y="576580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44450" y="0"/>
                  </a:moveTo>
                  <a:lnTo>
                    <a:pt x="444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35">
              <a:extLst>
                <a:ext uri="{FF2B5EF4-FFF2-40B4-BE49-F238E27FC236}">
                  <a16:creationId xmlns:a16="http://schemas.microsoft.com/office/drawing/2014/main" xmlns="" id="{594AD2EA-14DD-4250-847D-90BD8342C43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989091" y="5579682"/>
              <a:ext cx="130802" cy="162382"/>
            </a:xfrm>
            <a:custGeom>
              <a:avLst/>
              <a:gdLst/>
              <a:ahLst/>
              <a:cxnLst/>
              <a:rect l="0" t="0" r="0" b="0"/>
              <a:pathLst>
                <a:path w="130802" h="162382">
                  <a:moveTo>
                    <a:pt x="103859" y="21018"/>
                  </a:moveTo>
                  <a:lnTo>
                    <a:pt x="103859" y="21018"/>
                  </a:lnTo>
                  <a:lnTo>
                    <a:pt x="88650" y="7220"/>
                  </a:lnTo>
                  <a:lnTo>
                    <a:pt x="77344" y="1245"/>
                  </a:lnTo>
                  <a:lnTo>
                    <a:pt x="63382" y="0"/>
                  </a:lnTo>
                  <a:lnTo>
                    <a:pt x="55707" y="656"/>
                  </a:lnTo>
                  <a:lnTo>
                    <a:pt x="39654" y="8911"/>
                  </a:lnTo>
                  <a:lnTo>
                    <a:pt x="31422" y="15063"/>
                  </a:lnTo>
                  <a:lnTo>
                    <a:pt x="9724" y="47319"/>
                  </a:lnTo>
                  <a:lnTo>
                    <a:pt x="0" y="88156"/>
                  </a:lnTo>
                  <a:lnTo>
                    <a:pt x="3864" y="124793"/>
                  </a:lnTo>
                  <a:lnTo>
                    <a:pt x="15907" y="143341"/>
                  </a:lnTo>
                  <a:lnTo>
                    <a:pt x="24058" y="151250"/>
                  </a:lnTo>
                  <a:lnTo>
                    <a:pt x="44404" y="160037"/>
                  </a:lnTo>
                  <a:lnTo>
                    <a:pt x="55755" y="162381"/>
                  </a:lnTo>
                  <a:lnTo>
                    <a:pt x="79657" y="159341"/>
                  </a:lnTo>
                  <a:lnTo>
                    <a:pt x="91957" y="155567"/>
                  </a:lnTo>
                  <a:lnTo>
                    <a:pt x="111269" y="141966"/>
                  </a:lnTo>
                  <a:lnTo>
                    <a:pt x="119382" y="133400"/>
                  </a:lnTo>
                  <a:lnTo>
                    <a:pt x="128397" y="110713"/>
                  </a:lnTo>
                  <a:lnTo>
                    <a:pt x="130801" y="97747"/>
                  </a:lnTo>
                  <a:lnTo>
                    <a:pt x="127827" y="73935"/>
                  </a:lnTo>
                  <a:lnTo>
                    <a:pt x="116135" y="46340"/>
                  </a:lnTo>
                  <a:lnTo>
                    <a:pt x="112043" y="40016"/>
                  </a:lnTo>
                  <a:lnTo>
                    <a:pt x="107198" y="36505"/>
                  </a:lnTo>
                  <a:lnTo>
                    <a:pt x="101851" y="34871"/>
                  </a:lnTo>
                  <a:lnTo>
                    <a:pt x="84809" y="33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36">
              <a:extLst>
                <a:ext uri="{FF2B5EF4-FFF2-40B4-BE49-F238E27FC236}">
                  <a16:creationId xmlns:a16="http://schemas.microsoft.com/office/drawing/2014/main" xmlns="" id="{0FC0E8DE-0B77-4086-848E-6B5C9A4B01C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46797" y="5469017"/>
              <a:ext cx="87404" cy="322184"/>
            </a:xfrm>
            <a:custGeom>
              <a:avLst/>
              <a:gdLst/>
              <a:ahLst/>
              <a:cxnLst/>
              <a:rect l="0" t="0" r="0" b="0"/>
              <a:pathLst>
                <a:path w="87404" h="322184">
                  <a:moveTo>
                    <a:pt x="87403" y="23733"/>
                  </a:moveTo>
                  <a:lnTo>
                    <a:pt x="87403" y="23733"/>
                  </a:lnTo>
                  <a:lnTo>
                    <a:pt x="77351" y="6774"/>
                  </a:lnTo>
                  <a:lnTo>
                    <a:pt x="76468" y="3960"/>
                  </a:lnTo>
                  <a:lnTo>
                    <a:pt x="75174" y="2084"/>
                  </a:lnTo>
                  <a:lnTo>
                    <a:pt x="73606" y="833"/>
                  </a:lnTo>
                  <a:lnTo>
                    <a:pt x="71854" y="0"/>
                  </a:lnTo>
                  <a:lnTo>
                    <a:pt x="69982" y="150"/>
                  </a:lnTo>
                  <a:lnTo>
                    <a:pt x="66020" y="2198"/>
                  </a:lnTo>
                  <a:lnTo>
                    <a:pt x="47588" y="31657"/>
                  </a:lnTo>
                  <a:lnTo>
                    <a:pt x="29746" y="76018"/>
                  </a:lnTo>
                  <a:lnTo>
                    <a:pt x="17327" y="115880"/>
                  </a:lnTo>
                  <a:lnTo>
                    <a:pt x="6634" y="161349"/>
                  </a:lnTo>
                  <a:lnTo>
                    <a:pt x="0" y="206956"/>
                  </a:lnTo>
                  <a:lnTo>
                    <a:pt x="1755" y="246042"/>
                  </a:lnTo>
                  <a:lnTo>
                    <a:pt x="14765" y="278466"/>
                  </a:lnTo>
                  <a:lnTo>
                    <a:pt x="42953" y="322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37">
              <a:extLst>
                <a:ext uri="{FF2B5EF4-FFF2-40B4-BE49-F238E27FC236}">
                  <a16:creationId xmlns:a16="http://schemas.microsoft.com/office/drawing/2014/main" xmlns="" id="{9FDE2A91-127F-4D05-80BD-B27B0FC2E8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18248" y="5642832"/>
              <a:ext cx="104838" cy="143059"/>
            </a:xfrm>
            <a:custGeom>
              <a:avLst/>
              <a:gdLst/>
              <a:ahLst/>
              <a:cxnLst/>
              <a:rect l="0" t="0" r="0" b="0"/>
              <a:pathLst>
                <a:path w="104838" h="143059">
                  <a:moveTo>
                    <a:pt x="2" y="59468"/>
                  </a:moveTo>
                  <a:lnTo>
                    <a:pt x="2" y="59468"/>
                  </a:lnTo>
                  <a:lnTo>
                    <a:pt x="0" y="102793"/>
                  </a:lnTo>
                  <a:lnTo>
                    <a:pt x="707" y="125379"/>
                  </a:lnTo>
                  <a:lnTo>
                    <a:pt x="5469" y="143058"/>
                  </a:lnTo>
                  <a:lnTo>
                    <a:pt x="5764" y="142711"/>
                  </a:lnTo>
                  <a:lnTo>
                    <a:pt x="6301" y="99650"/>
                  </a:lnTo>
                  <a:lnTo>
                    <a:pt x="7748" y="60398"/>
                  </a:lnTo>
                  <a:lnTo>
                    <a:pt x="17192" y="24465"/>
                  </a:lnTo>
                  <a:lnTo>
                    <a:pt x="27397" y="9575"/>
                  </a:lnTo>
                  <a:lnTo>
                    <a:pt x="37107" y="2016"/>
                  </a:lnTo>
                  <a:lnTo>
                    <a:pt x="41672" y="0"/>
                  </a:lnTo>
                  <a:lnTo>
                    <a:pt x="46832" y="67"/>
                  </a:lnTo>
                  <a:lnTo>
                    <a:pt x="58210" y="3905"/>
                  </a:lnTo>
                  <a:lnTo>
                    <a:pt x="79887" y="27484"/>
                  </a:lnTo>
                  <a:lnTo>
                    <a:pt x="97442" y="61280"/>
                  </a:lnTo>
                  <a:lnTo>
                    <a:pt x="104837" y="94734"/>
                  </a:lnTo>
                  <a:lnTo>
                    <a:pt x="101602" y="135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76">
            <a:extLst>
              <a:ext uri="{FF2B5EF4-FFF2-40B4-BE49-F238E27FC236}">
                <a16:creationId xmlns:a16="http://schemas.microsoft.com/office/drawing/2014/main" xmlns="" id="{0B722A11-654D-4452-8433-7F22B5431937}"/>
              </a:ext>
            </a:extLst>
          </p:cNvPr>
          <p:cNvGrpSpPr/>
          <p:nvPr/>
        </p:nvGrpSpPr>
        <p:grpSpPr>
          <a:xfrm>
            <a:off x="7461250" y="5411219"/>
            <a:ext cx="357871" cy="449832"/>
            <a:chOff x="7461250" y="5411219"/>
            <a:chExt cx="357871" cy="449832"/>
          </a:xfrm>
        </p:grpSpPr>
        <p:sp>
          <p:nvSpPr>
            <p:cNvPr id="608" name="SMARTInkShape-438">
              <a:extLst>
                <a:ext uri="{FF2B5EF4-FFF2-40B4-BE49-F238E27FC236}">
                  <a16:creationId xmlns:a16="http://schemas.microsoft.com/office/drawing/2014/main" xmlns="" id="{2AED6531-DBFE-4D77-B08D-A7C245E02D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58100" y="5411219"/>
              <a:ext cx="161021" cy="449832"/>
            </a:xfrm>
            <a:custGeom>
              <a:avLst/>
              <a:gdLst/>
              <a:ahLst/>
              <a:cxnLst/>
              <a:rect l="0" t="0" r="0" b="0"/>
              <a:pathLst>
                <a:path w="161021" h="449832">
                  <a:moveTo>
                    <a:pt x="69850" y="11681"/>
                  </a:moveTo>
                  <a:lnTo>
                    <a:pt x="69850" y="11681"/>
                  </a:lnTo>
                  <a:lnTo>
                    <a:pt x="73220" y="1568"/>
                  </a:lnTo>
                  <a:lnTo>
                    <a:pt x="76330" y="0"/>
                  </a:lnTo>
                  <a:lnTo>
                    <a:pt x="80520" y="366"/>
                  </a:lnTo>
                  <a:lnTo>
                    <a:pt x="85430" y="2021"/>
                  </a:lnTo>
                  <a:lnTo>
                    <a:pt x="105824" y="27947"/>
                  </a:lnTo>
                  <a:lnTo>
                    <a:pt x="121586" y="58892"/>
                  </a:lnTo>
                  <a:lnTo>
                    <a:pt x="137294" y="98282"/>
                  </a:lnTo>
                  <a:lnTo>
                    <a:pt x="144445" y="121625"/>
                  </a:lnTo>
                  <a:lnTo>
                    <a:pt x="151330" y="146360"/>
                  </a:lnTo>
                  <a:lnTo>
                    <a:pt x="155921" y="171317"/>
                  </a:lnTo>
                  <a:lnTo>
                    <a:pt x="158980" y="196422"/>
                  </a:lnTo>
                  <a:lnTo>
                    <a:pt x="161020" y="221625"/>
                  </a:lnTo>
                  <a:lnTo>
                    <a:pt x="158853" y="246894"/>
                  </a:lnTo>
                  <a:lnTo>
                    <a:pt x="153879" y="272206"/>
                  </a:lnTo>
                  <a:lnTo>
                    <a:pt x="147037" y="297548"/>
                  </a:lnTo>
                  <a:lnTo>
                    <a:pt x="126262" y="340757"/>
                  </a:lnTo>
                  <a:lnTo>
                    <a:pt x="100566" y="377364"/>
                  </a:lnTo>
                  <a:lnTo>
                    <a:pt x="58333" y="418952"/>
                  </a:lnTo>
                  <a:lnTo>
                    <a:pt x="0" y="449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39">
              <a:extLst>
                <a:ext uri="{FF2B5EF4-FFF2-40B4-BE49-F238E27FC236}">
                  <a16:creationId xmlns:a16="http://schemas.microsoft.com/office/drawing/2014/main" xmlns="" id="{36DE5E13-00AB-4F53-9B30-E7C1D1C84C9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23777" y="5586107"/>
              <a:ext cx="117942" cy="158751"/>
            </a:xfrm>
            <a:custGeom>
              <a:avLst/>
              <a:gdLst/>
              <a:ahLst/>
              <a:cxnLst/>
              <a:rect l="0" t="0" r="0" b="0"/>
              <a:pathLst>
                <a:path w="117942" h="158751">
                  <a:moveTo>
                    <a:pt x="70823" y="20943"/>
                  </a:moveTo>
                  <a:lnTo>
                    <a:pt x="70823" y="20943"/>
                  </a:lnTo>
                  <a:lnTo>
                    <a:pt x="67452" y="10830"/>
                  </a:lnTo>
                  <a:lnTo>
                    <a:pt x="62034" y="3984"/>
                  </a:lnTo>
                  <a:lnTo>
                    <a:pt x="58614" y="1170"/>
                  </a:lnTo>
                  <a:lnTo>
                    <a:pt x="54922" y="0"/>
                  </a:lnTo>
                  <a:lnTo>
                    <a:pt x="47057" y="581"/>
                  </a:lnTo>
                  <a:lnTo>
                    <a:pt x="24584" y="14988"/>
                  </a:lnTo>
                  <a:lnTo>
                    <a:pt x="13113" y="34994"/>
                  </a:lnTo>
                  <a:lnTo>
                    <a:pt x="2688" y="72143"/>
                  </a:lnTo>
                  <a:lnTo>
                    <a:pt x="0" y="84710"/>
                  </a:lnTo>
                  <a:lnTo>
                    <a:pt x="2657" y="109962"/>
                  </a:lnTo>
                  <a:lnTo>
                    <a:pt x="6329" y="122622"/>
                  </a:lnTo>
                  <a:lnTo>
                    <a:pt x="19816" y="142334"/>
                  </a:lnTo>
                  <a:lnTo>
                    <a:pt x="28352" y="150554"/>
                  </a:lnTo>
                  <a:lnTo>
                    <a:pt x="49124" y="157805"/>
                  </a:lnTo>
                  <a:lnTo>
                    <a:pt x="60590" y="158750"/>
                  </a:lnTo>
                  <a:lnTo>
                    <a:pt x="71057" y="155854"/>
                  </a:lnTo>
                  <a:lnTo>
                    <a:pt x="90212" y="143227"/>
                  </a:lnTo>
                  <a:lnTo>
                    <a:pt x="104369" y="123975"/>
                  </a:lnTo>
                  <a:lnTo>
                    <a:pt x="113954" y="100602"/>
                  </a:lnTo>
                  <a:lnTo>
                    <a:pt x="117941" y="61792"/>
                  </a:lnTo>
                  <a:lnTo>
                    <a:pt x="110810" y="32184"/>
                  </a:lnTo>
                  <a:lnTo>
                    <a:pt x="103647" y="16767"/>
                  </a:lnTo>
                  <a:lnTo>
                    <a:pt x="97644" y="11809"/>
                  </a:lnTo>
                  <a:lnTo>
                    <a:pt x="81567" y="6300"/>
                  </a:lnTo>
                  <a:lnTo>
                    <a:pt x="45423" y="8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40">
              <a:extLst>
                <a:ext uri="{FF2B5EF4-FFF2-40B4-BE49-F238E27FC236}">
                  <a16:creationId xmlns:a16="http://schemas.microsoft.com/office/drawing/2014/main" xmlns="" id="{1346164F-FC55-4785-BF52-B629113CF76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61250" y="5563483"/>
              <a:ext cx="22345" cy="189618"/>
            </a:xfrm>
            <a:custGeom>
              <a:avLst/>
              <a:gdLst/>
              <a:ahLst/>
              <a:cxnLst/>
              <a:rect l="0" t="0" r="0" b="0"/>
              <a:pathLst>
                <a:path w="22345" h="189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9491"/>
                  </a:lnTo>
                  <a:lnTo>
                    <a:pt x="18527" y="52646"/>
                  </a:lnTo>
                  <a:lnTo>
                    <a:pt x="22344" y="97840"/>
                  </a:lnTo>
                  <a:lnTo>
                    <a:pt x="19634" y="141414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SMARTInkShape-Group77">
            <a:extLst>
              <a:ext uri="{FF2B5EF4-FFF2-40B4-BE49-F238E27FC236}">
                <a16:creationId xmlns:a16="http://schemas.microsoft.com/office/drawing/2014/main" xmlns="" id="{4FECF1FE-F8A0-47E9-9899-EA7DB023C7D0}"/>
              </a:ext>
            </a:extLst>
          </p:cNvPr>
          <p:cNvGrpSpPr/>
          <p:nvPr/>
        </p:nvGrpSpPr>
        <p:grpSpPr>
          <a:xfrm>
            <a:off x="8723079" y="3602117"/>
            <a:ext cx="2960922" cy="2233534"/>
            <a:chOff x="8723079" y="3602117"/>
            <a:chExt cx="2960922" cy="2233534"/>
          </a:xfrm>
        </p:grpSpPr>
        <p:sp>
          <p:nvSpPr>
            <p:cNvPr id="612" name="SMARTInkShape-441">
              <a:extLst>
                <a:ext uri="{FF2B5EF4-FFF2-40B4-BE49-F238E27FC236}">
                  <a16:creationId xmlns:a16="http://schemas.microsoft.com/office/drawing/2014/main" xmlns="" id="{2193498B-A466-4E71-BA59-7CE8FF4ABB0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23079" y="5594498"/>
              <a:ext cx="2960922" cy="78360"/>
            </a:xfrm>
            <a:custGeom>
              <a:avLst/>
              <a:gdLst/>
              <a:ahLst/>
              <a:cxnLst/>
              <a:rect l="0" t="0" r="0" b="0"/>
              <a:pathLst>
                <a:path w="2960922" h="78360">
                  <a:moveTo>
                    <a:pt x="8171" y="57002"/>
                  </a:moveTo>
                  <a:lnTo>
                    <a:pt x="8171" y="57002"/>
                  </a:lnTo>
                  <a:lnTo>
                    <a:pt x="1428" y="60373"/>
                  </a:lnTo>
                  <a:lnTo>
                    <a:pt x="149" y="62777"/>
                  </a:lnTo>
                  <a:lnTo>
                    <a:pt x="0" y="65791"/>
                  </a:lnTo>
                  <a:lnTo>
                    <a:pt x="608" y="69211"/>
                  </a:lnTo>
                  <a:lnTo>
                    <a:pt x="16334" y="74894"/>
                  </a:lnTo>
                  <a:lnTo>
                    <a:pt x="47076" y="78359"/>
                  </a:lnTo>
                  <a:lnTo>
                    <a:pt x="70092" y="78296"/>
                  </a:lnTo>
                  <a:lnTo>
                    <a:pt x="96019" y="77548"/>
                  </a:lnTo>
                  <a:lnTo>
                    <a:pt x="132353" y="76344"/>
                  </a:lnTo>
                  <a:lnTo>
                    <a:pt x="175625" y="74835"/>
                  </a:lnTo>
                  <a:lnTo>
                    <a:pt x="223523" y="73124"/>
                  </a:lnTo>
                  <a:lnTo>
                    <a:pt x="280151" y="69161"/>
                  </a:lnTo>
                  <a:lnTo>
                    <a:pt x="342596" y="63697"/>
                  </a:lnTo>
                  <a:lnTo>
                    <a:pt x="408921" y="57232"/>
                  </a:lnTo>
                  <a:lnTo>
                    <a:pt x="484182" y="50805"/>
                  </a:lnTo>
                  <a:lnTo>
                    <a:pt x="565401" y="44404"/>
                  </a:lnTo>
                  <a:lnTo>
                    <a:pt x="650591" y="38019"/>
                  </a:lnTo>
                  <a:lnTo>
                    <a:pt x="745483" y="30942"/>
                  </a:lnTo>
                  <a:lnTo>
                    <a:pt x="846846" y="23401"/>
                  </a:lnTo>
                  <a:lnTo>
                    <a:pt x="952520" y="15551"/>
                  </a:lnTo>
                  <a:lnTo>
                    <a:pt x="1060365" y="9613"/>
                  </a:lnTo>
                  <a:lnTo>
                    <a:pt x="1169657" y="4948"/>
                  </a:lnTo>
                  <a:lnTo>
                    <a:pt x="1279911" y="1133"/>
                  </a:lnTo>
                  <a:lnTo>
                    <a:pt x="1391514" y="0"/>
                  </a:lnTo>
                  <a:lnTo>
                    <a:pt x="1504015" y="656"/>
                  </a:lnTo>
                  <a:lnTo>
                    <a:pt x="1617118" y="2505"/>
                  </a:lnTo>
                  <a:lnTo>
                    <a:pt x="1753902" y="8675"/>
                  </a:lnTo>
                  <a:lnTo>
                    <a:pt x="1906476" y="17729"/>
                  </a:lnTo>
                  <a:lnTo>
                    <a:pt x="2069574" y="28703"/>
                  </a:lnTo>
                  <a:lnTo>
                    <a:pt x="2200884" y="38136"/>
                  </a:lnTo>
                  <a:lnTo>
                    <a:pt x="2311001" y="46541"/>
                  </a:lnTo>
                  <a:lnTo>
                    <a:pt x="2406990" y="54261"/>
                  </a:lnTo>
                  <a:lnTo>
                    <a:pt x="2489328" y="60114"/>
                  </a:lnTo>
                  <a:lnTo>
                    <a:pt x="2562565" y="64721"/>
                  </a:lnTo>
                  <a:lnTo>
                    <a:pt x="2629733" y="68498"/>
                  </a:lnTo>
                  <a:lnTo>
                    <a:pt x="2685802" y="71015"/>
                  </a:lnTo>
                  <a:lnTo>
                    <a:pt x="2734469" y="72694"/>
                  </a:lnTo>
                  <a:lnTo>
                    <a:pt x="2778203" y="73813"/>
                  </a:lnTo>
                  <a:lnTo>
                    <a:pt x="2813709" y="73854"/>
                  </a:lnTo>
                  <a:lnTo>
                    <a:pt x="2843730" y="73176"/>
                  </a:lnTo>
                  <a:lnTo>
                    <a:pt x="2870095" y="72018"/>
                  </a:lnTo>
                  <a:lnTo>
                    <a:pt x="2910676" y="66968"/>
                  </a:lnTo>
                  <a:lnTo>
                    <a:pt x="2960921" y="57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42">
              <a:extLst>
                <a:ext uri="{FF2B5EF4-FFF2-40B4-BE49-F238E27FC236}">
                  <a16:creationId xmlns:a16="http://schemas.microsoft.com/office/drawing/2014/main" xmlns="" id="{1127C0EB-1487-479A-B35A-B537247AC26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64600" y="3602117"/>
              <a:ext cx="101168" cy="2233534"/>
            </a:xfrm>
            <a:custGeom>
              <a:avLst/>
              <a:gdLst/>
              <a:ahLst/>
              <a:cxnLst/>
              <a:rect l="0" t="0" r="0" b="0"/>
              <a:pathLst>
                <a:path w="101168" h="2233534">
                  <a:moveTo>
                    <a:pt x="0" y="23733"/>
                  </a:moveTo>
                  <a:lnTo>
                    <a:pt x="0" y="23733"/>
                  </a:lnTo>
                  <a:lnTo>
                    <a:pt x="6468" y="2084"/>
                  </a:lnTo>
                  <a:lnTo>
                    <a:pt x="7841" y="834"/>
                  </a:lnTo>
                  <a:lnTo>
                    <a:pt x="9459" y="0"/>
                  </a:lnTo>
                  <a:lnTo>
                    <a:pt x="11245" y="2266"/>
                  </a:lnTo>
                  <a:lnTo>
                    <a:pt x="24625" y="40575"/>
                  </a:lnTo>
                  <a:lnTo>
                    <a:pt x="30464" y="76844"/>
                  </a:lnTo>
                  <a:lnTo>
                    <a:pt x="33010" y="99357"/>
                  </a:lnTo>
                  <a:lnTo>
                    <a:pt x="34706" y="127065"/>
                  </a:lnTo>
                  <a:lnTo>
                    <a:pt x="35837" y="158238"/>
                  </a:lnTo>
                  <a:lnTo>
                    <a:pt x="36592" y="191720"/>
                  </a:lnTo>
                  <a:lnTo>
                    <a:pt x="36391" y="229563"/>
                  </a:lnTo>
                  <a:lnTo>
                    <a:pt x="35547" y="270314"/>
                  </a:lnTo>
                  <a:lnTo>
                    <a:pt x="34282" y="313004"/>
                  </a:lnTo>
                  <a:lnTo>
                    <a:pt x="34144" y="361219"/>
                  </a:lnTo>
                  <a:lnTo>
                    <a:pt x="34757" y="413118"/>
                  </a:lnTo>
                  <a:lnTo>
                    <a:pt x="35871" y="467473"/>
                  </a:lnTo>
                  <a:lnTo>
                    <a:pt x="38028" y="524171"/>
                  </a:lnTo>
                  <a:lnTo>
                    <a:pt x="40873" y="582430"/>
                  </a:lnTo>
                  <a:lnTo>
                    <a:pt x="44181" y="641731"/>
                  </a:lnTo>
                  <a:lnTo>
                    <a:pt x="48503" y="703138"/>
                  </a:lnTo>
                  <a:lnTo>
                    <a:pt x="53504" y="765947"/>
                  </a:lnTo>
                  <a:lnTo>
                    <a:pt x="58952" y="829692"/>
                  </a:lnTo>
                  <a:lnTo>
                    <a:pt x="64701" y="896178"/>
                  </a:lnTo>
                  <a:lnTo>
                    <a:pt x="70651" y="964491"/>
                  </a:lnTo>
                  <a:lnTo>
                    <a:pt x="76733" y="1034022"/>
                  </a:lnTo>
                  <a:lnTo>
                    <a:pt x="81493" y="1103659"/>
                  </a:lnTo>
                  <a:lnTo>
                    <a:pt x="85375" y="1173367"/>
                  </a:lnTo>
                  <a:lnTo>
                    <a:pt x="88667" y="1243122"/>
                  </a:lnTo>
                  <a:lnTo>
                    <a:pt x="91564" y="1312203"/>
                  </a:lnTo>
                  <a:lnTo>
                    <a:pt x="94204" y="1380835"/>
                  </a:lnTo>
                  <a:lnTo>
                    <a:pt x="96669" y="1449168"/>
                  </a:lnTo>
                  <a:lnTo>
                    <a:pt x="98313" y="1517300"/>
                  </a:lnTo>
                  <a:lnTo>
                    <a:pt x="99409" y="1585300"/>
                  </a:lnTo>
                  <a:lnTo>
                    <a:pt x="100139" y="1653211"/>
                  </a:lnTo>
                  <a:lnTo>
                    <a:pt x="100626" y="1716828"/>
                  </a:lnTo>
                  <a:lnTo>
                    <a:pt x="100950" y="1777586"/>
                  </a:lnTo>
                  <a:lnTo>
                    <a:pt x="101167" y="1836436"/>
                  </a:lnTo>
                  <a:lnTo>
                    <a:pt x="100605" y="1889778"/>
                  </a:lnTo>
                  <a:lnTo>
                    <a:pt x="99525" y="1939452"/>
                  </a:lnTo>
                  <a:lnTo>
                    <a:pt x="98100" y="1986679"/>
                  </a:lnTo>
                  <a:lnTo>
                    <a:pt x="95738" y="2028747"/>
                  </a:lnTo>
                  <a:lnTo>
                    <a:pt x="92753" y="2067376"/>
                  </a:lnTo>
                  <a:lnTo>
                    <a:pt x="89353" y="2103711"/>
                  </a:lnTo>
                  <a:lnTo>
                    <a:pt x="86379" y="2133581"/>
                  </a:lnTo>
                  <a:lnTo>
                    <a:pt x="83693" y="2159136"/>
                  </a:lnTo>
                  <a:lnTo>
                    <a:pt x="78824" y="2197645"/>
                  </a:lnTo>
                  <a:lnTo>
                    <a:pt x="69850" y="2233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" name="SMARTInkShape-443">
            <a:extLst>
              <a:ext uri="{FF2B5EF4-FFF2-40B4-BE49-F238E27FC236}">
                <a16:creationId xmlns:a16="http://schemas.microsoft.com/office/drawing/2014/main" xmlns="" id="{96E795FB-A9C2-4195-9987-CBB472B12F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72912" y="3232304"/>
            <a:ext cx="2771775" cy="2406497"/>
          </a:xfrm>
          <a:custGeom>
            <a:avLst/>
            <a:gdLst/>
            <a:ahLst/>
            <a:cxnLst/>
            <a:rect l="0" t="0" r="0" b="0"/>
            <a:pathLst>
              <a:path w="2771775" h="2406497">
                <a:moveTo>
                  <a:pt x="12338" y="2393796"/>
                </a:moveTo>
                <a:lnTo>
                  <a:pt x="12338" y="2393796"/>
                </a:lnTo>
                <a:lnTo>
                  <a:pt x="12336" y="2397167"/>
                </a:lnTo>
                <a:lnTo>
                  <a:pt x="13043" y="2398160"/>
                </a:lnTo>
                <a:lnTo>
                  <a:pt x="14219" y="2398822"/>
                </a:lnTo>
                <a:lnTo>
                  <a:pt x="17805" y="2399885"/>
                </a:lnTo>
                <a:lnTo>
                  <a:pt x="18295" y="2401911"/>
                </a:lnTo>
                <a:lnTo>
                  <a:pt x="18686" y="2406472"/>
                </a:lnTo>
                <a:lnTo>
                  <a:pt x="0" y="2406496"/>
                </a:lnTo>
                <a:lnTo>
                  <a:pt x="27459" y="2403125"/>
                </a:lnTo>
                <a:lnTo>
                  <a:pt x="62757" y="2394287"/>
                </a:lnTo>
                <a:lnTo>
                  <a:pt x="107866" y="2386102"/>
                </a:lnTo>
                <a:lnTo>
                  <a:pt x="153609" y="2379208"/>
                </a:lnTo>
                <a:lnTo>
                  <a:pt x="198442" y="2372697"/>
                </a:lnTo>
                <a:lnTo>
                  <a:pt x="236265" y="2366299"/>
                </a:lnTo>
                <a:lnTo>
                  <a:pt x="281050" y="2353581"/>
                </a:lnTo>
                <a:lnTo>
                  <a:pt x="297929" y="2349379"/>
                </a:lnTo>
                <a:lnTo>
                  <a:pt x="293692" y="2338508"/>
                </a:lnTo>
                <a:lnTo>
                  <a:pt x="291995" y="2300542"/>
                </a:lnTo>
                <a:lnTo>
                  <a:pt x="288443" y="2255393"/>
                </a:lnTo>
                <a:lnTo>
                  <a:pt x="284864" y="2221982"/>
                </a:lnTo>
                <a:lnTo>
                  <a:pt x="280763" y="2175200"/>
                </a:lnTo>
                <a:lnTo>
                  <a:pt x="276008" y="2131581"/>
                </a:lnTo>
                <a:lnTo>
                  <a:pt x="272715" y="2095894"/>
                </a:lnTo>
                <a:lnTo>
                  <a:pt x="272690" y="2101449"/>
                </a:lnTo>
                <a:lnTo>
                  <a:pt x="295291" y="2099782"/>
                </a:lnTo>
                <a:lnTo>
                  <a:pt x="327597" y="2096659"/>
                </a:lnTo>
                <a:lnTo>
                  <a:pt x="359886" y="2094519"/>
                </a:lnTo>
                <a:lnTo>
                  <a:pt x="395405" y="2088863"/>
                </a:lnTo>
                <a:lnTo>
                  <a:pt x="430474" y="2083528"/>
                </a:lnTo>
                <a:lnTo>
                  <a:pt x="463466" y="2078806"/>
                </a:lnTo>
                <a:lnTo>
                  <a:pt x="504428" y="2072884"/>
                </a:lnTo>
                <a:lnTo>
                  <a:pt x="538623" y="2068645"/>
                </a:lnTo>
                <a:lnTo>
                  <a:pt x="551300" y="2063891"/>
                </a:lnTo>
                <a:lnTo>
                  <a:pt x="551737" y="2061845"/>
                </a:lnTo>
                <a:lnTo>
                  <a:pt x="552017" y="2054783"/>
                </a:lnTo>
                <a:lnTo>
                  <a:pt x="543244" y="2012513"/>
                </a:lnTo>
                <a:lnTo>
                  <a:pt x="533788" y="1965597"/>
                </a:lnTo>
                <a:lnTo>
                  <a:pt x="527962" y="1930905"/>
                </a:lnTo>
                <a:lnTo>
                  <a:pt x="522598" y="1885286"/>
                </a:lnTo>
                <a:lnTo>
                  <a:pt x="519929" y="1838143"/>
                </a:lnTo>
                <a:lnTo>
                  <a:pt x="514069" y="1810139"/>
                </a:lnTo>
                <a:lnTo>
                  <a:pt x="517382" y="1809756"/>
                </a:lnTo>
                <a:lnTo>
                  <a:pt x="559606" y="1806230"/>
                </a:lnTo>
                <a:lnTo>
                  <a:pt x="602531" y="1800759"/>
                </a:lnTo>
                <a:lnTo>
                  <a:pt x="637301" y="1796731"/>
                </a:lnTo>
                <a:lnTo>
                  <a:pt x="674627" y="1791884"/>
                </a:lnTo>
                <a:lnTo>
                  <a:pt x="714735" y="1785026"/>
                </a:lnTo>
                <a:lnTo>
                  <a:pt x="752315" y="1779155"/>
                </a:lnTo>
                <a:lnTo>
                  <a:pt x="787128" y="1774900"/>
                </a:lnTo>
                <a:lnTo>
                  <a:pt x="832378" y="1772504"/>
                </a:lnTo>
                <a:lnTo>
                  <a:pt x="876387" y="1771628"/>
                </a:lnTo>
                <a:lnTo>
                  <a:pt x="880470" y="1772291"/>
                </a:lnTo>
                <a:lnTo>
                  <a:pt x="883193" y="1773436"/>
                </a:lnTo>
                <a:lnTo>
                  <a:pt x="885008" y="1774905"/>
                </a:lnTo>
                <a:lnTo>
                  <a:pt x="886217" y="1775181"/>
                </a:lnTo>
                <a:lnTo>
                  <a:pt x="887023" y="1774657"/>
                </a:lnTo>
                <a:lnTo>
                  <a:pt x="887563" y="1773604"/>
                </a:lnTo>
                <a:lnTo>
                  <a:pt x="887921" y="1773607"/>
                </a:lnTo>
                <a:lnTo>
                  <a:pt x="888319" y="1775491"/>
                </a:lnTo>
                <a:lnTo>
                  <a:pt x="888426" y="1775571"/>
                </a:lnTo>
                <a:lnTo>
                  <a:pt x="888629" y="1768325"/>
                </a:lnTo>
                <a:lnTo>
                  <a:pt x="884977" y="1749154"/>
                </a:lnTo>
                <a:lnTo>
                  <a:pt x="889589" y="1709097"/>
                </a:lnTo>
                <a:lnTo>
                  <a:pt x="893388" y="1670222"/>
                </a:lnTo>
                <a:lnTo>
                  <a:pt x="894672" y="1625902"/>
                </a:lnTo>
                <a:lnTo>
                  <a:pt x="888039" y="1581334"/>
                </a:lnTo>
                <a:lnTo>
                  <a:pt x="875885" y="1533988"/>
                </a:lnTo>
                <a:lnTo>
                  <a:pt x="869572" y="1520501"/>
                </a:lnTo>
                <a:lnTo>
                  <a:pt x="866053" y="1514598"/>
                </a:lnTo>
                <a:lnTo>
                  <a:pt x="864488" y="1509622"/>
                </a:lnTo>
                <a:lnTo>
                  <a:pt x="863366" y="1508014"/>
                </a:lnTo>
                <a:lnTo>
                  <a:pt x="861913" y="1506942"/>
                </a:lnTo>
                <a:lnTo>
                  <a:pt x="856975" y="1504832"/>
                </a:lnTo>
                <a:lnTo>
                  <a:pt x="860284" y="1501436"/>
                </a:lnTo>
                <a:lnTo>
                  <a:pt x="872475" y="1495961"/>
                </a:lnTo>
                <a:lnTo>
                  <a:pt x="911313" y="1489064"/>
                </a:lnTo>
                <a:lnTo>
                  <a:pt x="945766" y="1479987"/>
                </a:lnTo>
                <a:lnTo>
                  <a:pt x="976821" y="1476131"/>
                </a:lnTo>
                <a:lnTo>
                  <a:pt x="1012498" y="1473711"/>
                </a:lnTo>
                <a:lnTo>
                  <a:pt x="1051872" y="1470285"/>
                </a:lnTo>
                <a:lnTo>
                  <a:pt x="1092890" y="1468290"/>
                </a:lnTo>
                <a:lnTo>
                  <a:pt x="1133934" y="1466699"/>
                </a:lnTo>
                <a:lnTo>
                  <a:pt x="1173342" y="1463640"/>
                </a:lnTo>
                <a:lnTo>
                  <a:pt x="1208261" y="1461810"/>
                </a:lnTo>
                <a:lnTo>
                  <a:pt x="1251922" y="1460779"/>
                </a:lnTo>
                <a:lnTo>
                  <a:pt x="1297645" y="1456039"/>
                </a:lnTo>
                <a:lnTo>
                  <a:pt x="1311783" y="1454265"/>
                </a:lnTo>
                <a:lnTo>
                  <a:pt x="1311846" y="1454175"/>
                </a:lnTo>
                <a:lnTo>
                  <a:pt x="1307798" y="1453998"/>
                </a:lnTo>
                <a:lnTo>
                  <a:pt x="1307738" y="1428495"/>
                </a:lnTo>
                <a:lnTo>
                  <a:pt x="1313695" y="1386089"/>
                </a:lnTo>
                <a:lnTo>
                  <a:pt x="1314010" y="1340550"/>
                </a:lnTo>
                <a:lnTo>
                  <a:pt x="1314054" y="1305268"/>
                </a:lnTo>
                <a:lnTo>
                  <a:pt x="1314779" y="1263011"/>
                </a:lnTo>
                <a:lnTo>
                  <a:pt x="1317453" y="1216008"/>
                </a:lnTo>
                <a:lnTo>
                  <a:pt x="1319111" y="1174422"/>
                </a:lnTo>
                <a:lnTo>
                  <a:pt x="1319142" y="1137830"/>
                </a:lnTo>
                <a:lnTo>
                  <a:pt x="1316806" y="1105103"/>
                </a:lnTo>
                <a:lnTo>
                  <a:pt x="1308151" y="1058912"/>
                </a:lnTo>
                <a:lnTo>
                  <a:pt x="1300021" y="1013946"/>
                </a:lnTo>
                <a:lnTo>
                  <a:pt x="1293143" y="969343"/>
                </a:lnTo>
                <a:lnTo>
                  <a:pt x="1290008" y="931590"/>
                </a:lnTo>
                <a:lnTo>
                  <a:pt x="1278812" y="885268"/>
                </a:lnTo>
                <a:lnTo>
                  <a:pt x="1271210" y="842758"/>
                </a:lnTo>
                <a:lnTo>
                  <a:pt x="1267893" y="800360"/>
                </a:lnTo>
                <a:lnTo>
                  <a:pt x="1266041" y="786724"/>
                </a:lnTo>
                <a:lnTo>
                  <a:pt x="1272395" y="743310"/>
                </a:lnTo>
                <a:lnTo>
                  <a:pt x="1281054" y="697899"/>
                </a:lnTo>
                <a:lnTo>
                  <a:pt x="1291859" y="652344"/>
                </a:lnTo>
                <a:lnTo>
                  <a:pt x="1294409" y="606161"/>
                </a:lnTo>
                <a:lnTo>
                  <a:pt x="1299983" y="567430"/>
                </a:lnTo>
                <a:lnTo>
                  <a:pt x="1305998" y="528422"/>
                </a:lnTo>
                <a:lnTo>
                  <a:pt x="1313103" y="482024"/>
                </a:lnTo>
                <a:lnTo>
                  <a:pt x="1314079" y="445740"/>
                </a:lnTo>
                <a:lnTo>
                  <a:pt x="1314086" y="448130"/>
                </a:lnTo>
                <a:lnTo>
                  <a:pt x="1314791" y="448985"/>
                </a:lnTo>
                <a:lnTo>
                  <a:pt x="1332812" y="455615"/>
                </a:lnTo>
                <a:lnTo>
                  <a:pt x="1365027" y="460776"/>
                </a:lnTo>
                <a:lnTo>
                  <a:pt x="1399051" y="462232"/>
                </a:lnTo>
                <a:lnTo>
                  <a:pt x="1439573" y="459115"/>
                </a:lnTo>
                <a:lnTo>
                  <a:pt x="1483452" y="453732"/>
                </a:lnTo>
                <a:lnTo>
                  <a:pt x="1528826" y="448988"/>
                </a:lnTo>
                <a:lnTo>
                  <a:pt x="1571099" y="444527"/>
                </a:lnTo>
                <a:lnTo>
                  <a:pt x="1609643" y="440899"/>
                </a:lnTo>
                <a:lnTo>
                  <a:pt x="1656991" y="438856"/>
                </a:lnTo>
                <a:lnTo>
                  <a:pt x="1699348" y="440047"/>
                </a:lnTo>
                <a:lnTo>
                  <a:pt x="1743266" y="445850"/>
                </a:lnTo>
                <a:lnTo>
                  <a:pt x="1764150" y="450270"/>
                </a:lnTo>
                <a:lnTo>
                  <a:pt x="1769878" y="450612"/>
                </a:lnTo>
                <a:lnTo>
                  <a:pt x="1770349" y="449934"/>
                </a:lnTo>
                <a:lnTo>
                  <a:pt x="1771009" y="444904"/>
                </a:lnTo>
                <a:lnTo>
                  <a:pt x="1773114" y="429039"/>
                </a:lnTo>
                <a:lnTo>
                  <a:pt x="1774923" y="417787"/>
                </a:lnTo>
                <a:lnTo>
                  <a:pt x="1771470" y="370197"/>
                </a:lnTo>
                <a:lnTo>
                  <a:pt x="1768166" y="334784"/>
                </a:lnTo>
                <a:lnTo>
                  <a:pt x="1770169" y="299625"/>
                </a:lnTo>
                <a:lnTo>
                  <a:pt x="1764938" y="260198"/>
                </a:lnTo>
                <a:lnTo>
                  <a:pt x="1780840" y="259490"/>
                </a:lnTo>
                <a:lnTo>
                  <a:pt x="1802547" y="255170"/>
                </a:lnTo>
                <a:lnTo>
                  <a:pt x="1849668" y="254726"/>
                </a:lnTo>
                <a:lnTo>
                  <a:pt x="1895172" y="259814"/>
                </a:lnTo>
                <a:lnTo>
                  <a:pt x="1906139" y="260120"/>
                </a:lnTo>
                <a:lnTo>
                  <a:pt x="1907755" y="260851"/>
                </a:lnTo>
                <a:lnTo>
                  <a:pt x="1908832" y="262044"/>
                </a:lnTo>
                <a:lnTo>
                  <a:pt x="1910978" y="266523"/>
                </a:lnTo>
                <a:lnTo>
                  <a:pt x="1911693" y="250644"/>
                </a:lnTo>
                <a:lnTo>
                  <a:pt x="1916455" y="227049"/>
                </a:lnTo>
                <a:lnTo>
                  <a:pt x="1917303" y="182617"/>
                </a:lnTo>
                <a:lnTo>
                  <a:pt x="1917338" y="148875"/>
                </a:lnTo>
                <a:lnTo>
                  <a:pt x="1918043" y="147882"/>
                </a:lnTo>
                <a:lnTo>
                  <a:pt x="1919219" y="147220"/>
                </a:lnTo>
                <a:lnTo>
                  <a:pt x="1956682" y="137135"/>
                </a:lnTo>
                <a:lnTo>
                  <a:pt x="1999552" y="134363"/>
                </a:lnTo>
                <a:lnTo>
                  <a:pt x="2041837" y="133715"/>
                </a:lnTo>
                <a:lnTo>
                  <a:pt x="2065953" y="133542"/>
                </a:lnTo>
                <a:lnTo>
                  <a:pt x="2113447" y="131468"/>
                </a:lnTo>
                <a:lnTo>
                  <a:pt x="2160425" y="129606"/>
                </a:lnTo>
                <a:lnTo>
                  <a:pt x="2207175" y="131130"/>
                </a:lnTo>
                <a:lnTo>
                  <a:pt x="2251943" y="132277"/>
                </a:lnTo>
                <a:lnTo>
                  <a:pt x="2294651" y="132788"/>
                </a:lnTo>
                <a:lnTo>
                  <a:pt x="2334799" y="133015"/>
                </a:lnTo>
                <a:lnTo>
                  <a:pt x="2379619" y="136513"/>
                </a:lnTo>
                <a:lnTo>
                  <a:pt x="2418880" y="139539"/>
                </a:lnTo>
                <a:lnTo>
                  <a:pt x="2418986" y="114975"/>
                </a:lnTo>
                <a:lnTo>
                  <a:pt x="2419693" y="112583"/>
                </a:lnTo>
                <a:lnTo>
                  <a:pt x="2420869" y="110987"/>
                </a:lnTo>
                <a:lnTo>
                  <a:pt x="2422358" y="109923"/>
                </a:lnTo>
                <a:lnTo>
                  <a:pt x="2424014" y="104978"/>
                </a:lnTo>
                <a:lnTo>
                  <a:pt x="2425260" y="77997"/>
                </a:lnTo>
                <a:lnTo>
                  <a:pt x="2423421" y="71504"/>
                </a:lnTo>
                <a:lnTo>
                  <a:pt x="2395699" y="28009"/>
                </a:lnTo>
                <a:lnTo>
                  <a:pt x="2389353" y="21911"/>
                </a:lnTo>
                <a:lnTo>
                  <a:pt x="2380897" y="18899"/>
                </a:lnTo>
                <a:lnTo>
                  <a:pt x="2384264" y="15526"/>
                </a:lnTo>
                <a:lnTo>
                  <a:pt x="2387795" y="13871"/>
                </a:lnTo>
                <a:lnTo>
                  <a:pt x="2431720" y="1597"/>
                </a:lnTo>
                <a:lnTo>
                  <a:pt x="2467211" y="365"/>
                </a:lnTo>
                <a:lnTo>
                  <a:pt x="2514650" y="0"/>
                </a:lnTo>
                <a:lnTo>
                  <a:pt x="2553932" y="620"/>
                </a:lnTo>
                <a:lnTo>
                  <a:pt x="2597262" y="3247"/>
                </a:lnTo>
                <a:lnTo>
                  <a:pt x="2634863" y="4885"/>
                </a:lnTo>
                <a:lnTo>
                  <a:pt x="2681915" y="7689"/>
                </a:lnTo>
                <a:lnTo>
                  <a:pt x="2729001" y="14957"/>
                </a:lnTo>
                <a:lnTo>
                  <a:pt x="2771774" y="18793"/>
                </a:lnTo>
                <a:lnTo>
                  <a:pt x="2771454" y="26376"/>
                </a:lnTo>
                <a:lnTo>
                  <a:pt x="2768238" y="4429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SMARTInkShape-444">
            <a:extLst>
              <a:ext uri="{FF2B5EF4-FFF2-40B4-BE49-F238E27FC236}">
                <a16:creationId xmlns:a16="http://schemas.microsoft.com/office/drawing/2014/main" xmlns="" id="{58A29022-5BCA-44DF-BFAB-BF3644F820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23350" y="3016250"/>
            <a:ext cx="2774951" cy="2622551"/>
          </a:xfrm>
          <a:custGeom>
            <a:avLst/>
            <a:gdLst/>
            <a:ahLst/>
            <a:cxnLst/>
            <a:rect l="0" t="0" r="0" b="0"/>
            <a:pathLst>
              <a:path w="2774951" h="2622551">
                <a:moveTo>
                  <a:pt x="0" y="2622550"/>
                </a:moveTo>
                <a:lnTo>
                  <a:pt x="0" y="2622550"/>
                </a:lnTo>
                <a:lnTo>
                  <a:pt x="6741" y="2622550"/>
                </a:lnTo>
                <a:lnTo>
                  <a:pt x="13814" y="2618787"/>
                </a:lnTo>
                <a:lnTo>
                  <a:pt x="54610" y="2577116"/>
                </a:lnTo>
                <a:lnTo>
                  <a:pt x="85560" y="2540806"/>
                </a:lnTo>
                <a:lnTo>
                  <a:pt x="113050" y="2507433"/>
                </a:lnTo>
                <a:lnTo>
                  <a:pt x="144790" y="2469081"/>
                </a:lnTo>
                <a:lnTo>
                  <a:pt x="180061" y="2428518"/>
                </a:lnTo>
                <a:lnTo>
                  <a:pt x="220669" y="2383208"/>
                </a:lnTo>
                <a:lnTo>
                  <a:pt x="242363" y="2359272"/>
                </a:lnTo>
                <a:lnTo>
                  <a:pt x="264585" y="2334848"/>
                </a:lnTo>
                <a:lnTo>
                  <a:pt x="287162" y="2310099"/>
                </a:lnTo>
                <a:lnTo>
                  <a:pt x="309975" y="2285132"/>
                </a:lnTo>
                <a:lnTo>
                  <a:pt x="334357" y="2259316"/>
                </a:lnTo>
                <a:lnTo>
                  <a:pt x="359782" y="2232932"/>
                </a:lnTo>
                <a:lnTo>
                  <a:pt x="385904" y="2206171"/>
                </a:lnTo>
                <a:lnTo>
                  <a:pt x="412492" y="2179159"/>
                </a:lnTo>
                <a:lnTo>
                  <a:pt x="439388" y="2151978"/>
                </a:lnTo>
                <a:lnTo>
                  <a:pt x="466492" y="2124685"/>
                </a:lnTo>
                <a:lnTo>
                  <a:pt x="494440" y="2095907"/>
                </a:lnTo>
                <a:lnTo>
                  <a:pt x="522949" y="2066138"/>
                </a:lnTo>
                <a:lnTo>
                  <a:pt x="551832" y="2035708"/>
                </a:lnTo>
                <a:lnTo>
                  <a:pt x="582377" y="2002722"/>
                </a:lnTo>
                <a:lnTo>
                  <a:pt x="614030" y="1968031"/>
                </a:lnTo>
                <a:lnTo>
                  <a:pt x="646419" y="1932204"/>
                </a:lnTo>
                <a:lnTo>
                  <a:pt x="678597" y="1896325"/>
                </a:lnTo>
                <a:lnTo>
                  <a:pt x="710632" y="1860411"/>
                </a:lnTo>
                <a:lnTo>
                  <a:pt x="742569" y="1824474"/>
                </a:lnTo>
                <a:lnTo>
                  <a:pt x="775152" y="1789933"/>
                </a:lnTo>
                <a:lnTo>
                  <a:pt x="808164" y="1756321"/>
                </a:lnTo>
                <a:lnTo>
                  <a:pt x="841458" y="1723331"/>
                </a:lnTo>
                <a:lnTo>
                  <a:pt x="875649" y="1690048"/>
                </a:lnTo>
                <a:lnTo>
                  <a:pt x="910440" y="1656571"/>
                </a:lnTo>
                <a:lnTo>
                  <a:pt x="945625" y="1622964"/>
                </a:lnTo>
                <a:lnTo>
                  <a:pt x="980372" y="1590680"/>
                </a:lnTo>
                <a:lnTo>
                  <a:pt x="1014826" y="1559282"/>
                </a:lnTo>
                <a:lnTo>
                  <a:pt x="1049086" y="1528471"/>
                </a:lnTo>
                <a:lnTo>
                  <a:pt x="1082505" y="1498054"/>
                </a:lnTo>
                <a:lnTo>
                  <a:pt x="1115371" y="1467896"/>
                </a:lnTo>
                <a:lnTo>
                  <a:pt x="1147864" y="1437914"/>
                </a:lnTo>
                <a:lnTo>
                  <a:pt x="1180817" y="1408049"/>
                </a:lnTo>
                <a:lnTo>
                  <a:pt x="1214072" y="1378260"/>
                </a:lnTo>
                <a:lnTo>
                  <a:pt x="1247531" y="1348524"/>
                </a:lnTo>
                <a:lnTo>
                  <a:pt x="1280421" y="1319526"/>
                </a:lnTo>
                <a:lnTo>
                  <a:pt x="1312931" y="1291023"/>
                </a:lnTo>
                <a:lnTo>
                  <a:pt x="1345187" y="1262848"/>
                </a:lnTo>
                <a:lnTo>
                  <a:pt x="1377274" y="1234187"/>
                </a:lnTo>
                <a:lnTo>
                  <a:pt x="1409250" y="1205203"/>
                </a:lnTo>
                <a:lnTo>
                  <a:pt x="1441149" y="1176002"/>
                </a:lnTo>
                <a:lnTo>
                  <a:pt x="1473705" y="1146657"/>
                </a:lnTo>
                <a:lnTo>
                  <a:pt x="1506696" y="1117216"/>
                </a:lnTo>
                <a:lnTo>
                  <a:pt x="1539983" y="1087710"/>
                </a:lnTo>
                <a:lnTo>
                  <a:pt x="1574165" y="1058163"/>
                </a:lnTo>
                <a:lnTo>
                  <a:pt x="1608950" y="1028586"/>
                </a:lnTo>
                <a:lnTo>
                  <a:pt x="1644133" y="998991"/>
                </a:lnTo>
                <a:lnTo>
                  <a:pt x="1678878" y="970794"/>
                </a:lnTo>
                <a:lnTo>
                  <a:pt x="1713330" y="943529"/>
                </a:lnTo>
                <a:lnTo>
                  <a:pt x="1747586" y="916886"/>
                </a:lnTo>
                <a:lnTo>
                  <a:pt x="1781714" y="889951"/>
                </a:lnTo>
                <a:lnTo>
                  <a:pt x="1815755" y="862823"/>
                </a:lnTo>
                <a:lnTo>
                  <a:pt x="1849737" y="835565"/>
                </a:lnTo>
                <a:lnTo>
                  <a:pt x="1883678" y="808927"/>
                </a:lnTo>
                <a:lnTo>
                  <a:pt x="1917597" y="782701"/>
                </a:lnTo>
                <a:lnTo>
                  <a:pt x="1951499" y="756751"/>
                </a:lnTo>
                <a:lnTo>
                  <a:pt x="1984681" y="730278"/>
                </a:lnTo>
                <a:lnTo>
                  <a:pt x="2017388" y="703458"/>
                </a:lnTo>
                <a:lnTo>
                  <a:pt x="2049775" y="676404"/>
                </a:lnTo>
                <a:lnTo>
                  <a:pt x="2082655" y="649198"/>
                </a:lnTo>
                <a:lnTo>
                  <a:pt x="2115865" y="621887"/>
                </a:lnTo>
                <a:lnTo>
                  <a:pt x="2149293" y="594508"/>
                </a:lnTo>
                <a:lnTo>
                  <a:pt x="2181457" y="566378"/>
                </a:lnTo>
                <a:lnTo>
                  <a:pt x="2212779" y="537746"/>
                </a:lnTo>
                <a:lnTo>
                  <a:pt x="2243534" y="508781"/>
                </a:lnTo>
                <a:lnTo>
                  <a:pt x="2273917" y="479592"/>
                </a:lnTo>
                <a:lnTo>
                  <a:pt x="2304049" y="450256"/>
                </a:lnTo>
                <a:lnTo>
                  <a:pt x="2334018" y="420820"/>
                </a:lnTo>
                <a:lnTo>
                  <a:pt x="2363872" y="390614"/>
                </a:lnTo>
                <a:lnTo>
                  <a:pt x="2393655" y="359893"/>
                </a:lnTo>
                <a:lnTo>
                  <a:pt x="2423385" y="328828"/>
                </a:lnTo>
                <a:lnTo>
                  <a:pt x="2451673" y="300358"/>
                </a:lnTo>
                <a:lnTo>
                  <a:pt x="2478999" y="273617"/>
                </a:lnTo>
                <a:lnTo>
                  <a:pt x="2505680" y="248027"/>
                </a:lnTo>
                <a:lnTo>
                  <a:pt x="2530527" y="223207"/>
                </a:lnTo>
                <a:lnTo>
                  <a:pt x="2554146" y="198899"/>
                </a:lnTo>
                <a:lnTo>
                  <a:pt x="2599205" y="152605"/>
                </a:lnTo>
                <a:lnTo>
                  <a:pt x="2642748" y="110864"/>
                </a:lnTo>
                <a:lnTo>
                  <a:pt x="2681855" y="74908"/>
                </a:lnTo>
                <a:lnTo>
                  <a:pt x="2716641" y="44581"/>
                </a:lnTo>
                <a:lnTo>
                  <a:pt x="27749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SMARTInkShape-445">
            <a:extLst>
              <a:ext uri="{FF2B5EF4-FFF2-40B4-BE49-F238E27FC236}">
                <a16:creationId xmlns:a16="http://schemas.microsoft.com/office/drawing/2014/main" xmlns="" id="{AFF31931-4737-4D2A-8A88-F4E442279E5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3352" y="2973948"/>
            <a:ext cx="4374744" cy="1569536"/>
          </a:xfrm>
          <a:custGeom>
            <a:avLst/>
            <a:gdLst/>
            <a:ahLst/>
            <a:cxnLst/>
            <a:rect l="0" t="0" r="0" b="0"/>
            <a:pathLst>
              <a:path w="4374744" h="1569536">
                <a:moveTo>
                  <a:pt x="144098" y="429652"/>
                </a:moveTo>
                <a:lnTo>
                  <a:pt x="144098" y="429652"/>
                </a:lnTo>
                <a:lnTo>
                  <a:pt x="174437" y="412797"/>
                </a:lnTo>
                <a:lnTo>
                  <a:pt x="215673" y="395115"/>
                </a:lnTo>
                <a:lnTo>
                  <a:pt x="240498" y="385460"/>
                </a:lnTo>
                <a:lnTo>
                  <a:pt x="269042" y="374791"/>
                </a:lnTo>
                <a:lnTo>
                  <a:pt x="300067" y="363445"/>
                </a:lnTo>
                <a:lnTo>
                  <a:pt x="332744" y="351647"/>
                </a:lnTo>
                <a:lnTo>
                  <a:pt x="368640" y="339549"/>
                </a:lnTo>
                <a:lnTo>
                  <a:pt x="406681" y="327249"/>
                </a:lnTo>
                <a:lnTo>
                  <a:pt x="446154" y="314817"/>
                </a:lnTo>
                <a:lnTo>
                  <a:pt x="488696" y="303001"/>
                </a:lnTo>
                <a:lnTo>
                  <a:pt x="533286" y="291596"/>
                </a:lnTo>
                <a:lnTo>
                  <a:pt x="579240" y="280465"/>
                </a:lnTo>
                <a:lnTo>
                  <a:pt x="630337" y="268810"/>
                </a:lnTo>
                <a:lnTo>
                  <a:pt x="684863" y="256808"/>
                </a:lnTo>
                <a:lnTo>
                  <a:pt x="741675" y="244573"/>
                </a:lnTo>
                <a:lnTo>
                  <a:pt x="801421" y="232183"/>
                </a:lnTo>
                <a:lnTo>
                  <a:pt x="863125" y="219689"/>
                </a:lnTo>
                <a:lnTo>
                  <a:pt x="926132" y="207126"/>
                </a:lnTo>
                <a:lnTo>
                  <a:pt x="994949" y="195224"/>
                </a:lnTo>
                <a:lnTo>
                  <a:pt x="1067637" y="183761"/>
                </a:lnTo>
                <a:lnTo>
                  <a:pt x="1142908" y="172591"/>
                </a:lnTo>
                <a:lnTo>
                  <a:pt x="1222721" y="161617"/>
                </a:lnTo>
                <a:lnTo>
                  <a:pt x="1305563" y="150773"/>
                </a:lnTo>
                <a:lnTo>
                  <a:pt x="1390425" y="140016"/>
                </a:lnTo>
                <a:lnTo>
                  <a:pt x="1477338" y="129317"/>
                </a:lnTo>
                <a:lnTo>
                  <a:pt x="1565619" y="118656"/>
                </a:lnTo>
                <a:lnTo>
                  <a:pt x="1654812" y="108021"/>
                </a:lnTo>
                <a:lnTo>
                  <a:pt x="1748141" y="96698"/>
                </a:lnTo>
                <a:lnTo>
                  <a:pt x="1844226" y="84916"/>
                </a:lnTo>
                <a:lnTo>
                  <a:pt x="1942150" y="72828"/>
                </a:lnTo>
                <a:lnTo>
                  <a:pt x="2042711" y="61947"/>
                </a:lnTo>
                <a:lnTo>
                  <a:pt x="2145029" y="51871"/>
                </a:lnTo>
                <a:lnTo>
                  <a:pt x="2248519" y="42332"/>
                </a:lnTo>
                <a:lnTo>
                  <a:pt x="2347850" y="33855"/>
                </a:lnTo>
                <a:lnTo>
                  <a:pt x="2444411" y="26087"/>
                </a:lnTo>
                <a:lnTo>
                  <a:pt x="2539123" y="18792"/>
                </a:lnTo>
                <a:lnTo>
                  <a:pt x="2634015" y="13223"/>
                </a:lnTo>
                <a:lnTo>
                  <a:pt x="2729026" y="8805"/>
                </a:lnTo>
                <a:lnTo>
                  <a:pt x="2824116" y="5154"/>
                </a:lnTo>
                <a:lnTo>
                  <a:pt x="2912910" y="2720"/>
                </a:lnTo>
                <a:lnTo>
                  <a:pt x="2997506" y="1097"/>
                </a:lnTo>
                <a:lnTo>
                  <a:pt x="3079303" y="15"/>
                </a:lnTo>
                <a:lnTo>
                  <a:pt x="3158529" y="0"/>
                </a:lnTo>
                <a:lnTo>
                  <a:pt x="3236041" y="695"/>
                </a:lnTo>
                <a:lnTo>
                  <a:pt x="3312410" y="1864"/>
                </a:lnTo>
                <a:lnTo>
                  <a:pt x="3383784" y="4760"/>
                </a:lnTo>
                <a:lnTo>
                  <a:pt x="3451827" y="8807"/>
                </a:lnTo>
                <a:lnTo>
                  <a:pt x="3517651" y="13622"/>
                </a:lnTo>
                <a:lnTo>
                  <a:pt x="3581289" y="19654"/>
                </a:lnTo>
                <a:lnTo>
                  <a:pt x="3643470" y="26498"/>
                </a:lnTo>
                <a:lnTo>
                  <a:pt x="3704679" y="33883"/>
                </a:lnTo>
                <a:lnTo>
                  <a:pt x="3762419" y="43039"/>
                </a:lnTo>
                <a:lnTo>
                  <a:pt x="3817845" y="53377"/>
                </a:lnTo>
                <a:lnTo>
                  <a:pt x="3871729" y="64501"/>
                </a:lnTo>
                <a:lnTo>
                  <a:pt x="3921058" y="76152"/>
                </a:lnTo>
                <a:lnTo>
                  <a:pt x="3967349" y="88152"/>
                </a:lnTo>
                <a:lnTo>
                  <a:pt x="4011615" y="100386"/>
                </a:lnTo>
                <a:lnTo>
                  <a:pt x="4051709" y="113480"/>
                </a:lnTo>
                <a:lnTo>
                  <a:pt x="4089022" y="127149"/>
                </a:lnTo>
                <a:lnTo>
                  <a:pt x="4124481" y="141200"/>
                </a:lnTo>
                <a:lnTo>
                  <a:pt x="4156587" y="156917"/>
                </a:lnTo>
                <a:lnTo>
                  <a:pt x="4186457" y="173746"/>
                </a:lnTo>
                <a:lnTo>
                  <a:pt x="4214838" y="191314"/>
                </a:lnTo>
                <a:lnTo>
                  <a:pt x="4240108" y="210082"/>
                </a:lnTo>
                <a:lnTo>
                  <a:pt x="4285118" y="249751"/>
                </a:lnTo>
                <a:lnTo>
                  <a:pt x="4318765" y="292781"/>
                </a:lnTo>
                <a:lnTo>
                  <a:pt x="4344066" y="338481"/>
                </a:lnTo>
                <a:lnTo>
                  <a:pt x="4353777" y="362522"/>
                </a:lnTo>
                <a:lnTo>
                  <a:pt x="4362367" y="387015"/>
                </a:lnTo>
                <a:lnTo>
                  <a:pt x="4368094" y="411810"/>
                </a:lnTo>
                <a:lnTo>
                  <a:pt x="4371912" y="436808"/>
                </a:lnTo>
                <a:lnTo>
                  <a:pt x="4374457" y="461939"/>
                </a:lnTo>
                <a:lnTo>
                  <a:pt x="4374743" y="487866"/>
                </a:lnTo>
                <a:lnTo>
                  <a:pt x="4373522" y="514322"/>
                </a:lnTo>
                <a:lnTo>
                  <a:pt x="4371298" y="541132"/>
                </a:lnTo>
                <a:lnTo>
                  <a:pt x="4366286" y="568178"/>
                </a:lnTo>
                <a:lnTo>
                  <a:pt x="4359418" y="595380"/>
                </a:lnTo>
                <a:lnTo>
                  <a:pt x="4351312" y="622688"/>
                </a:lnTo>
                <a:lnTo>
                  <a:pt x="4340968" y="649359"/>
                </a:lnTo>
                <a:lnTo>
                  <a:pt x="4329134" y="675607"/>
                </a:lnTo>
                <a:lnTo>
                  <a:pt x="4316305" y="701572"/>
                </a:lnTo>
                <a:lnTo>
                  <a:pt x="4301403" y="728054"/>
                </a:lnTo>
                <a:lnTo>
                  <a:pt x="4285118" y="754881"/>
                </a:lnTo>
                <a:lnTo>
                  <a:pt x="4267911" y="781938"/>
                </a:lnTo>
                <a:lnTo>
                  <a:pt x="4247268" y="807737"/>
                </a:lnTo>
                <a:lnTo>
                  <a:pt x="4224333" y="832698"/>
                </a:lnTo>
                <a:lnTo>
                  <a:pt x="4199871" y="857098"/>
                </a:lnTo>
                <a:lnTo>
                  <a:pt x="4173686" y="881128"/>
                </a:lnTo>
                <a:lnTo>
                  <a:pt x="4146351" y="904908"/>
                </a:lnTo>
                <a:lnTo>
                  <a:pt x="4118250" y="928522"/>
                </a:lnTo>
                <a:lnTo>
                  <a:pt x="4088932" y="952027"/>
                </a:lnTo>
                <a:lnTo>
                  <a:pt x="4058804" y="975457"/>
                </a:lnTo>
                <a:lnTo>
                  <a:pt x="4028135" y="998839"/>
                </a:lnTo>
                <a:lnTo>
                  <a:pt x="3994284" y="1021482"/>
                </a:lnTo>
                <a:lnTo>
                  <a:pt x="3958311" y="1043633"/>
                </a:lnTo>
                <a:lnTo>
                  <a:pt x="3920923" y="1065456"/>
                </a:lnTo>
                <a:lnTo>
                  <a:pt x="3881181" y="1086355"/>
                </a:lnTo>
                <a:lnTo>
                  <a:pt x="3839870" y="1106637"/>
                </a:lnTo>
                <a:lnTo>
                  <a:pt x="3797513" y="1126509"/>
                </a:lnTo>
                <a:lnTo>
                  <a:pt x="3752341" y="1146106"/>
                </a:lnTo>
                <a:lnTo>
                  <a:pt x="3705293" y="1165521"/>
                </a:lnTo>
                <a:lnTo>
                  <a:pt x="3656995" y="1184814"/>
                </a:lnTo>
                <a:lnTo>
                  <a:pt x="3606451" y="1202616"/>
                </a:lnTo>
                <a:lnTo>
                  <a:pt x="3554411" y="1219423"/>
                </a:lnTo>
                <a:lnTo>
                  <a:pt x="3501373" y="1235566"/>
                </a:lnTo>
                <a:lnTo>
                  <a:pt x="3444848" y="1251972"/>
                </a:lnTo>
                <a:lnTo>
                  <a:pt x="3385998" y="1268555"/>
                </a:lnTo>
                <a:lnTo>
                  <a:pt x="3325598" y="1285254"/>
                </a:lnTo>
                <a:lnTo>
                  <a:pt x="3262754" y="1300620"/>
                </a:lnTo>
                <a:lnTo>
                  <a:pt x="3198279" y="1315097"/>
                </a:lnTo>
                <a:lnTo>
                  <a:pt x="3132719" y="1328982"/>
                </a:lnTo>
                <a:lnTo>
                  <a:pt x="3067140" y="1342472"/>
                </a:lnTo>
                <a:lnTo>
                  <a:pt x="3001548" y="1355698"/>
                </a:lnTo>
                <a:lnTo>
                  <a:pt x="2935948" y="1368750"/>
                </a:lnTo>
                <a:lnTo>
                  <a:pt x="2867520" y="1381684"/>
                </a:lnTo>
                <a:lnTo>
                  <a:pt x="2797207" y="1394540"/>
                </a:lnTo>
                <a:lnTo>
                  <a:pt x="2725638" y="1407344"/>
                </a:lnTo>
                <a:lnTo>
                  <a:pt x="2653935" y="1420819"/>
                </a:lnTo>
                <a:lnTo>
                  <a:pt x="2582145" y="1434741"/>
                </a:lnTo>
                <a:lnTo>
                  <a:pt x="2510296" y="1448961"/>
                </a:lnTo>
                <a:lnTo>
                  <a:pt x="2437702" y="1461969"/>
                </a:lnTo>
                <a:lnTo>
                  <a:pt x="2364612" y="1474169"/>
                </a:lnTo>
                <a:lnTo>
                  <a:pt x="2291191" y="1485830"/>
                </a:lnTo>
                <a:lnTo>
                  <a:pt x="2218254" y="1497131"/>
                </a:lnTo>
                <a:lnTo>
                  <a:pt x="2145641" y="1508194"/>
                </a:lnTo>
                <a:lnTo>
                  <a:pt x="2073243" y="1519096"/>
                </a:lnTo>
                <a:lnTo>
                  <a:pt x="2000989" y="1528482"/>
                </a:lnTo>
                <a:lnTo>
                  <a:pt x="1928831" y="1536855"/>
                </a:lnTo>
                <a:lnTo>
                  <a:pt x="1856737" y="1544554"/>
                </a:lnTo>
                <a:lnTo>
                  <a:pt x="1783274" y="1551098"/>
                </a:lnTo>
                <a:lnTo>
                  <a:pt x="1708899" y="1556872"/>
                </a:lnTo>
                <a:lnTo>
                  <a:pt x="1633915" y="1562132"/>
                </a:lnTo>
                <a:lnTo>
                  <a:pt x="1562054" y="1565638"/>
                </a:lnTo>
                <a:lnTo>
                  <a:pt x="1492274" y="1567976"/>
                </a:lnTo>
                <a:lnTo>
                  <a:pt x="1423882" y="1569535"/>
                </a:lnTo>
                <a:lnTo>
                  <a:pt x="1355710" y="1569163"/>
                </a:lnTo>
                <a:lnTo>
                  <a:pt x="1287683" y="1567503"/>
                </a:lnTo>
                <a:lnTo>
                  <a:pt x="1219755" y="1564986"/>
                </a:lnTo>
                <a:lnTo>
                  <a:pt x="1154714" y="1561191"/>
                </a:lnTo>
                <a:lnTo>
                  <a:pt x="1091597" y="1556545"/>
                </a:lnTo>
                <a:lnTo>
                  <a:pt x="1029764" y="1551330"/>
                </a:lnTo>
                <a:lnTo>
                  <a:pt x="969492" y="1544327"/>
                </a:lnTo>
                <a:lnTo>
                  <a:pt x="910261" y="1536129"/>
                </a:lnTo>
                <a:lnTo>
                  <a:pt x="851723" y="1527137"/>
                </a:lnTo>
                <a:lnTo>
                  <a:pt x="795765" y="1516203"/>
                </a:lnTo>
                <a:lnTo>
                  <a:pt x="741526" y="1503975"/>
                </a:lnTo>
                <a:lnTo>
                  <a:pt x="688433" y="1490884"/>
                </a:lnTo>
                <a:lnTo>
                  <a:pt x="638222" y="1477218"/>
                </a:lnTo>
                <a:lnTo>
                  <a:pt x="589930" y="1463168"/>
                </a:lnTo>
                <a:lnTo>
                  <a:pt x="542919" y="1448863"/>
                </a:lnTo>
                <a:lnTo>
                  <a:pt x="496762" y="1431564"/>
                </a:lnTo>
                <a:lnTo>
                  <a:pt x="451174" y="1412271"/>
                </a:lnTo>
                <a:lnTo>
                  <a:pt x="405965" y="1391648"/>
                </a:lnTo>
                <a:lnTo>
                  <a:pt x="363126" y="1370138"/>
                </a:lnTo>
                <a:lnTo>
                  <a:pt x="321867" y="1348037"/>
                </a:lnTo>
                <a:lnTo>
                  <a:pt x="281661" y="1325542"/>
                </a:lnTo>
                <a:lnTo>
                  <a:pt x="245684" y="1302784"/>
                </a:lnTo>
                <a:lnTo>
                  <a:pt x="212528" y="1279851"/>
                </a:lnTo>
                <a:lnTo>
                  <a:pt x="181251" y="1256802"/>
                </a:lnTo>
                <a:lnTo>
                  <a:pt x="152639" y="1230852"/>
                </a:lnTo>
                <a:lnTo>
                  <a:pt x="125803" y="1202968"/>
                </a:lnTo>
                <a:lnTo>
                  <a:pt x="100151" y="1173796"/>
                </a:lnTo>
                <a:lnTo>
                  <a:pt x="78111" y="1144470"/>
                </a:lnTo>
                <a:lnTo>
                  <a:pt x="58479" y="1115042"/>
                </a:lnTo>
                <a:lnTo>
                  <a:pt x="40452" y="1085545"/>
                </a:lnTo>
                <a:lnTo>
                  <a:pt x="27023" y="1054592"/>
                </a:lnTo>
                <a:lnTo>
                  <a:pt x="16659" y="1022667"/>
                </a:lnTo>
                <a:lnTo>
                  <a:pt x="8339" y="990096"/>
                </a:lnTo>
                <a:lnTo>
                  <a:pt x="3497" y="954976"/>
                </a:lnTo>
                <a:lnTo>
                  <a:pt x="975" y="918157"/>
                </a:lnTo>
                <a:lnTo>
                  <a:pt x="0" y="880205"/>
                </a:lnTo>
                <a:lnTo>
                  <a:pt x="2877" y="841498"/>
                </a:lnTo>
                <a:lnTo>
                  <a:pt x="8323" y="802288"/>
                </a:lnTo>
                <a:lnTo>
                  <a:pt x="15481" y="762743"/>
                </a:lnTo>
                <a:lnTo>
                  <a:pt x="26603" y="722268"/>
                </a:lnTo>
                <a:lnTo>
                  <a:pt x="40368" y="681174"/>
                </a:lnTo>
                <a:lnTo>
                  <a:pt x="55895" y="639666"/>
                </a:lnTo>
                <a:lnTo>
                  <a:pt x="77535" y="597178"/>
                </a:lnTo>
                <a:lnTo>
                  <a:pt x="103250" y="554036"/>
                </a:lnTo>
                <a:lnTo>
                  <a:pt x="131683" y="510458"/>
                </a:lnTo>
                <a:lnTo>
                  <a:pt x="166160" y="466589"/>
                </a:lnTo>
                <a:lnTo>
                  <a:pt x="204667" y="422527"/>
                </a:lnTo>
                <a:lnTo>
                  <a:pt x="245861" y="378335"/>
                </a:lnTo>
                <a:lnTo>
                  <a:pt x="288140" y="337585"/>
                </a:lnTo>
                <a:lnTo>
                  <a:pt x="331143" y="299130"/>
                </a:lnTo>
                <a:lnTo>
                  <a:pt x="374628" y="262204"/>
                </a:lnTo>
                <a:lnTo>
                  <a:pt x="419140" y="228414"/>
                </a:lnTo>
                <a:lnTo>
                  <a:pt x="464337" y="196716"/>
                </a:lnTo>
                <a:lnTo>
                  <a:pt x="509991" y="166411"/>
                </a:lnTo>
                <a:lnTo>
                  <a:pt x="540426" y="146208"/>
                </a:lnTo>
                <a:lnTo>
                  <a:pt x="601298" y="1058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9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SMARTInkShape-Group233">
            <a:extLst>
              <a:ext uri="{FF2B5EF4-FFF2-40B4-BE49-F238E27FC236}">
                <a16:creationId xmlns:a16="http://schemas.microsoft.com/office/drawing/2014/main" xmlns="" id="{52971DEF-EB6D-45C4-A0BF-6A1361F19BC5}"/>
              </a:ext>
            </a:extLst>
          </p:cNvPr>
          <p:cNvGrpSpPr/>
          <p:nvPr/>
        </p:nvGrpSpPr>
        <p:grpSpPr>
          <a:xfrm>
            <a:off x="9109418" y="6343650"/>
            <a:ext cx="257985" cy="300960"/>
            <a:chOff x="9109418" y="6343650"/>
            <a:chExt cx="257985" cy="300960"/>
          </a:xfrm>
        </p:grpSpPr>
        <p:sp>
          <p:nvSpPr>
            <p:cNvPr id="348" name="SMARTInkShape-1329">
              <a:extLst>
                <a:ext uri="{FF2B5EF4-FFF2-40B4-BE49-F238E27FC236}">
                  <a16:creationId xmlns:a16="http://schemas.microsoft.com/office/drawing/2014/main" xmlns="" id="{D59D7EFD-FA93-4A97-8F36-DA3B08638A26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9307122" y="6553462"/>
              <a:ext cx="60281" cy="91148"/>
            </a:xfrm>
            <a:custGeom>
              <a:avLst/>
              <a:gdLst/>
              <a:ahLst/>
              <a:cxnLst/>
              <a:rect l="0" t="0" r="0" b="0"/>
              <a:pathLst>
                <a:path w="60281" h="91148">
                  <a:moveTo>
                    <a:pt x="46428" y="6088"/>
                  </a:moveTo>
                  <a:lnTo>
                    <a:pt x="46428" y="6088"/>
                  </a:lnTo>
                  <a:lnTo>
                    <a:pt x="46428" y="620"/>
                  </a:lnTo>
                  <a:lnTo>
                    <a:pt x="36315" y="0"/>
                  </a:lnTo>
                  <a:lnTo>
                    <a:pt x="23283" y="3187"/>
                  </a:lnTo>
                  <a:lnTo>
                    <a:pt x="14738" y="12324"/>
                  </a:lnTo>
                  <a:lnTo>
                    <a:pt x="3878" y="33336"/>
                  </a:lnTo>
                  <a:lnTo>
                    <a:pt x="0" y="48537"/>
                  </a:lnTo>
                  <a:lnTo>
                    <a:pt x="628" y="62349"/>
                  </a:lnTo>
                  <a:lnTo>
                    <a:pt x="8319" y="82024"/>
                  </a:lnTo>
                  <a:lnTo>
                    <a:pt x="12555" y="86346"/>
                  </a:lnTo>
                  <a:lnTo>
                    <a:pt x="22906" y="91147"/>
                  </a:lnTo>
                  <a:lnTo>
                    <a:pt x="36446" y="89517"/>
                  </a:lnTo>
                  <a:lnTo>
                    <a:pt x="44006" y="87108"/>
                  </a:lnTo>
                  <a:lnTo>
                    <a:pt x="54288" y="78786"/>
                  </a:lnTo>
                  <a:lnTo>
                    <a:pt x="58018" y="73603"/>
                  </a:lnTo>
                  <a:lnTo>
                    <a:pt x="60280" y="58438"/>
                  </a:lnTo>
                  <a:lnTo>
                    <a:pt x="5277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30">
              <a:extLst>
                <a:ext uri="{FF2B5EF4-FFF2-40B4-BE49-F238E27FC236}">
                  <a16:creationId xmlns:a16="http://schemas.microsoft.com/office/drawing/2014/main" xmlns="" id="{91D1450F-A4FB-44F9-B674-447CEEAFECD4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9109418" y="6343650"/>
              <a:ext cx="174031" cy="278717"/>
            </a:xfrm>
            <a:custGeom>
              <a:avLst/>
              <a:gdLst/>
              <a:ahLst/>
              <a:cxnLst/>
              <a:rect l="0" t="0" r="0" b="0"/>
              <a:pathLst>
                <a:path w="174031" h="278717">
                  <a:moveTo>
                    <a:pt x="40932" y="0"/>
                  </a:moveTo>
                  <a:lnTo>
                    <a:pt x="40932" y="0"/>
                  </a:lnTo>
                  <a:lnTo>
                    <a:pt x="35905" y="40799"/>
                  </a:lnTo>
                  <a:lnTo>
                    <a:pt x="34464" y="79516"/>
                  </a:lnTo>
                  <a:lnTo>
                    <a:pt x="31472" y="124946"/>
                  </a:lnTo>
                  <a:lnTo>
                    <a:pt x="25910" y="171478"/>
                  </a:lnTo>
                  <a:lnTo>
                    <a:pt x="18734" y="214502"/>
                  </a:lnTo>
                  <a:lnTo>
                    <a:pt x="8169" y="258994"/>
                  </a:lnTo>
                  <a:lnTo>
                    <a:pt x="3709" y="276804"/>
                  </a:lnTo>
                  <a:lnTo>
                    <a:pt x="2005" y="278374"/>
                  </a:lnTo>
                  <a:lnTo>
                    <a:pt x="163" y="278716"/>
                  </a:lnTo>
                  <a:lnTo>
                    <a:pt x="0" y="267807"/>
                  </a:lnTo>
                  <a:lnTo>
                    <a:pt x="5756" y="241628"/>
                  </a:lnTo>
                  <a:lnTo>
                    <a:pt x="20343" y="210869"/>
                  </a:lnTo>
                  <a:lnTo>
                    <a:pt x="32637" y="197633"/>
                  </a:lnTo>
                  <a:lnTo>
                    <a:pt x="42889" y="193670"/>
                  </a:lnTo>
                  <a:lnTo>
                    <a:pt x="88867" y="187314"/>
                  </a:lnTo>
                  <a:lnTo>
                    <a:pt x="109933" y="178344"/>
                  </a:lnTo>
                  <a:lnTo>
                    <a:pt x="129580" y="160009"/>
                  </a:lnTo>
                  <a:lnTo>
                    <a:pt x="154478" y="118390"/>
                  </a:lnTo>
                  <a:lnTo>
                    <a:pt x="169951" y="76930"/>
                  </a:lnTo>
                  <a:lnTo>
                    <a:pt x="173901" y="50716"/>
                  </a:lnTo>
                  <a:lnTo>
                    <a:pt x="174030" y="50743"/>
                  </a:lnTo>
                  <a:lnTo>
                    <a:pt x="172367" y="70252"/>
                  </a:lnTo>
                  <a:lnTo>
                    <a:pt x="168809" y="113909"/>
                  </a:lnTo>
                  <a:lnTo>
                    <a:pt x="161449" y="159025"/>
                  </a:lnTo>
                  <a:lnTo>
                    <a:pt x="153703" y="201400"/>
                  </a:lnTo>
                  <a:lnTo>
                    <a:pt x="144489" y="247003"/>
                  </a:lnTo>
                  <a:lnTo>
                    <a:pt x="143837" y="251452"/>
                  </a:lnTo>
                  <a:lnTo>
                    <a:pt x="145519" y="254418"/>
                  </a:lnTo>
                  <a:lnTo>
                    <a:pt x="148756" y="256395"/>
                  </a:lnTo>
                  <a:lnTo>
                    <a:pt x="16158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234">
            <a:extLst>
              <a:ext uri="{FF2B5EF4-FFF2-40B4-BE49-F238E27FC236}">
                <a16:creationId xmlns:a16="http://schemas.microsoft.com/office/drawing/2014/main" xmlns="" id="{D787BA06-8871-444A-B941-BA5107551F7D}"/>
              </a:ext>
            </a:extLst>
          </p:cNvPr>
          <p:cNvGrpSpPr/>
          <p:nvPr/>
        </p:nvGrpSpPr>
        <p:grpSpPr>
          <a:xfrm>
            <a:off x="7757124" y="6351406"/>
            <a:ext cx="949948" cy="441803"/>
            <a:chOff x="7757124" y="6351406"/>
            <a:chExt cx="949948" cy="441803"/>
          </a:xfrm>
        </p:grpSpPr>
        <p:sp>
          <p:nvSpPr>
            <p:cNvPr id="351" name="SMARTInkShape-1331">
              <a:extLst>
                <a:ext uri="{FF2B5EF4-FFF2-40B4-BE49-F238E27FC236}">
                  <a16:creationId xmlns:a16="http://schemas.microsoft.com/office/drawing/2014/main" xmlns="" id="{5AF7B62C-D43C-4BAF-AA3F-7CD766117641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8535383" y="6496050"/>
              <a:ext cx="171689" cy="297159"/>
            </a:xfrm>
            <a:custGeom>
              <a:avLst/>
              <a:gdLst/>
              <a:ahLst/>
              <a:cxnLst/>
              <a:rect l="0" t="0" r="0" b="0"/>
              <a:pathLst>
                <a:path w="171689" h="297159">
                  <a:moveTo>
                    <a:pt x="18067" y="0"/>
                  </a:moveTo>
                  <a:lnTo>
                    <a:pt x="18067" y="0"/>
                  </a:lnTo>
                  <a:lnTo>
                    <a:pt x="12998" y="37563"/>
                  </a:lnTo>
                  <a:lnTo>
                    <a:pt x="3993" y="82790"/>
                  </a:lnTo>
                  <a:lnTo>
                    <a:pt x="2335" y="84827"/>
                  </a:lnTo>
                  <a:lnTo>
                    <a:pt x="1228" y="84774"/>
                  </a:lnTo>
                  <a:lnTo>
                    <a:pt x="491" y="83327"/>
                  </a:lnTo>
                  <a:lnTo>
                    <a:pt x="0" y="80952"/>
                  </a:lnTo>
                  <a:lnTo>
                    <a:pt x="12961" y="42288"/>
                  </a:lnTo>
                  <a:lnTo>
                    <a:pt x="24785" y="17704"/>
                  </a:lnTo>
                  <a:lnTo>
                    <a:pt x="34680" y="3497"/>
                  </a:lnTo>
                  <a:lnTo>
                    <a:pt x="36903" y="3037"/>
                  </a:lnTo>
                  <a:lnTo>
                    <a:pt x="43137" y="4407"/>
                  </a:lnTo>
                  <a:lnTo>
                    <a:pt x="48729" y="13012"/>
                  </a:lnTo>
                  <a:lnTo>
                    <a:pt x="52861" y="26245"/>
                  </a:lnTo>
                  <a:lnTo>
                    <a:pt x="60946" y="68568"/>
                  </a:lnTo>
                  <a:lnTo>
                    <a:pt x="64876" y="78923"/>
                  </a:lnTo>
                  <a:lnTo>
                    <a:pt x="68323" y="82248"/>
                  </a:lnTo>
                  <a:lnTo>
                    <a:pt x="77797" y="85944"/>
                  </a:lnTo>
                  <a:lnTo>
                    <a:pt x="101773" y="81282"/>
                  </a:lnTo>
                  <a:lnTo>
                    <a:pt x="131221" y="67593"/>
                  </a:lnTo>
                  <a:lnTo>
                    <a:pt x="146204" y="54265"/>
                  </a:lnTo>
                  <a:lnTo>
                    <a:pt x="163949" y="29457"/>
                  </a:lnTo>
                  <a:lnTo>
                    <a:pt x="164710" y="24575"/>
                  </a:lnTo>
                  <a:lnTo>
                    <a:pt x="163807" y="19912"/>
                  </a:lnTo>
                  <a:lnTo>
                    <a:pt x="161794" y="15391"/>
                  </a:lnTo>
                  <a:lnTo>
                    <a:pt x="157628" y="12379"/>
                  </a:lnTo>
                  <a:lnTo>
                    <a:pt x="145476" y="9029"/>
                  </a:lnTo>
                  <a:lnTo>
                    <a:pt x="116025" y="10514"/>
                  </a:lnTo>
                  <a:lnTo>
                    <a:pt x="100174" y="17373"/>
                  </a:lnTo>
                  <a:lnTo>
                    <a:pt x="89837" y="26771"/>
                  </a:lnTo>
                  <a:lnTo>
                    <a:pt x="85242" y="35652"/>
                  </a:lnTo>
                  <a:lnTo>
                    <a:pt x="86840" y="39996"/>
                  </a:lnTo>
                  <a:lnTo>
                    <a:pt x="96138" y="48585"/>
                  </a:lnTo>
                  <a:lnTo>
                    <a:pt x="101865" y="50734"/>
                  </a:lnTo>
                  <a:lnTo>
                    <a:pt x="136350" y="52739"/>
                  </a:lnTo>
                  <a:lnTo>
                    <a:pt x="139257" y="54209"/>
                  </a:lnTo>
                  <a:lnTo>
                    <a:pt x="144366" y="61487"/>
                  </a:lnTo>
                  <a:lnTo>
                    <a:pt x="151209" y="83129"/>
                  </a:lnTo>
                  <a:lnTo>
                    <a:pt x="159586" y="120115"/>
                  </a:lnTo>
                  <a:lnTo>
                    <a:pt x="166335" y="152163"/>
                  </a:lnTo>
                  <a:lnTo>
                    <a:pt x="171688" y="189923"/>
                  </a:lnTo>
                  <a:lnTo>
                    <a:pt x="167011" y="224580"/>
                  </a:lnTo>
                  <a:lnTo>
                    <a:pt x="154819" y="254331"/>
                  </a:lnTo>
                  <a:lnTo>
                    <a:pt x="137642" y="276959"/>
                  </a:lnTo>
                  <a:lnTo>
                    <a:pt x="116366" y="290780"/>
                  </a:lnTo>
                  <a:lnTo>
                    <a:pt x="94211" y="297158"/>
                  </a:lnTo>
                  <a:lnTo>
                    <a:pt x="74958" y="295289"/>
                  </a:lnTo>
                  <a:lnTo>
                    <a:pt x="67283" y="290697"/>
                  </a:lnTo>
                  <a:lnTo>
                    <a:pt x="54993" y="276190"/>
                  </a:lnTo>
                  <a:lnTo>
                    <a:pt x="50471" y="248575"/>
                  </a:lnTo>
                  <a:lnTo>
                    <a:pt x="4981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32">
              <a:extLst>
                <a:ext uri="{FF2B5EF4-FFF2-40B4-BE49-F238E27FC236}">
                  <a16:creationId xmlns:a16="http://schemas.microsoft.com/office/drawing/2014/main" xmlns="" id="{8BE004A8-1740-48D3-AEFC-F0543911B513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8509262" y="6440567"/>
              <a:ext cx="12439" cy="23734"/>
            </a:xfrm>
            <a:custGeom>
              <a:avLst/>
              <a:gdLst/>
              <a:ahLst/>
              <a:cxnLst/>
              <a:rect l="0" t="0" r="0" b="0"/>
              <a:pathLst>
                <a:path w="12439" h="23734">
                  <a:moveTo>
                    <a:pt x="6088" y="23733"/>
                  </a:moveTo>
                  <a:lnTo>
                    <a:pt x="6088" y="23733"/>
                  </a:lnTo>
                  <a:lnTo>
                    <a:pt x="0" y="0"/>
                  </a:lnTo>
                  <a:lnTo>
                    <a:pt x="1323" y="151"/>
                  </a:lnTo>
                  <a:lnTo>
                    <a:pt x="12438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33">
              <a:extLst>
                <a:ext uri="{FF2B5EF4-FFF2-40B4-BE49-F238E27FC236}">
                  <a16:creationId xmlns:a16="http://schemas.microsoft.com/office/drawing/2014/main" xmlns="" id="{9DDBEF14-50F3-4F82-A1D3-35E76A108EDF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8489950" y="64833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99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334">
              <a:extLst>
                <a:ext uri="{FF2B5EF4-FFF2-40B4-BE49-F238E27FC236}">
                  <a16:creationId xmlns:a16="http://schemas.microsoft.com/office/drawing/2014/main" xmlns="" id="{23E82BC6-7822-46E4-BD75-861378773247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8384165" y="6351406"/>
              <a:ext cx="99436" cy="246554"/>
            </a:xfrm>
            <a:custGeom>
              <a:avLst/>
              <a:gdLst/>
              <a:ahLst/>
              <a:cxnLst/>
              <a:rect l="0" t="0" r="0" b="0"/>
              <a:pathLst>
                <a:path w="99436" h="246554">
                  <a:moveTo>
                    <a:pt x="67685" y="17644"/>
                  </a:moveTo>
                  <a:lnTo>
                    <a:pt x="67685" y="17644"/>
                  </a:lnTo>
                  <a:lnTo>
                    <a:pt x="64314" y="10903"/>
                  </a:lnTo>
                  <a:lnTo>
                    <a:pt x="64026" y="8210"/>
                  </a:lnTo>
                  <a:lnTo>
                    <a:pt x="67063" y="0"/>
                  </a:lnTo>
                  <a:lnTo>
                    <a:pt x="66565" y="237"/>
                  </a:lnTo>
                  <a:lnTo>
                    <a:pt x="64129" y="2381"/>
                  </a:lnTo>
                  <a:lnTo>
                    <a:pt x="46006" y="41025"/>
                  </a:lnTo>
                  <a:lnTo>
                    <a:pt x="30686" y="79840"/>
                  </a:lnTo>
                  <a:lnTo>
                    <a:pt x="21608" y="111609"/>
                  </a:lnTo>
                  <a:lnTo>
                    <a:pt x="12869" y="146896"/>
                  </a:lnTo>
                  <a:lnTo>
                    <a:pt x="3387" y="192348"/>
                  </a:lnTo>
                  <a:lnTo>
                    <a:pt x="2851" y="225885"/>
                  </a:lnTo>
                  <a:lnTo>
                    <a:pt x="5411" y="233377"/>
                  </a:lnTo>
                  <a:lnTo>
                    <a:pt x="13903" y="243582"/>
                  </a:lnTo>
                  <a:lnTo>
                    <a:pt x="20541" y="245880"/>
                  </a:lnTo>
                  <a:lnTo>
                    <a:pt x="37326" y="246553"/>
                  </a:lnTo>
                  <a:lnTo>
                    <a:pt x="54661" y="240737"/>
                  </a:lnTo>
                  <a:lnTo>
                    <a:pt x="63236" y="236221"/>
                  </a:lnTo>
                  <a:lnTo>
                    <a:pt x="68952" y="228980"/>
                  </a:lnTo>
                  <a:lnTo>
                    <a:pt x="75304" y="209643"/>
                  </a:lnTo>
                  <a:lnTo>
                    <a:pt x="72482" y="186938"/>
                  </a:lnTo>
                  <a:lnTo>
                    <a:pt x="68766" y="174957"/>
                  </a:lnTo>
                  <a:lnTo>
                    <a:pt x="53349" y="154118"/>
                  </a:lnTo>
                  <a:lnTo>
                    <a:pt x="13403" y="120622"/>
                  </a:lnTo>
                  <a:lnTo>
                    <a:pt x="25" y="113911"/>
                  </a:lnTo>
                  <a:lnTo>
                    <a:pt x="0" y="114278"/>
                  </a:lnTo>
                  <a:lnTo>
                    <a:pt x="1855" y="116567"/>
                  </a:lnTo>
                  <a:lnTo>
                    <a:pt x="13608" y="121822"/>
                  </a:lnTo>
                  <a:lnTo>
                    <a:pt x="61114" y="125263"/>
                  </a:lnTo>
                  <a:lnTo>
                    <a:pt x="99435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335">
              <a:extLst>
                <a:ext uri="{FF2B5EF4-FFF2-40B4-BE49-F238E27FC236}">
                  <a16:creationId xmlns:a16="http://schemas.microsoft.com/office/drawing/2014/main" xmlns="" id="{4BA57956-0F64-42EE-8BFD-98C78C458754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8255218" y="6474816"/>
              <a:ext cx="71642" cy="273015"/>
            </a:xfrm>
            <a:custGeom>
              <a:avLst/>
              <a:gdLst/>
              <a:ahLst/>
              <a:cxnLst/>
              <a:rect l="0" t="0" r="0" b="0"/>
              <a:pathLst>
                <a:path w="71642" h="273015">
                  <a:moveTo>
                    <a:pt x="50582" y="59334"/>
                  </a:moveTo>
                  <a:lnTo>
                    <a:pt x="50582" y="59334"/>
                  </a:lnTo>
                  <a:lnTo>
                    <a:pt x="43840" y="62704"/>
                  </a:lnTo>
                  <a:lnTo>
                    <a:pt x="32906" y="81656"/>
                  </a:lnTo>
                  <a:lnTo>
                    <a:pt x="20728" y="116356"/>
                  </a:lnTo>
                  <a:lnTo>
                    <a:pt x="8183" y="161288"/>
                  </a:lnTo>
                  <a:lnTo>
                    <a:pt x="3515" y="195663"/>
                  </a:lnTo>
                  <a:lnTo>
                    <a:pt x="887" y="241310"/>
                  </a:lnTo>
                  <a:lnTo>
                    <a:pt x="0" y="271904"/>
                  </a:lnTo>
                  <a:lnTo>
                    <a:pt x="632" y="273014"/>
                  </a:lnTo>
                  <a:lnTo>
                    <a:pt x="1759" y="271637"/>
                  </a:lnTo>
                  <a:lnTo>
                    <a:pt x="4894" y="261639"/>
                  </a:lnTo>
                  <a:lnTo>
                    <a:pt x="10626" y="224718"/>
                  </a:lnTo>
                  <a:lnTo>
                    <a:pt x="14713" y="184343"/>
                  </a:lnTo>
                  <a:lnTo>
                    <a:pt x="17498" y="161018"/>
                  </a:lnTo>
                  <a:lnTo>
                    <a:pt x="20764" y="136295"/>
                  </a:lnTo>
                  <a:lnTo>
                    <a:pt x="24353" y="110641"/>
                  </a:lnTo>
                  <a:lnTo>
                    <a:pt x="32104" y="67084"/>
                  </a:lnTo>
                  <a:lnTo>
                    <a:pt x="44401" y="22120"/>
                  </a:lnTo>
                  <a:lnTo>
                    <a:pt x="55100" y="3621"/>
                  </a:lnTo>
                  <a:lnTo>
                    <a:pt x="57827" y="1026"/>
                  </a:lnTo>
                  <a:lnTo>
                    <a:pt x="60351" y="0"/>
                  </a:lnTo>
                  <a:lnTo>
                    <a:pt x="62739" y="24"/>
                  </a:lnTo>
                  <a:lnTo>
                    <a:pt x="65037" y="744"/>
                  </a:lnTo>
                  <a:lnTo>
                    <a:pt x="69472" y="7188"/>
                  </a:lnTo>
                  <a:lnTo>
                    <a:pt x="71641" y="11869"/>
                  </a:lnTo>
                  <a:lnTo>
                    <a:pt x="71325" y="35315"/>
                  </a:lnTo>
                  <a:lnTo>
                    <a:pt x="60020" y="61233"/>
                  </a:lnTo>
                  <a:lnTo>
                    <a:pt x="47250" y="74524"/>
                  </a:lnTo>
                  <a:lnTo>
                    <a:pt x="19429" y="91183"/>
                  </a:lnTo>
                  <a:lnTo>
                    <a:pt x="14996" y="92561"/>
                  </a:lnTo>
                  <a:lnTo>
                    <a:pt x="12041" y="92774"/>
                  </a:lnTo>
                  <a:lnTo>
                    <a:pt x="10071" y="92211"/>
                  </a:lnTo>
                  <a:lnTo>
                    <a:pt x="10170" y="89718"/>
                  </a:lnTo>
                  <a:lnTo>
                    <a:pt x="18832" y="72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336">
              <a:extLst>
                <a:ext uri="{FF2B5EF4-FFF2-40B4-BE49-F238E27FC236}">
                  <a16:creationId xmlns:a16="http://schemas.microsoft.com/office/drawing/2014/main" xmlns="" id="{E87A9C1C-6FCF-47BB-824D-5F1E330F1FFE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8168897" y="6513029"/>
              <a:ext cx="86104" cy="125744"/>
            </a:xfrm>
            <a:custGeom>
              <a:avLst/>
              <a:gdLst/>
              <a:ahLst/>
              <a:cxnLst/>
              <a:rect l="0" t="0" r="0" b="0"/>
              <a:pathLst>
                <a:path w="86104" h="125744">
                  <a:moveTo>
                    <a:pt x="22603" y="33821"/>
                  </a:moveTo>
                  <a:lnTo>
                    <a:pt x="22603" y="33821"/>
                  </a:lnTo>
                  <a:lnTo>
                    <a:pt x="8297" y="33819"/>
                  </a:lnTo>
                  <a:lnTo>
                    <a:pt x="7421" y="34526"/>
                  </a:lnTo>
                  <a:lnTo>
                    <a:pt x="7543" y="35702"/>
                  </a:lnTo>
                  <a:lnTo>
                    <a:pt x="8329" y="37191"/>
                  </a:lnTo>
                  <a:lnTo>
                    <a:pt x="10264" y="37478"/>
                  </a:lnTo>
                  <a:lnTo>
                    <a:pt x="23510" y="32871"/>
                  </a:lnTo>
                  <a:lnTo>
                    <a:pt x="43085" y="21795"/>
                  </a:lnTo>
                  <a:lnTo>
                    <a:pt x="49346" y="14130"/>
                  </a:lnTo>
                  <a:lnTo>
                    <a:pt x="51014" y="10110"/>
                  </a:lnTo>
                  <a:lnTo>
                    <a:pt x="51422" y="6725"/>
                  </a:lnTo>
                  <a:lnTo>
                    <a:pt x="49992" y="1081"/>
                  </a:lnTo>
                  <a:lnTo>
                    <a:pt x="47213" y="0"/>
                  </a:lnTo>
                  <a:lnTo>
                    <a:pt x="38480" y="680"/>
                  </a:lnTo>
                  <a:lnTo>
                    <a:pt x="21663" y="11772"/>
                  </a:lnTo>
                  <a:lnTo>
                    <a:pt x="6645" y="35206"/>
                  </a:lnTo>
                  <a:lnTo>
                    <a:pt x="0" y="67862"/>
                  </a:lnTo>
                  <a:lnTo>
                    <a:pt x="4090" y="90107"/>
                  </a:lnTo>
                  <a:lnTo>
                    <a:pt x="8144" y="100978"/>
                  </a:lnTo>
                  <a:lnTo>
                    <a:pt x="22057" y="116820"/>
                  </a:lnTo>
                  <a:lnTo>
                    <a:pt x="30706" y="123020"/>
                  </a:lnTo>
                  <a:lnTo>
                    <a:pt x="40704" y="125743"/>
                  </a:lnTo>
                  <a:lnTo>
                    <a:pt x="86103" y="12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337">
              <a:extLst>
                <a:ext uri="{FF2B5EF4-FFF2-40B4-BE49-F238E27FC236}">
                  <a16:creationId xmlns:a16="http://schemas.microsoft.com/office/drawing/2014/main" xmlns="" id="{A81A0535-A4A6-4BE9-AB62-FAA4CF46C9DA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8065126" y="6497717"/>
              <a:ext cx="81925" cy="106351"/>
            </a:xfrm>
            <a:custGeom>
              <a:avLst/>
              <a:gdLst/>
              <a:ahLst/>
              <a:cxnLst/>
              <a:rect l="0" t="0" r="0" b="0"/>
              <a:pathLst>
                <a:path w="81925" h="106351">
                  <a:moveTo>
                    <a:pt x="31124" y="23733"/>
                  </a:moveTo>
                  <a:lnTo>
                    <a:pt x="31124" y="23733"/>
                  </a:lnTo>
                  <a:lnTo>
                    <a:pt x="24656" y="2084"/>
                  </a:lnTo>
                  <a:lnTo>
                    <a:pt x="23284" y="834"/>
                  </a:lnTo>
                  <a:lnTo>
                    <a:pt x="21664" y="0"/>
                  </a:lnTo>
                  <a:lnTo>
                    <a:pt x="19879" y="855"/>
                  </a:lnTo>
                  <a:lnTo>
                    <a:pt x="16013" y="5569"/>
                  </a:lnTo>
                  <a:lnTo>
                    <a:pt x="6500" y="22897"/>
                  </a:lnTo>
                  <a:lnTo>
                    <a:pt x="782" y="58401"/>
                  </a:lnTo>
                  <a:lnTo>
                    <a:pt x="0" y="76065"/>
                  </a:lnTo>
                  <a:lnTo>
                    <a:pt x="1907" y="83315"/>
                  </a:lnTo>
                  <a:lnTo>
                    <a:pt x="9672" y="95135"/>
                  </a:lnTo>
                  <a:lnTo>
                    <a:pt x="22059" y="103210"/>
                  </a:lnTo>
                  <a:lnTo>
                    <a:pt x="29315" y="106350"/>
                  </a:lnTo>
                  <a:lnTo>
                    <a:pt x="48665" y="106078"/>
                  </a:lnTo>
                  <a:lnTo>
                    <a:pt x="81924" y="9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338">
              <a:extLst>
                <a:ext uri="{FF2B5EF4-FFF2-40B4-BE49-F238E27FC236}">
                  <a16:creationId xmlns:a16="http://schemas.microsoft.com/office/drawing/2014/main" xmlns="" id="{C41E0935-2226-42B0-B4F4-B08581F401A0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7911212" y="6486978"/>
              <a:ext cx="83439" cy="141801"/>
            </a:xfrm>
            <a:custGeom>
              <a:avLst/>
              <a:gdLst/>
              <a:ahLst/>
              <a:cxnLst/>
              <a:rect l="0" t="0" r="0" b="0"/>
              <a:pathLst>
                <a:path w="83439" h="141801">
                  <a:moveTo>
                    <a:pt x="83438" y="21772"/>
                  </a:moveTo>
                  <a:lnTo>
                    <a:pt x="83438" y="21772"/>
                  </a:lnTo>
                  <a:lnTo>
                    <a:pt x="83436" y="15031"/>
                  </a:lnTo>
                  <a:lnTo>
                    <a:pt x="81556" y="9839"/>
                  </a:lnTo>
                  <a:lnTo>
                    <a:pt x="74599" y="757"/>
                  </a:lnTo>
                  <a:lnTo>
                    <a:pt x="71901" y="0"/>
                  </a:lnTo>
                  <a:lnTo>
                    <a:pt x="65141" y="1042"/>
                  </a:lnTo>
                  <a:lnTo>
                    <a:pt x="50029" y="12337"/>
                  </a:lnTo>
                  <a:lnTo>
                    <a:pt x="22301" y="45256"/>
                  </a:lnTo>
                  <a:lnTo>
                    <a:pt x="3654" y="85729"/>
                  </a:lnTo>
                  <a:lnTo>
                    <a:pt x="0" y="105937"/>
                  </a:lnTo>
                  <a:lnTo>
                    <a:pt x="3080" y="124325"/>
                  </a:lnTo>
                  <a:lnTo>
                    <a:pt x="6583" y="131063"/>
                  </a:lnTo>
                  <a:lnTo>
                    <a:pt x="16120" y="140431"/>
                  </a:lnTo>
                  <a:lnTo>
                    <a:pt x="23742" y="141800"/>
                  </a:lnTo>
                  <a:lnTo>
                    <a:pt x="64388" y="13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339">
              <a:extLst>
                <a:ext uri="{FF2B5EF4-FFF2-40B4-BE49-F238E27FC236}">
                  <a16:creationId xmlns:a16="http://schemas.microsoft.com/office/drawing/2014/main" xmlns="" id="{4997BD2C-4CC5-4C34-9D34-DCAA3447DA5D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7757124" y="6476149"/>
              <a:ext cx="154977" cy="104232"/>
            </a:xfrm>
            <a:custGeom>
              <a:avLst/>
              <a:gdLst/>
              <a:ahLst/>
              <a:cxnLst/>
              <a:rect l="0" t="0" r="0" b="0"/>
              <a:pathLst>
                <a:path w="154977" h="104232">
                  <a:moveTo>
                    <a:pt x="97826" y="45301"/>
                  </a:moveTo>
                  <a:lnTo>
                    <a:pt x="97826" y="45301"/>
                  </a:lnTo>
                  <a:lnTo>
                    <a:pt x="97121" y="17877"/>
                  </a:lnTo>
                  <a:lnTo>
                    <a:pt x="94455" y="9359"/>
                  </a:lnTo>
                  <a:lnTo>
                    <a:pt x="89037" y="2750"/>
                  </a:lnTo>
                  <a:lnTo>
                    <a:pt x="85616" y="0"/>
                  </a:lnTo>
                  <a:lnTo>
                    <a:pt x="79808" y="284"/>
                  </a:lnTo>
                  <a:lnTo>
                    <a:pt x="63947" y="6243"/>
                  </a:lnTo>
                  <a:lnTo>
                    <a:pt x="31814" y="31611"/>
                  </a:lnTo>
                  <a:lnTo>
                    <a:pt x="8966" y="65940"/>
                  </a:lnTo>
                  <a:lnTo>
                    <a:pt x="0" y="92808"/>
                  </a:lnTo>
                  <a:lnTo>
                    <a:pt x="858" y="98140"/>
                  </a:lnTo>
                  <a:lnTo>
                    <a:pt x="3548" y="101693"/>
                  </a:lnTo>
                  <a:lnTo>
                    <a:pt x="7457" y="104063"/>
                  </a:lnTo>
                  <a:lnTo>
                    <a:pt x="12885" y="104231"/>
                  </a:lnTo>
                  <a:lnTo>
                    <a:pt x="26443" y="100655"/>
                  </a:lnTo>
                  <a:lnTo>
                    <a:pt x="69576" y="65926"/>
                  </a:lnTo>
                  <a:lnTo>
                    <a:pt x="93891" y="46004"/>
                  </a:lnTo>
                  <a:lnTo>
                    <a:pt x="98026" y="45064"/>
                  </a:lnTo>
                  <a:lnTo>
                    <a:pt x="101487" y="45848"/>
                  </a:lnTo>
                  <a:lnTo>
                    <a:pt x="107919" y="51188"/>
                  </a:lnTo>
                  <a:lnTo>
                    <a:pt x="118770" y="66096"/>
                  </a:lnTo>
                  <a:lnTo>
                    <a:pt x="133604" y="96123"/>
                  </a:lnTo>
                  <a:lnTo>
                    <a:pt x="137951" y="99638"/>
                  </a:lnTo>
                  <a:lnTo>
                    <a:pt x="140804" y="99871"/>
                  </a:lnTo>
                  <a:lnTo>
                    <a:pt x="154976" y="96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235">
            <a:extLst>
              <a:ext uri="{FF2B5EF4-FFF2-40B4-BE49-F238E27FC236}">
                <a16:creationId xmlns:a16="http://schemas.microsoft.com/office/drawing/2014/main" xmlns="" id="{975859B1-2E3B-4A9B-B727-E7EFDC9397B2}"/>
              </a:ext>
            </a:extLst>
          </p:cNvPr>
          <p:cNvGrpSpPr/>
          <p:nvPr/>
        </p:nvGrpSpPr>
        <p:grpSpPr>
          <a:xfrm>
            <a:off x="5702330" y="6352979"/>
            <a:ext cx="1752304" cy="422180"/>
            <a:chOff x="5702330" y="6352979"/>
            <a:chExt cx="1752304" cy="422180"/>
          </a:xfrm>
        </p:grpSpPr>
        <p:sp>
          <p:nvSpPr>
            <p:cNvPr id="361" name="SMARTInkShape-1340">
              <a:extLst>
                <a:ext uri="{FF2B5EF4-FFF2-40B4-BE49-F238E27FC236}">
                  <a16:creationId xmlns:a16="http://schemas.microsoft.com/office/drawing/2014/main" xmlns="" id="{E05DB29A-96CC-4411-A434-D6BEA8136424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7378700" y="6352979"/>
              <a:ext cx="75934" cy="295472"/>
            </a:xfrm>
            <a:custGeom>
              <a:avLst/>
              <a:gdLst/>
              <a:ahLst/>
              <a:cxnLst/>
              <a:rect l="0" t="0" r="0" b="0"/>
              <a:pathLst>
                <a:path w="75934" h="2954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90" y="4647"/>
                  </a:lnTo>
                  <a:lnTo>
                    <a:pt x="44571" y="18754"/>
                  </a:lnTo>
                  <a:lnTo>
                    <a:pt x="52998" y="28443"/>
                  </a:lnTo>
                  <a:lnTo>
                    <a:pt x="66122" y="59905"/>
                  </a:lnTo>
                  <a:lnTo>
                    <a:pt x="74543" y="99759"/>
                  </a:lnTo>
                  <a:lnTo>
                    <a:pt x="75933" y="143341"/>
                  </a:lnTo>
                  <a:lnTo>
                    <a:pt x="68556" y="186700"/>
                  </a:lnTo>
                  <a:lnTo>
                    <a:pt x="53753" y="227373"/>
                  </a:lnTo>
                  <a:lnTo>
                    <a:pt x="22590" y="273099"/>
                  </a:lnTo>
                  <a:lnTo>
                    <a:pt x="635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341">
              <a:extLst>
                <a:ext uri="{FF2B5EF4-FFF2-40B4-BE49-F238E27FC236}">
                  <a16:creationId xmlns:a16="http://schemas.microsoft.com/office/drawing/2014/main" xmlns="" id="{D5218276-8273-4C02-9232-FFC15A6572F7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7113765" y="6385356"/>
              <a:ext cx="258430" cy="389803"/>
            </a:xfrm>
            <a:custGeom>
              <a:avLst/>
              <a:gdLst/>
              <a:ahLst/>
              <a:cxnLst/>
              <a:rect l="0" t="0" r="0" b="0"/>
              <a:pathLst>
                <a:path w="258430" h="389803">
                  <a:moveTo>
                    <a:pt x="10935" y="117044"/>
                  </a:moveTo>
                  <a:lnTo>
                    <a:pt x="10935" y="117044"/>
                  </a:lnTo>
                  <a:lnTo>
                    <a:pt x="0" y="117044"/>
                  </a:lnTo>
                  <a:lnTo>
                    <a:pt x="11019" y="115162"/>
                  </a:lnTo>
                  <a:lnTo>
                    <a:pt x="49835" y="108205"/>
                  </a:lnTo>
                  <a:lnTo>
                    <a:pt x="90743" y="98746"/>
                  </a:lnTo>
                  <a:lnTo>
                    <a:pt x="124030" y="83636"/>
                  </a:lnTo>
                  <a:lnTo>
                    <a:pt x="151767" y="62381"/>
                  </a:lnTo>
                  <a:lnTo>
                    <a:pt x="163602" y="44536"/>
                  </a:lnTo>
                  <a:lnTo>
                    <a:pt x="172350" y="18419"/>
                  </a:lnTo>
                  <a:lnTo>
                    <a:pt x="175307" y="745"/>
                  </a:lnTo>
                  <a:lnTo>
                    <a:pt x="174844" y="0"/>
                  </a:lnTo>
                  <a:lnTo>
                    <a:pt x="173830" y="208"/>
                  </a:lnTo>
                  <a:lnTo>
                    <a:pt x="172448" y="1055"/>
                  </a:lnTo>
                  <a:lnTo>
                    <a:pt x="160092" y="29875"/>
                  </a:lnTo>
                  <a:lnTo>
                    <a:pt x="148890" y="71303"/>
                  </a:lnTo>
                  <a:lnTo>
                    <a:pt x="141493" y="113762"/>
                  </a:lnTo>
                  <a:lnTo>
                    <a:pt x="140519" y="154783"/>
                  </a:lnTo>
                  <a:lnTo>
                    <a:pt x="141774" y="161254"/>
                  </a:lnTo>
                  <a:lnTo>
                    <a:pt x="144022" y="164861"/>
                  </a:lnTo>
                  <a:lnTo>
                    <a:pt x="146931" y="166561"/>
                  </a:lnTo>
                  <a:lnTo>
                    <a:pt x="150282" y="166988"/>
                  </a:lnTo>
                  <a:lnTo>
                    <a:pt x="153928" y="164451"/>
                  </a:lnTo>
                  <a:lnTo>
                    <a:pt x="190624" y="120113"/>
                  </a:lnTo>
                  <a:lnTo>
                    <a:pt x="196630" y="112057"/>
                  </a:lnTo>
                  <a:lnTo>
                    <a:pt x="198231" y="110898"/>
                  </a:lnTo>
                  <a:lnTo>
                    <a:pt x="199299" y="110830"/>
                  </a:lnTo>
                  <a:lnTo>
                    <a:pt x="197275" y="158397"/>
                  </a:lnTo>
                  <a:lnTo>
                    <a:pt x="198662" y="163663"/>
                  </a:lnTo>
                  <a:lnTo>
                    <a:pt x="200997" y="167173"/>
                  </a:lnTo>
                  <a:lnTo>
                    <a:pt x="203965" y="169514"/>
                  </a:lnTo>
                  <a:lnTo>
                    <a:pt x="207355" y="171074"/>
                  </a:lnTo>
                  <a:lnTo>
                    <a:pt x="214885" y="170925"/>
                  </a:lnTo>
                  <a:lnTo>
                    <a:pt x="218869" y="169898"/>
                  </a:lnTo>
                  <a:lnTo>
                    <a:pt x="227057" y="161231"/>
                  </a:lnTo>
                  <a:lnTo>
                    <a:pt x="244271" y="138076"/>
                  </a:lnTo>
                  <a:lnTo>
                    <a:pt x="245515" y="138826"/>
                  </a:lnTo>
                  <a:lnTo>
                    <a:pt x="248778" y="143422"/>
                  </a:lnTo>
                  <a:lnTo>
                    <a:pt x="255915" y="173080"/>
                  </a:lnTo>
                  <a:lnTo>
                    <a:pt x="258057" y="216674"/>
                  </a:lnTo>
                  <a:lnTo>
                    <a:pt x="258429" y="261803"/>
                  </a:lnTo>
                  <a:lnTo>
                    <a:pt x="256399" y="297093"/>
                  </a:lnTo>
                  <a:lnTo>
                    <a:pt x="248441" y="333943"/>
                  </a:lnTo>
                  <a:lnTo>
                    <a:pt x="232060" y="373535"/>
                  </a:lnTo>
                  <a:lnTo>
                    <a:pt x="219985" y="386262"/>
                  </a:lnTo>
                  <a:lnTo>
                    <a:pt x="213802" y="389656"/>
                  </a:lnTo>
                  <a:lnTo>
                    <a:pt x="207563" y="389802"/>
                  </a:lnTo>
                  <a:lnTo>
                    <a:pt x="194986" y="384319"/>
                  </a:lnTo>
                  <a:lnTo>
                    <a:pt x="184222" y="365420"/>
                  </a:lnTo>
                  <a:lnTo>
                    <a:pt x="169685" y="32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342">
              <a:extLst>
                <a:ext uri="{FF2B5EF4-FFF2-40B4-BE49-F238E27FC236}">
                  <a16:creationId xmlns:a16="http://schemas.microsoft.com/office/drawing/2014/main" xmlns="" id="{C1170A0A-4CE4-47DA-9D91-B648A4D0BD6B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6807200" y="6383662"/>
              <a:ext cx="419101" cy="228827"/>
            </a:xfrm>
            <a:custGeom>
              <a:avLst/>
              <a:gdLst/>
              <a:ahLst/>
              <a:cxnLst/>
              <a:rect l="0" t="0" r="0" b="0"/>
              <a:pathLst>
                <a:path w="419101" h="228827">
                  <a:moveTo>
                    <a:pt x="0" y="106038"/>
                  </a:moveTo>
                  <a:lnTo>
                    <a:pt x="0" y="106038"/>
                  </a:lnTo>
                  <a:lnTo>
                    <a:pt x="32603" y="139916"/>
                  </a:lnTo>
                  <a:lnTo>
                    <a:pt x="44310" y="168678"/>
                  </a:lnTo>
                  <a:lnTo>
                    <a:pt x="48876" y="196173"/>
                  </a:lnTo>
                  <a:lnTo>
                    <a:pt x="46182" y="211714"/>
                  </a:lnTo>
                  <a:lnTo>
                    <a:pt x="39696" y="228826"/>
                  </a:lnTo>
                  <a:lnTo>
                    <a:pt x="38458" y="228818"/>
                  </a:lnTo>
                  <a:lnTo>
                    <a:pt x="35202" y="225048"/>
                  </a:lnTo>
                  <a:lnTo>
                    <a:pt x="32772" y="204879"/>
                  </a:lnTo>
                  <a:lnTo>
                    <a:pt x="42166" y="169817"/>
                  </a:lnTo>
                  <a:lnTo>
                    <a:pt x="66622" y="125533"/>
                  </a:lnTo>
                  <a:lnTo>
                    <a:pt x="69815" y="121153"/>
                  </a:lnTo>
                  <a:lnTo>
                    <a:pt x="73354" y="118935"/>
                  </a:lnTo>
                  <a:lnTo>
                    <a:pt x="77125" y="118166"/>
                  </a:lnTo>
                  <a:lnTo>
                    <a:pt x="84372" y="119189"/>
                  </a:lnTo>
                  <a:lnTo>
                    <a:pt x="89945" y="121995"/>
                  </a:lnTo>
                  <a:lnTo>
                    <a:pt x="91714" y="124438"/>
                  </a:lnTo>
                  <a:lnTo>
                    <a:pt x="96432" y="136614"/>
                  </a:lnTo>
                  <a:lnTo>
                    <a:pt x="103950" y="149393"/>
                  </a:lnTo>
                  <a:lnTo>
                    <a:pt x="107400" y="151875"/>
                  </a:lnTo>
                  <a:lnTo>
                    <a:pt x="116878" y="154632"/>
                  </a:lnTo>
                  <a:lnTo>
                    <a:pt x="134114" y="156185"/>
                  </a:lnTo>
                  <a:lnTo>
                    <a:pt x="144508" y="152784"/>
                  </a:lnTo>
                  <a:lnTo>
                    <a:pt x="153831" y="145864"/>
                  </a:lnTo>
                  <a:lnTo>
                    <a:pt x="165602" y="131479"/>
                  </a:lnTo>
                  <a:lnTo>
                    <a:pt x="168851" y="124871"/>
                  </a:lnTo>
                  <a:lnTo>
                    <a:pt x="169011" y="122122"/>
                  </a:lnTo>
                  <a:lnTo>
                    <a:pt x="167309" y="117183"/>
                  </a:lnTo>
                  <a:lnTo>
                    <a:pt x="164457" y="116996"/>
                  </a:lnTo>
                  <a:lnTo>
                    <a:pt x="155641" y="120550"/>
                  </a:lnTo>
                  <a:lnTo>
                    <a:pt x="138778" y="133855"/>
                  </a:lnTo>
                  <a:lnTo>
                    <a:pt x="130353" y="148976"/>
                  </a:lnTo>
                  <a:lnTo>
                    <a:pt x="122567" y="180685"/>
                  </a:lnTo>
                  <a:lnTo>
                    <a:pt x="125264" y="192366"/>
                  </a:lnTo>
                  <a:lnTo>
                    <a:pt x="127960" y="197457"/>
                  </a:lnTo>
                  <a:lnTo>
                    <a:pt x="131873" y="200850"/>
                  </a:lnTo>
                  <a:lnTo>
                    <a:pt x="141865" y="204621"/>
                  </a:lnTo>
                  <a:lnTo>
                    <a:pt x="169504" y="200002"/>
                  </a:lnTo>
                  <a:lnTo>
                    <a:pt x="211700" y="175660"/>
                  </a:lnTo>
                  <a:lnTo>
                    <a:pt x="257846" y="142106"/>
                  </a:lnTo>
                  <a:lnTo>
                    <a:pt x="269340" y="134249"/>
                  </a:lnTo>
                  <a:lnTo>
                    <a:pt x="269166" y="134723"/>
                  </a:lnTo>
                  <a:lnTo>
                    <a:pt x="267187" y="137183"/>
                  </a:lnTo>
                  <a:lnTo>
                    <a:pt x="266704" y="150144"/>
                  </a:lnTo>
                  <a:lnTo>
                    <a:pt x="263330" y="150386"/>
                  </a:lnTo>
                  <a:lnTo>
                    <a:pt x="259793" y="148560"/>
                  </a:lnTo>
                  <a:lnTo>
                    <a:pt x="257862" y="147087"/>
                  </a:lnTo>
                  <a:lnTo>
                    <a:pt x="255164" y="146809"/>
                  </a:lnTo>
                  <a:lnTo>
                    <a:pt x="248402" y="148382"/>
                  </a:lnTo>
                  <a:lnTo>
                    <a:pt x="233291" y="156606"/>
                  </a:lnTo>
                  <a:lnTo>
                    <a:pt x="218779" y="171350"/>
                  </a:lnTo>
                  <a:lnTo>
                    <a:pt x="213652" y="184925"/>
                  </a:lnTo>
                  <a:lnTo>
                    <a:pt x="212285" y="192496"/>
                  </a:lnTo>
                  <a:lnTo>
                    <a:pt x="214527" y="204671"/>
                  </a:lnTo>
                  <a:lnTo>
                    <a:pt x="217101" y="209894"/>
                  </a:lnTo>
                  <a:lnTo>
                    <a:pt x="227488" y="219459"/>
                  </a:lnTo>
                  <a:lnTo>
                    <a:pt x="234208" y="223986"/>
                  </a:lnTo>
                  <a:lnTo>
                    <a:pt x="241511" y="225592"/>
                  </a:lnTo>
                  <a:lnTo>
                    <a:pt x="257152" y="223614"/>
                  </a:lnTo>
                  <a:lnTo>
                    <a:pt x="285194" y="207824"/>
                  </a:lnTo>
                  <a:lnTo>
                    <a:pt x="326981" y="160585"/>
                  </a:lnTo>
                  <a:lnTo>
                    <a:pt x="350641" y="127459"/>
                  </a:lnTo>
                  <a:lnTo>
                    <a:pt x="373387" y="87807"/>
                  </a:lnTo>
                  <a:lnTo>
                    <a:pt x="392433" y="49252"/>
                  </a:lnTo>
                  <a:lnTo>
                    <a:pt x="409933" y="2013"/>
                  </a:lnTo>
                  <a:lnTo>
                    <a:pt x="409462" y="0"/>
                  </a:lnTo>
                  <a:lnTo>
                    <a:pt x="407736" y="68"/>
                  </a:lnTo>
                  <a:lnTo>
                    <a:pt x="405174" y="1525"/>
                  </a:lnTo>
                  <a:lnTo>
                    <a:pt x="385853" y="39349"/>
                  </a:lnTo>
                  <a:lnTo>
                    <a:pt x="367856" y="80790"/>
                  </a:lnTo>
                  <a:lnTo>
                    <a:pt x="350530" y="127093"/>
                  </a:lnTo>
                  <a:lnTo>
                    <a:pt x="341006" y="166839"/>
                  </a:lnTo>
                  <a:lnTo>
                    <a:pt x="339281" y="196411"/>
                  </a:lnTo>
                  <a:lnTo>
                    <a:pt x="343878" y="211820"/>
                  </a:lnTo>
                  <a:lnTo>
                    <a:pt x="352507" y="221961"/>
                  </a:lnTo>
                  <a:lnTo>
                    <a:pt x="357772" y="225653"/>
                  </a:lnTo>
                  <a:lnTo>
                    <a:pt x="364103" y="226704"/>
                  </a:lnTo>
                  <a:lnTo>
                    <a:pt x="378664" y="224108"/>
                  </a:lnTo>
                  <a:lnTo>
                    <a:pt x="419100" y="201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343">
              <a:extLst>
                <a:ext uri="{FF2B5EF4-FFF2-40B4-BE49-F238E27FC236}">
                  <a16:creationId xmlns:a16="http://schemas.microsoft.com/office/drawing/2014/main" xmlns="" id="{F9E497D6-F695-4B09-8B7E-E79087738742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6699250" y="6489700"/>
              <a:ext cx="76201" cy="128571"/>
            </a:xfrm>
            <a:custGeom>
              <a:avLst/>
              <a:gdLst/>
              <a:ahLst/>
              <a:cxnLst/>
              <a:rect l="0" t="0" r="0" b="0"/>
              <a:pathLst>
                <a:path w="76201" h="128571">
                  <a:moveTo>
                    <a:pt x="0" y="19050"/>
                  </a:moveTo>
                  <a:lnTo>
                    <a:pt x="0" y="19050"/>
                  </a:lnTo>
                  <a:lnTo>
                    <a:pt x="3370" y="12309"/>
                  </a:lnTo>
                  <a:lnTo>
                    <a:pt x="5069" y="10321"/>
                  </a:lnTo>
                  <a:lnTo>
                    <a:pt x="8838" y="8115"/>
                  </a:lnTo>
                  <a:lnTo>
                    <a:pt x="10831" y="8232"/>
                  </a:lnTo>
                  <a:lnTo>
                    <a:pt x="14926" y="10244"/>
                  </a:lnTo>
                  <a:lnTo>
                    <a:pt x="27941" y="25456"/>
                  </a:lnTo>
                  <a:lnTo>
                    <a:pt x="41832" y="54580"/>
                  </a:lnTo>
                  <a:lnTo>
                    <a:pt x="44771" y="90020"/>
                  </a:lnTo>
                  <a:lnTo>
                    <a:pt x="37804" y="117218"/>
                  </a:lnTo>
                  <a:lnTo>
                    <a:pt x="34374" y="122596"/>
                  </a:lnTo>
                  <a:lnTo>
                    <a:pt x="26800" y="128570"/>
                  </a:lnTo>
                  <a:lnTo>
                    <a:pt x="23512" y="127341"/>
                  </a:lnTo>
                  <a:lnTo>
                    <a:pt x="17976" y="118450"/>
                  </a:lnTo>
                  <a:lnTo>
                    <a:pt x="17634" y="90836"/>
                  </a:lnTo>
                  <a:lnTo>
                    <a:pt x="32114" y="52470"/>
                  </a:lnTo>
                  <a:lnTo>
                    <a:pt x="56516" y="169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344">
              <a:extLst>
                <a:ext uri="{FF2B5EF4-FFF2-40B4-BE49-F238E27FC236}">
                  <a16:creationId xmlns:a16="http://schemas.microsoft.com/office/drawing/2014/main" xmlns="" id="{0048ED59-13AC-478E-82B1-DF333851346F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6591128" y="6496933"/>
              <a:ext cx="79532" cy="97824"/>
            </a:xfrm>
            <a:custGeom>
              <a:avLst/>
              <a:gdLst/>
              <a:ahLst/>
              <a:cxnLst/>
              <a:rect l="0" t="0" r="0" b="0"/>
              <a:pathLst>
                <a:path w="79532" h="97824">
                  <a:moveTo>
                    <a:pt x="76372" y="5467"/>
                  </a:moveTo>
                  <a:lnTo>
                    <a:pt x="76372" y="5467"/>
                  </a:lnTo>
                  <a:lnTo>
                    <a:pt x="69630" y="2096"/>
                  </a:lnTo>
                  <a:lnTo>
                    <a:pt x="55324" y="0"/>
                  </a:lnTo>
                  <a:lnTo>
                    <a:pt x="43734" y="3273"/>
                  </a:lnTo>
                  <a:lnTo>
                    <a:pt x="25308" y="14928"/>
                  </a:lnTo>
                  <a:lnTo>
                    <a:pt x="13460" y="27311"/>
                  </a:lnTo>
                  <a:lnTo>
                    <a:pt x="3490" y="44574"/>
                  </a:lnTo>
                  <a:lnTo>
                    <a:pt x="0" y="62124"/>
                  </a:lnTo>
                  <a:lnTo>
                    <a:pt x="57" y="70754"/>
                  </a:lnTo>
                  <a:lnTo>
                    <a:pt x="2212" y="77920"/>
                  </a:lnTo>
                  <a:lnTo>
                    <a:pt x="10250" y="89644"/>
                  </a:lnTo>
                  <a:lnTo>
                    <a:pt x="22761" y="95796"/>
                  </a:lnTo>
                  <a:lnTo>
                    <a:pt x="37728" y="97823"/>
                  </a:lnTo>
                  <a:lnTo>
                    <a:pt x="53787" y="96373"/>
                  </a:lnTo>
                  <a:lnTo>
                    <a:pt x="66569" y="89614"/>
                  </a:lnTo>
                  <a:lnTo>
                    <a:pt x="71954" y="84849"/>
                  </a:lnTo>
                  <a:lnTo>
                    <a:pt x="77936" y="72027"/>
                  </a:lnTo>
                  <a:lnTo>
                    <a:pt x="79531" y="64657"/>
                  </a:lnTo>
                  <a:lnTo>
                    <a:pt x="78479" y="58332"/>
                  </a:lnTo>
                  <a:lnTo>
                    <a:pt x="71664" y="47542"/>
                  </a:lnTo>
                  <a:lnTo>
                    <a:pt x="55927" y="36905"/>
                  </a:lnTo>
                  <a:lnTo>
                    <a:pt x="38272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345">
              <a:extLst>
                <a:ext uri="{FF2B5EF4-FFF2-40B4-BE49-F238E27FC236}">
                  <a16:creationId xmlns:a16="http://schemas.microsoft.com/office/drawing/2014/main" xmlns="" id="{7391F6F9-9156-489A-B1E1-193EE5F514C4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6482607" y="6479979"/>
              <a:ext cx="70594" cy="143072"/>
            </a:xfrm>
            <a:custGeom>
              <a:avLst/>
              <a:gdLst/>
              <a:ahLst/>
              <a:cxnLst/>
              <a:rect l="0" t="0" r="0" b="0"/>
              <a:pathLst>
                <a:path w="70594" h="143072">
                  <a:moveTo>
                    <a:pt x="70593" y="3371"/>
                  </a:moveTo>
                  <a:lnTo>
                    <a:pt x="70593" y="3371"/>
                  </a:lnTo>
                  <a:lnTo>
                    <a:pt x="67222" y="0"/>
                  </a:lnTo>
                  <a:lnTo>
                    <a:pt x="59922" y="226"/>
                  </a:lnTo>
                  <a:lnTo>
                    <a:pt x="55013" y="1273"/>
                  </a:lnTo>
                  <a:lnTo>
                    <a:pt x="37990" y="12863"/>
                  </a:lnTo>
                  <a:lnTo>
                    <a:pt x="16170" y="36444"/>
                  </a:lnTo>
                  <a:lnTo>
                    <a:pt x="1943" y="65773"/>
                  </a:lnTo>
                  <a:lnTo>
                    <a:pt x="0" y="96806"/>
                  </a:lnTo>
                  <a:lnTo>
                    <a:pt x="7938" y="114042"/>
                  </a:lnTo>
                  <a:lnTo>
                    <a:pt x="14007" y="121601"/>
                  </a:lnTo>
                  <a:lnTo>
                    <a:pt x="30156" y="131883"/>
                  </a:lnTo>
                  <a:lnTo>
                    <a:pt x="57893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346">
              <a:extLst>
                <a:ext uri="{FF2B5EF4-FFF2-40B4-BE49-F238E27FC236}">
                  <a16:creationId xmlns:a16="http://schemas.microsoft.com/office/drawing/2014/main" xmlns="" id="{784EAE8F-B8D7-4C8E-B2E0-470369A4622C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6381750" y="6479163"/>
              <a:ext cx="79471" cy="112138"/>
            </a:xfrm>
            <a:custGeom>
              <a:avLst/>
              <a:gdLst/>
              <a:ahLst/>
              <a:cxnLst/>
              <a:rect l="0" t="0" r="0" b="0"/>
              <a:pathLst>
                <a:path w="79471" h="112138">
                  <a:moveTo>
                    <a:pt x="0" y="23237"/>
                  </a:moveTo>
                  <a:lnTo>
                    <a:pt x="0" y="23237"/>
                  </a:lnTo>
                  <a:lnTo>
                    <a:pt x="0" y="26607"/>
                  </a:lnTo>
                  <a:lnTo>
                    <a:pt x="5467" y="50373"/>
                  </a:lnTo>
                  <a:lnTo>
                    <a:pt x="5593" y="87413"/>
                  </a:lnTo>
                  <a:lnTo>
                    <a:pt x="2956" y="93623"/>
                  </a:lnTo>
                  <a:lnTo>
                    <a:pt x="1970" y="93444"/>
                  </a:lnTo>
                  <a:lnTo>
                    <a:pt x="876" y="87601"/>
                  </a:lnTo>
                  <a:lnTo>
                    <a:pt x="7002" y="69040"/>
                  </a:lnTo>
                  <a:lnTo>
                    <a:pt x="30791" y="26062"/>
                  </a:lnTo>
                  <a:lnTo>
                    <a:pt x="45122" y="5137"/>
                  </a:lnTo>
                  <a:lnTo>
                    <a:pt x="53921" y="1082"/>
                  </a:lnTo>
                  <a:lnTo>
                    <a:pt x="59231" y="0"/>
                  </a:lnTo>
                  <a:lnTo>
                    <a:pt x="64181" y="1396"/>
                  </a:lnTo>
                  <a:lnTo>
                    <a:pt x="73445" y="8591"/>
                  </a:lnTo>
                  <a:lnTo>
                    <a:pt x="78503" y="24488"/>
                  </a:lnTo>
                  <a:lnTo>
                    <a:pt x="79470" y="53476"/>
                  </a:lnTo>
                  <a:lnTo>
                    <a:pt x="73406" y="79939"/>
                  </a:lnTo>
                  <a:lnTo>
                    <a:pt x="63500" y="112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347">
              <a:extLst>
                <a:ext uri="{FF2B5EF4-FFF2-40B4-BE49-F238E27FC236}">
                  <a16:creationId xmlns:a16="http://schemas.microsoft.com/office/drawing/2014/main" xmlns="" id="{AE22A388-A1CD-44B0-928A-4AF5997F1C14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6324862" y="6417369"/>
              <a:ext cx="12439" cy="15182"/>
            </a:xfrm>
            <a:custGeom>
              <a:avLst/>
              <a:gdLst/>
              <a:ahLst/>
              <a:cxnLst/>
              <a:rect l="0" t="0" r="0" b="0"/>
              <a:pathLst>
                <a:path w="12439" h="15182">
                  <a:moveTo>
                    <a:pt x="6088" y="15181"/>
                  </a:moveTo>
                  <a:lnTo>
                    <a:pt x="6088" y="15181"/>
                  </a:lnTo>
                  <a:lnTo>
                    <a:pt x="1062" y="3248"/>
                  </a:lnTo>
                  <a:lnTo>
                    <a:pt x="326" y="0"/>
                  </a:lnTo>
                  <a:lnTo>
                    <a:pt x="129" y="120"/>
                  </a:lnTo>
                  <a:lnTo>
                    <a:pt x="0" y="907"/>
                  </a:lnTo>
                  <a:lnTo>
                    <a:pt x="12438" y="1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348">
              <a:extLst>
                <a:ext uri="{FF2B5EF4-FFF2-40B4-BE49-F238E27FC236}">
                  <a16:creationId xmlns:a16="http://schemas.microsoft.com/office/drawing/2014/main" xmlns="" id="{72EF7A50-4720-41C2-B578-34AAF2A04C05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6300083" y="648335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5467" y="0"/>
                  </a:moveTo>
                  <a:lnTo>
                    <a:pt x="5467" y="0"/>
                  </a:lnTo>
                  <a:lnTo>
                    <a:pt x="2096" y="6741"/>
                  </a:lnTo>
                  <a:lnTo>
                    <a:pt x="0" y="24419"/>
                  </a:lnTo>
                  <a:lnTo>
                    <a:pt x="4259" y="63927"/>
                  </a:lnTo>
                  <a:lnTo>
                    <a:pt x="54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349">
              <a:extLst>
                <a:ext uri="{FF2B5EF4-FFF2-40B4-BE49-F238E27FC236}">
                  <a16:creationId xmlns:a16="http://schemas.microsoft.com/office/drawing/2014/main" xmlns="" id="{4DC3FC25-456C-4ED6-8C9E-979C548D94AC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6178120" y="6372782"/>
              <a:ext cx="88187" cy="218519"/>
            </a:xfrm>
            <a:custGeom>
              <a:avLst/>
              <a:gdLst/>
              <a:ahLst/>
              <a:cxnLst/>
              <a:rect l="0" t="0" r="0" b="0"/>
              <a:pathLst>
                <a:path w="88187" h="218519">
                  <a:moveTo>
                    <a:pt x="76630" y="34368"/>
                  </a:moveTo>
                  <a:lnTo>
                    <a:pt x="76630" y="34368"/>
                  </a:lnTo>
                  <a:lnTo>
                    <a:pt x="87614" y="10520"/>
                  </a:lnTo>
                  <a:lnTo>
                    <a:pt x="88186" y="7886"/>
                  </a:lnTo>
                  <a:lnTo>
                    <a:pt x="87156" y="5424"/>
                  </a:lnTo>
                  <a:lnTo>
                    <a:pt x="82250" y="806"/>
                  </a:lnTo>
                  <a:lnTo>
                    <a:pt x="78259" y="0"/>
                  </a:lnTo>
                  <a:lnTo>
                    <a:pt x="68182" y="984"/>
                  </a:lnTo>
                  <a:lnTo>
                    <a:pt x="47238" y="15618"/>
                  </a:lnTo>
                  <a:lnTo>
                    <a:pt x="26529" y="51312"/>
                  </a:lnTo>
                  <a:lnTo>
                    <a:pt x="15323" y="83527"/>
                  </a:lnTo>
                  <a:lnTo>
                    <a:pt x="6343" y="118306"/>
                  </a:lnTo>
                  <a:lnTo>
                    <a:pt x="0" y="152577"/>
                  </a:lnTo>
                  <a:lnTo>
                    <a:pt x="474" y="179098"/>
                  </a:lnTo>
                  <a:lnTo>
                    <a:pt x="2574" y="190121"/>
                  </a:lnTo>
                  <a:lnTo>
                    <a:pt x="12437" y="206133"/>
                  </a:lnTo>
                  <a:lnTo>
                    <a:pt x="19018" y="212377"/>
                  </a:lnTo>
                  <a:lnTo>
                    <a:pt x="26228" y="215835"/>
                  </a:lnTo>
                  <a:lnTo>
                    <a:pt x="57580" y="21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350">
              <a:extLst>
                <a:ext uri="{FF2B5EF4-FFF2-40B4-BE49-F238E27FC236}">
                  <a16:creationId xmlns:a16="http://schemas.microsoft.com/office/drawing/2014/main" xmlns="" id="{9066C2D9-15D2-4D7E-83F2-EF869E857801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5702330" y="6396743"/>
              <a:ext cx="260620" cy="281048"/>
            </a:xfrm>
            <a:custGeom>
              <a:avLst/>
              <a:gdLst/>
              <a:ahLst/>
              <a:cxnLst/>
              <a:rect l="0" t="0" r="0" b="0"/>
              <a:pathLst>
                <a:path w="260620" h="281048">
                  <a:moveTo>
                    <a:pt x="12670" y="80257"/>
                  </a:moveTo>
                  <a:lnTo>
                    <a:pt x="12670" y="80257"/>
                  </a:lnTo>
                  <a:lnTo>
                    <a:pt x="1114" y="59242"/>
                  </a:lnTo>
                  <a:lnTo>
                    <a:pt x="732" y="59897"/>
                  </a:lnTo>
                  <a:lnTo>
                    <a:pt x="71" y="98612"/>
                  </a:lnTo>
                  <a:lnTo>
                    <a:pt x="0" y="137202"/>
                  </a:lnTo>
                  <a:lnTo>
                    <a:pt x="5046" y="171547"/>
                  </a:lnTo>
                  <a:lnTo>
                    <a:pt x="8811" y="180333"/>
                  </a:lnTo>
                  <a:lnTo>
                    <a:pt x="11509" y="179428"/>
                  </a:lnTo>
                  <a:lnTo>
                    <a:pt x="33378" y="139953"/>
                  </a:lnTo>
                  <a:lnTo>
                    <a:pt x="49874" y="101097"/>
                  </a:lnTo>
                  <a:lnTo>
                    <a:pt x="52289" y="98384"/>
                  </a:lnTo>
                  <a:lnTo>
                    <a:pt x="53899" y="97281"/>
                  </a:lnTo>
                  <a:lnTo>
                    <a:pt x="54972" y="97250"/>
                  </a:lnTo>
                  <a:lnTo>
                    <a:pt x="88824" y="131000"/>
                  </a:lnTo>
                  <a:lnTo>
                    <a:pt x="98492" y="134560"/>
                  </a:lnTo>
                  <a:lnTo>
                    <a:pt x="111255" y="132379"/>
                  </a:lnTo>
                  <a:lnTo>
                    <a:pt x="118609" y="129821"/>
                  </a:lnTo>
                  <a:lnTo>
                    <a:pt x="139073" y="112739"/>
                  </a:lnTo>
                  <a:lnTo>
                    <a:pt x="158472" y="83799"/>
                  </a:lnTo>
                  <a:lnTo>
                    <a:pt x="164200" y="69835"/>
                  </a:lnTo>
                  <a:lnTo>
                    <a:pt x="165725" y="116097"/>
                  </a:lnTo>
                  <a:lnTo>
                    <a:pt x="169419" y="156885"/>
                  </a:lnTo>
                  <a:lnTo>
                    <a:pt x="170827" y="202994"/>
                  </a:lnTo>
                  <a:lnTo>
                    <a:pt x="170539" y="242682"/>
                  </a:lnTo>
                  <a:lnTo>
                    <a:pt x="164477" y="276447"/>
                  </a:lnTo>
                  <a:lnTo>
                    <a:pt x="162559" y="280901"/>
                  </a:lnTo>
                  <a:lnTo>
                    <a:pt x="161279" y="281047"/>
                  </a:lnTo>
                  <a:lnTo>
                    <a:pt x="159858" y="273684"/>
                  </a:lnTo>
                  <a:lnTo>
                    <a:pt x="164720" y="227225"/>
                  </a:lnTo>
                  <a:lnTo>
                    <a:pt x="171029" y="186498"/>
                  </a:lnTo>
                  <a:lnTo>
                    <a:pt x="176098" y="162373"/>
                  </a:lnTo>
                  <a:lnTo>
                    <a:pt x="182300" y="136412"/>
                  </a:lnTo>
                  <a:lnTo>
                    <a:pt x="189257" y="109227"/>
                  </a:lnTo>
                  <a:lnTo>
                    <a:pt x="202631" y="63970"/>
                  </a:lnTo>
                  <a:lnTo>
                    <a:pt x="218297" y="18045"/>
                  </a:lnTo>
                  <a:lnTo>
                    <a:pt x="224709" y="3925"/>
                  </a:lnTo>
                  <a:lnTo>
                    <a:pt x="227408" y="1147"/>
                  </a:lnTo>
                  <a:lnTo>
                    <a:pt x="229911" y="0"/>
                  </a:lnTo>
                  <a:lnTo>
                    <a:pt x="233698" y="1353"/>
                  </a:lnTo>
                  <a:lnTo>
                    <a:pt x="243549" y="8500"/>
                  </a:lnTo>
                  <a:lnTo>
                    <a:pt x="257624" y="34537"/>
                  </a:lnTo>
                  <a:lnTo>
                    <a:pt x="260619" y="69062"/>
                  </a:lnTo>
                  <a:lnTo>
                    <a:pt x="243554" y="109474"/>
                  </a:lnTo>
                  <a:lnTo>
                    <a:pt x="218295" y="132518"/>
                  </a:lnTo>
                  <a:lnTo>
                    <a:pt x="187315" y="149345"/>
                  </a:lnTo>
                  <a:lnTo>
                    <a:pt x="126970" y="16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36">
            <a:extLst>
              <a:ext uri="{FF2B5EF4-FFF2-40B4-BE49-F238E27FC236}">
                <a16:creationId xmlns:a16="http://schemas.microsoft.com/office/drawing/2014/main" xmlns="" id="{EE5A7775-16CA-4B7B-947C-25C6C48C63E6}"/>
              </a:ext>
            </a:extLst>
          </p:cNvPr>
          <p:cNvGrpSpPr/>
          <p:nvPr/>
        </p:nvGrpSpPr>
        <p:grpSpPr>
          <a:xfrm>
            <a:off x="4591050" y="6272084"/>
            <a:ext cx="850901" cy="305312"/>
            <a:chOff x="4591050" y="6272084"/>
            <a:chExt cx="850901" cy="305312"/>
          </a:xfrm>
        </p:grpSpPr>
        <p:sp>
          <p:nvSpPr>
            <p:cNvPr id="373" name="SMARTInkShape-1351">
              <a:extLst>
                <a:ext uri="{FF2B5EF4-FFF2-40B4-BE49-F238E27FC236}">
                  <a16:creationId xmlns:a16="http://schemas.microsoft.com/office/drawing/2014/main" xmlns="" id="{5A431FBA-0370-4A5E-A893-F1DEBB44EE34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041900" y="6272084"/>
              <a:ext cx="400051" cy="303302"/>
            </a:xfrm>
            <a:custGeom>
              <a:avLst/>
              <a:gdLst/>
              <a:ahLst/>
              <a:cxnLst/>
              <a:rect l="0" t="0" r="0" b="0"/>
              <a:pathLst>
                <a:path w="400051" h="303302">
                  <a:moveTo>
                    <a:pt x="0" y="262066"/>
                  </a:moveTo>
                  <a:lnTo>
                    <a:pt x="0" y="262066"/>
                  </a:lnTo>
                  <a:lnTo>
                    <a:pt x="12552" y="260185"/>
                  </a:lnTo>
                  <a:lnTo>
                    <a:pt x="49500" y="249823"/>
                  </a:lnTo>
                  <a:lnTo>
                    <a:pt x="72915" y="234920"/>
                  </a:lnTo>
                  <a:lnTo>
                    <a:pt x="84382" y="223189"/>
                  </a:lnTo>
                  <a:lnTo>
                    <a:pt x="90420" y="210921"/>
                  </a:lnTo>
                  <a:lnTo>
                    <a:pt x="92030" y="204686"/>
                  </a:lnTo>
                  <a:lnTo>
                    <a:pt x="90987" y="199823"/>
                  </a:lnTo>
                  <a:lnTo>
                    <a:pt x="88174" y="195877"/>
                  </a:lnTo>
                  <a:lnTo>
                    <a:pt x="84183" y="192540"/>
                  </a:lnTo>
                  <a:lnTo>
                    <a:pt x="72222" y="190714"/>
                  </a:lnTo>
                  <a:lnTo>
                    <a:pt x="65081" y="191213"/>
                  </a:lnTo>
                  <a:lnTo>
                    <a:pt x="41547" y="202032"/>
                  </a:lnTo>
                  <a:lnTo>
                    <a:pt x="30695" y="216570"/>
                  </a:lnTo>
                  <a:lnTo>
                    <a:pt x="26813" y="225385"/>
                  </a:lnTo>
                  <a:lnTo>
                    <a:pt x="26263" y="242706"/>
                  </a:lnTo>
                  <a:lnTo>
                    <a:pt x="31429" y="259811"/>
                  </a:lnTo>
                  <a:lnTo>
                    <a:pt x="40779" y="276821"/>
                  </a:lnTo>
                  <a:lnTo>
                    <a:pt x="51991" y="288144"/>
                  </a:lnTo>
                  <a:lnTo>
                    <a:pt x="57945" y="292151"/>
                  </a:lnTo>
                  <a:lnTo>
                    <a:pt x="83177" y="297792"/>
                  </a:lnTo>
                  <a:lnTo>
                    <a:pt x="102820" y="293466"/>
                  </a:lnTo>
                  <a:lnTo>
                    <a:pt x="112996" y="289350"/>
                  </a:lnTo>
                  <a:lnTo>
                    <a:pt x="129947" y="275368"/>
                  </a:lnTo>
                  <a:lnTo>
                    <a:pt x="149509" y="247662"/>
                  </a:lnTo>
                  <a:lnTo>
                    <a:pt x="162020" y="220181"/>
                  </a:lnTo>
                  <a:lnTo>
                    <a:pt x="162341" y="217914"/>
                  </a:lnTo>
                  <a:lnTo>
                    <a:pt x="161849" y="217109"/>
                  </a:lnTo>
                  <a:lnTo>
                    <a:pt x="160816" y="217278"/>
                  </a:lnTo>
                  <a:lnTo>
                    <a:pt x="150093" y="252939"/>
                  </a:lnTo>
                  <a:lnTo>
                    <a:pt x="146287" y="299284"/>
                  </a:lnTo>
                  <a:lnTo>
                    <a:pt x="146155" y="303301"/>
                  </a:lnTo>
                  <a:lnTo>
                    <a:pt x="147531" y="302257"/>
                  </a:lnTo>
                  <a:lnTo>
                    <a:pt x="152823" y="295450"/>
                  </a:lnTo>
                  <a:lnTo>
                    <a:pt x="173666" y="248954"/>
                  </a:lnTo>
                  <a:lnTo>
                    <a:pt x="193917" y="217065"/>
                  </a:lnTo>
                  <a:lnTo>
                    <a:pt x="200956" y="210316"/>
                  </a:lnTo>
                  <a:lnTo>
                    <a:pt x="203821" y="208515"/>
                  </a:lnTo>
                  <a:lnTo>
                    <a:pt x="207141" y="209432"/>
                  </a:lnTo>
                  <a:lnTo>
                    <a:pt x="214593" y="216095"/>
                  </a:lnTo>
                  <a:lnTo>
                    <a:pt x="223352" y="235117"/>
                  </a:lnTo>
                  <a:lnTo>
                    <a:pt x="231672" y="278265"/>
                  </a:lnTo>
                  <a:lnTo>
                    <a:pt x="234881" y="285565"/>
                  </a:lnTo>
                  <a:lnTo>
                    <a:pt x="244091" y="295558"/>
                  </a:lnTo>
                  <a:lnTo>
                    <a:pt x="249512" y="299209"/>
                  </a:lnTo>
                  <a:lnTo>
                    <a:pt x="256651" y="300235"/>
                  </a:lnTo>
                  <a:lnTo>
                    <a:pt x="273993" y="297610"/>
                  </a:lnTo>
                  <a:lnTo>
                    <a:pt x="303590" y="281456"/>
                  </a:lnTo>
                  <a:lnTo>
                    <a:pt x="331331" y="255425"/>
                  </a:lnTo>
                  <a:lnTo>
                    <a:pt x="347312" y="225369"/>
                  </a:lnTo>
                  <a:lnTo>
                    <a:pt x="350035" y="210244"/>
                  </a:lnTo>
                  <a:lnTo>
                    <a:pt x="349773" y="204234"/>
                  </a:lnTo>
                  <a:lnTo>
                    <a:pt x="346071" y="200228"/>
                  </a:lnTo>
                  <a:lnTo>
                    <a:pt x="332549" y="195777"/>
                  </a:lnTo>
                  <a:lnTo>
                    <a:pt x="314782" y="199443"/>
                  </a:lnTo>
                  <a:lnTo>
                    <a:pt x="305104" y="203384"/>
                  </a:lnTo>
                  <a:lnTo>
                    <a:pt x="288707" y="219052"/>
                  </a:lnTo>
                  <a:lnTo>
                    <a:pt x="271340" y="249791"/>
                  </a:lnTo>
                  <a:lnTo>
                    <a:pt x="267676" y="260233"/>
                  </a:lnTo>
                  <a:lnTo>
                    <a:pt x="267369" y="277479"/>
                  </a:lnTo>
                  <a:lnTo>
                    <a:pt x="269262" y="285041"/>
                  </a:lnTo>
                  <a:lnTo>
                    <a:pt x="272642" y="290788"/>
                  </a:lnTo>
                  <a:lnTo>
                    <a:pt x="282041" y="299054"/>
                  </a:lnTo>
                  <a:lnTo>
                    <a:pt x="288217" y="299425"/>
                  </a:lnTo>
                  <a:lnTo>
                    <a:pt x="302603" y="294192"/>
                  </a:lnTo>
                  <a:lnTo>
                    <a:pt x="329941" y="265863"/>
                  </a:lnTo>
                  <a:lnTo>
                    <a:pt x="348194" y="232472"/>
                  </a:lnTo>
                  <a:lnTo>
                    <a:pt x="364303" y="188943"/>
                  </a:lnTo>
                  <a:lnTo>
                    <a:pt x="370574" y="162517"/>
                  </a:lnTo>
                  <a:lnTo>
                    <a:pt x="376166" y="134316"/>
                  </a:lnTo>
                  <a:lnTo>
                    <a:pt x="380599" y="108461"/>
                  </a:lnTo>
                  <a:lnTo>
                    <a:pt x="387407" y="60917"/>
                  </a:lnTo>
                  <a:lnTo>
                    <a:pt x="388465" y="14709"/>
                  </a:lnTo>
                  <a:lnTo>
                    <a:pt x="386682" y="6851"/>
                  </a:lnTo>
                  <a:lnTo>
                    <a:pt x="384083" y="2317"/>
                  </a:lnTo>
                  <a:lnTo>
                    <a:pt x="380938" y="0"/>
                  </a:lnTo>
                  <a:lnTo>
                    <a:pt x="376725" y="1983"/>
                  </a:lnTo>
                  <a:lnTo>
                    <a:pt x="366401" y="13594"/>
                  </a:lnTo>
                  <a:lnTo>
                    <a:pt x="348687" y="56820"/>
                  </a:lnTo>
                  <a:lnTo>
                    <a:pt x="343826" y="96292"/>
                  </a:lnTo>
                  <a:lnTo>
                    <a:pt x="346134" y="138999"/>
                  </a:lnTo>
                  <a:lnTo>
                    <a:pt x="356567" y="181499"/>
                  </a:lnTo>
                  <a:lnTo>
                    <a:pt x="372493" y="218263"/>
                  </a:lnTo>
                  <a:lnTo>
                    <a:pt x="400050" y="26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352">
              <a:extLst>
                <a:ext uri="{FF2B5EF4-FFF2-40B4-BE49-F238E27FC236}">
                  <a16:creationId xmlns:a16="http://schemas.microsoft.com/office/drawing/2014/main" xmlns="" id="{F87D4644-C55F-4FC3-B15C-82EE9A67E11D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4760880" y="6439183"/>
              <a:ext cx="103221" cy="138213"/>
            </a:xfrm>
            <a:custGeom>
              <a:avLst/>
              <a:gdLst/>
              <a:ahLst/>
              <a:cxnLst/>
              <a:rect l="0" t="0" r="0" b="0"/>
              <a:pathLst>
                <a:path w="103221" h="138213">
                  <a:moveTo>
                    <a:pt x="14320" y="82267"/>
                  </a:moveTo>
                  <a:lnTo>
                    <a:pt x="14320" y="82267"/>
                  </a:lnTo>
                  <a:lnTo>
                    <a:pt x="28135" y="73478"/>
                  </a:lnTo>
                  <a:lnTo>
                    <a:pt x="35982" y="64955"/>
                  </a:lnTo>
                  <a:lnTo>
                    <a:pt x="55860" y="25362"/>
                  </a:lnTo>
                  <a:lnTo>
                    <a:pt x="61357" y="7551"/>
                  </a:lnTo>
                  <a:lnTo>
                    <a:pt x="60390" y="141"/>
                  </a:lnTo>
                  <a:lnTo>
                    <a:pt x="57734" y="0"/>
                  </a:lnTo>
                  <a:lnTo>
                    <a:pt x="49137" y="5487"/>
                  </a:lnTo>
                  <a:lnTo>
                    <a:pt x="22713" y="41465"/>
                  </a:lnTo>
                  <a:lnTo>
                    <a:pt x="4323" y="87456"/>
                  </a:lnTo>
                  <a:lnTo>
                    <a:pt x="0" y="107856"/>
                  </a:lnTo>
                  <a:lnTo>
                    <a:pt x="429" y="123978"/>
                  </a:lnTo>
                  <a:lnTo>
                    <a:pt x="5765" y="129830"/>
                  </a:lnTo>
                  <a:lnTo>
                    <a:pt x="24864" y="138212"/>
                  </a:lnTo>
                  <a:lnTo>
                    <a:pt x="53578" y="136765"/>
                  </a:lnTo>
                  <a:lnTo>
                    <a:pt x="103220" y="12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353">
              <a:extLst>
                <a:ext uri="{FF2B5EF4-FFF2-40B4-BE49-F238E27FC236}">
                  <a16:creationId xmlns:a16="http://schemas.microsoft.com/office/drawing/2014/main" xmlns="" id="{8D4BA090-A169-4AFB-9C25-B248EDC59C27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4591050" y="6451600"/>
              <a:ext cx="158751" cy="116969"/>
            </a:xfrm>
            <a:custGeom>
              <a:avLst/>
              <a:gdLst/>
              <a:ahLst/>
              <a:cxnLst/>
              <a:rect l="0" t="0" r="0" b="0"/>
              <a:pathLst>
                <a:path w="158751" h="116969">
                  <a:moveTo>
                    <a:pt x="0" y="19050"/>
                  </a:moveTo>
                  <a:lnTo>
                    <a:pt x="0" y="19050"/>
                  </a:lnTo>
                  <a:lnTo>
                    <a:pt x="705" y="60284"/>
                  </a:lnTo>
                  <a:lnTo>
                    <a:pt x="8838" y="105576"/>
                  </a:lnTo>
                  <a:lnTo>
                    <a:pt x="12865" y="113950"/>
                  </a:lnTo>
                  <a:lnTo>
                    <a:pt x="14927" y="116184"/>
                  </a:lnTo>
                  <a:lnTo>
                    <a:pt x="17007" y="116968"/>
                  </a:lnTo>
                  <a:lnTo>
                    <a:pt x="19098" y="116783"/>
                  </a:lnTo>
                  <a:lnTo>
                    <a:pt x="21199" y="115955"/>
                  </a:lnTo>
                  <a:lnTo>
                    <a:pt x="42708" y="73624"/>
                  </a:lnTo>
                  <a:lnTo>
                    <a:pt x="49085" y="64472"/>
                  </a:lnTo>
                  <a:lnTo>
                    <a:pt x="51772" y="62030"/>
                  </a:lnTo>
                  <a:lnTo>
                    <a:pt x="54271" y="62520"/>
                  </a:lnTo>
                  <a:lnTo>
                    <a:pt x="58928" y="68709"/>
                  </a:lnTo>
                  <a:lnTo>
                    <a:pt x="75307" y="104153"/>
                  </a:lnTo>
                  <a:lnTo>
                    <a:pt x="84975" y="111671"/>
                  </a:lnTo>
                  <a:lnTo>
                    <a:pt x="90517" y="114664"/>
                  </a:lnTo>
                  <a:lnTo>
                    <a:pt x="95622" y="115248"/>
                  </a:lnTo>
                  <a:lnTo>
                    <a:pt x="105058" y="112134"/>
                  </a:lnTo>
                  <a:lnTo>
                    <a:pt x="121674" y="95706"/>
                  </a:lnTo>
                  <a:lnTo>
                    <a:pt x="140477" y="60507"/>
                  </a:lnTo>
                  <a:lnTo>
                    <a:pt x="154062" y="1709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237">
            <a:extLst>
              <a:ext uri="{FF2B5EF4-FFF2-40B4-BE49-F238E27FC236}">
                <a16:creationId xmlns:a16="http://schemas.microsoft.com/office/drawing/2014/main" xmlns="" id="{2B88D5FD-1B01-46CF-A662-885366AABE9A}"/>
              </a:ext>
            </a:extLst>
          </p:cNvPr>
          <p:cNvGrpSpPr/>
          <p:nvPr/>
        </p:nvGrpSpPr>
        <p:grpSpPr>
          <a:xfrm>
            <a:off x="3771900" y="6332052"/>
            <a:ext cx="577851" cy="284554"/>
            <a:chOff x="3771900" y="6332052"/>
            <a:chExt cx="577851" cy="284554"/>
          </a:xfrm>
        </p:grpSpPr>
        <p:sp>
          <p:nvSpPr>
            <p:cNvPr id="377" name="SMARTInkShape-1354">
              <a:extLst>
                <a:ext uri="{FF2B5EF4-FFF2-40B4-BE49-F238E27FC236}">
                  <a16:creationId xmlns:a16="http://schemas.microsoft.com/office/drawing/2014/main" xmlns="" id="{3950458F-71A6-4542-91ED-9622D6EED4EF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136542" y="6413500"/>
              <a:ext cx="213209" cy="25401"/>
            </a:xfrm>
            <a:custGeom>
              <a:avLst/>
              <a:gdLst/>
              <a:ahLst/>
              <a:cxnLst/>
              <a:rect l="0" t="0" r="0" b="0"/>
              <a:pathLst>
                <a:path w="2132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3531" y="23989"/>
                  </a:lnTo>
                  <a:lnTo>
                    <a:pt x="71262" y="18659"/>
                  </a:lnTo>
                  <a:lnTo>
                    <a:pt x="96000" y="15261"/>
                  </a:lnTo>
                  <a:lnTo>
                    <a:pt x="123781" y="11585"/>
                  </a:lnTo>
                  <a:lnTo>
                    <a:pt x="153589" y="7724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355">
              <a:extLst>
                <a:ext uri="{FF2B5EF4-FFF2-40B4-BE49-F238E27FC236}">
                  <a16:creationId xmlns:a16="http://schemas.microsoft.com/office/drawing/2014/main" xmlns="" id="{B1DBE916-8BDC-4A13-A605-124BA35F678F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3954116" y="6332052"/>
              <a:ext cx="281335" cy="266435"/>
            </a:xfrm>
            <a:custGeom>
              <a:avLst/>
              <a:gdLst/>
              <a:ahLst/>
              <a:cxnLst/>
              <a:rect l="0" t="0" r="0" b="0"/>
              <a:pathLst>
                <a:path w="281335" h="266435">
                  <a:moveTo>
                    <a:pt x="40034" y="183048"/>
                  </a:moveTo>
                  <a:lnTo>
                    <a:pt x="40034" y="183048"/>
                  </a:lnTo>
                  <a:lnTo>
                    <a:pt x="33292" y="183048"/>
                  </a:lnTo>
                  <a:lnTo>
                    <a:pt x="28100" y="184929"/>
                  </a:lnTo>
                  <a:lnTo>
                    <a:pt x="15648" y="195257"/>
                  </a:lnTo>
                  <a:lnTo>
                    <a:pt x="7095" y="213555"/>
                  </a:lnTo>
                  <a:lnTo>
                    <a:pt x="91" y="236851"/>
                  </a:lnTo>
                  <a:lnTo>
                    <a:pt x="0" y="243611"/>
                  </a:lnTo>
                  <a:lnTo>
                    <a:pt x="3661" y="254885"/>
                  </a:lnTo>
                  <a:lnTo>
                    <a:pt x="9992" y="262718"/>
                  </a:lnTo>
                  <a:lnTo>
                    <a:pt x="13656" y="265795"/>
                  </a:lnTo>
                  <a:lnTo>
                    <a:pt x="18216" y="266434"/>
                  </a:lnTo>
                  <a:lnTo>
                    <a:pt x="28926" y="263383"/>
                  </a:lnTo>
                  <a:lnTo>
                    <a:pt x="50227" y="243618"/>
                  </a:lnTo>
                  <a:lnTo>
                    <a:pt x="78509" y="202610"/>
                  </a:lnTo>
                  <a:lnTo>
                    <a:pt x="80501" y="198205"/>
                  </a:lnTo>
                  <a:lnTo>
                    <a:pt x="82534" y="195975"/>
                  </a:lnTo>
                  <a:lnTo>
                    <a:pt x="84595" y="195194"/>
                  </a:lnTo>
                  <a:lnTo>
                    <a:pt x="86675" y="195378"/>
                  </a:lnTo>
                  <a:lnTo>
                    <a:pt x="88061" y="196912"/>
                  </a:lnTo>
                  <a:lnTo>
                    <a:pt x="96366" y="217389"/>
                  </a:lnTo>
                  <a:lnTo>
                    <a:pt x="102935" y="225592"/>
                  </a:lnTo>
                  <a:lnTo>
                    <a:pt x="112440" y="230178"/>
                  </a:lnTo>
                  <a:lnTo>
                    <a:pt x="117938" y="231402"/>
                  </a:lnTo>
                  <a:lnTo>
                    <a:pt x="133454" y="227117"/>
                  </a:lnTo>
                  <a:lnTo>
                    <a:pt x="142531" y="223011"/>
                  </a:lnTo>
                  <a:lnTo>
                    <a:pt x="168789" y="197005"/>
                  </a:lnTo>
                  <a:lnTo>
                    <a:pt x="194444" y="152375"/>
                  </a:lnTo>
                  <a:lnTo>
                    <a:pt x="207673" y="113442"/>
                  </a:lnTo>
                  <a:lnTo>
                    <a:pt x="218257" y="72384"/>
                  </a:lnTo>
                  <a:lnTo>
                    <a:pt x="227664" y="35322"/>
                  </a:lnTo>
                  <a:lnTo>
                    <a:pt x="235670" y="549"/>
                  </a:lnTo>
                  <a:lnTo>
                    <a:pt x="236075" y="0"/>
                  </a:lnTo>
                  <a:lnTo>
                    <a:pt x="227290" y="36719"/>
                  </a:lnTo>
                  <a:lnTo>
                    <a:pt x="222507" y="70976"/>
                  </a:lnTo>
                  <a:lnTo>
                    <a:pt x="218029" y="109719"/>
                  </a:lnTo>
                  <a:lnTo>
                    <a:pt x="215804" y="148341"/>
                  </a:lnTo>
                  <a:lnTo>
                    <a:pt x="222485" y="195734"/>
                  </a:lnTo>
                  <a:lnTo>
                    <a:pt x="229544" y="218554"/>
                  </a:lnTo>
                  <a:lnTo>
                    <a:pt x="239266" y="232460"/>
                  </a:lnTo>
                  <a:lnTo>
                    <a:pt x="244822" y="237156"/>
                  </a:lnTo>
                  <a:lnTo>
                    <a:pt x="251348" y="238170"/>
                  </a:lnTo>
                  <a:lnTo>
                    <a:pt x="281334" y="227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356">
              <a:extLst>
                <a:ext uri="{FF2B5EF4-FFF2-40B4-BE49-F238E27FC236}">
                  <a16:creationId xmlns:a16="http://schemas.microsoft.com/office/drawing/2014/main" xmlns="" id="{1ABE7DF7-162B-4439-BC61-9EC785B362DD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3771900" y="6373432"/>
              <a:ext cx="135185" cy="243174"/>
            </a:xfrm>
            <a:custGeom>
              <a:avLst/>
              <a:gdLst/>
              <a:ahLst/>
              <a:cxnLst/>
              <a:rect l="0" t="0" r="0" b="0"/>
              <a:pathLst>
                <a:path w="135185" h="243174">
                  <a:moveTo>
                    <a:pt x="0" y="21018"/>
                  </a:moveTo>
                  <a:lnTo>
                    <a:pt x="0" y="21018"/>
                  </a:lnTo>
                  <a:lnTo>
                    <a:pt x="6907" y="4059"/>
                  </a:lnTo>
                  <a:lnTo>
                    <a:pt x="8838" y="1244"/>
                  </a:lnTo>
                  <a:lnTo>
                    <a:pt x="10125" y="75"/>
                  </a:lnTo>
                  <a:lnTo>
                    <a:pt x="10983" y="0"/>
                  </a:lnTo>
                  <a:lnTo>
                    <a:pt x="19103" y="8321"/>
                  </a:lnTo>
                  <a:lnTo>
                    <a:pt x="29931" y="55381"/>
                  </a:lnTo>
                  <a:lnTo>
                    <a:pt x="37056" y="91560"/>
                  </a:lnTo>
                  <a:lnTo>
                    <a:pt x="41164" y="131157"/>
                  </a:lnTo>
                  <a:lnTo>
                    <a:pt x="42989" y="169452"/>
                  </a:lnTo>
                  <a:lnTo>
                    <a:pt x="43311" y="212695"/>
                  </a:lnTo>
                  <a:lnTo>
                    <a:pt x="39338" y="239815"/>
                  </a:lnTo>
                  <a:lnTo>
                    <a:pt x="38926" y="240967"/>
                  </a:lnTo>
                  <a:lnTo>
                    <a:pt x="38344" y="225730"/>
                  </a:lnTo>
                  <a:lnTo>
                    <a:pt x="53357" y="180955"/>
                  </a:lnTo>
                  <a:lnTo>
                    <a:pt x="71313" y="153151"/>
                  </a:lnTo>
                  <a:lnTo>
                    <a:pt x="86258" y="140656"/>
                  </a:lnTo>
                  <a:lnTo>
                    <a:pt x="100425" y="134163"/>
                  </a:lnTo>
                  <a:lnTo>
                    <a:pt x="113073" y="131982"/>
                  </a:lnTo>
                  <a:lnTo>
                    <a:pt x="123397" y="133365"/>
                  </a:lnTo>
                  <a:lnTo>
                    <a:pt x="127420" y="136133"/>
                  </a:lnTo>
                  <a:lnTo>
                    <a:pt x="133772" y="144852"/>
                  </a:lnTo>
                  <a:lnTo>
                    <a:pt x="135184" y="159546"/>
                  </a:lnTo>
                  <a:lnTo>
                    <a:pt x="134572" y="168404"/>
                  </a:lnTo>
                  <a:lnTo>
                    <a:pt x="120228" y="197723"/>
                  </a:lnTo>
                  <a:lnTo>
                    <a:pt x="91362" y="222012"/>
                  </a:lnTo>
                  <a:lnTo>
                    <a:pt x="55998" y="239243"/>
                  </a:lnTo>
                  <a:lnTo>
                    <a:pt x="36883" y="243125"/>
                  </a:lnTo>
                  <a:lnTo>
                    <a:pt x="28821" y="243173"/>
                  </a:lnTo>
                  <a:lnTo>
                    <a:pt x="24859" y="240382"/>
                  </a:lnTo>
                  <a:lnTo>
                    <a:pt x="23628" y="235699"/>
                  </a:lnTo>
                  <a:lnTo>
                    <a:pt x="25400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38">
            <a:extLst>
              <a:ext uri="{FF2B5EF4-FFF2-40B4-BE49-F238E27FC236}">
                <a16:creationId xmlns:a16="http://schemas.microsoft.com/office/drawing/2014/main" xmlns="" id="{530167D5-7199-42C4-B284-97D6F96D9793}"/>
              </a:ext>
            </a:extLst>
          </p:cNvPr>
          <p:cNvGrpSpPr/>
          <p:nvPr/>
        </p:nvGrpSpPr>
        <p:grpSpPr>
          <a:xfrm>
            <a:off x="2860019" y="6345260"/>
            <a:ext cx="626132" cy="366691"/>
            <a:chOff x="2860019" y="6345260"/>
            <a:chExt cx="626132" cy="366691"/>
          </a:xfrm>
        </p:grpSpPr>
        <p:sp>
          <p:nvSpPr>
            <p:cNvPr id="381" name="SMARTInkShape-1357">
              <a:extLst>
                <a:ext uri="{FF2B5EF4-FFF2-40B4-BE49-F238E27FC236}">
                  <a16:creationId xmlns:a16="http://schemas.microsoft.com/office/drawing/2014/main" xmlns="" id="{E4C41BD0-CD7C-4DC3-BB68-E14C80743075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3429000" y="66484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39825" y="2534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58">
              <a:extLst>
                <a:ext uri="{FF2B5EF4-FFF2-40B4-BE49-F238E27FC236}">
                  <a16:creationId xmlns:a16="http://schemas.microsoft.com/office/drawing/2014/main" xmlns="" id="{B9723146-2ECA-47C8-8444-DB3B98F6CFA7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3270250" y="6456532"/>
              <a:ext cx="95251" cy="160169"/>
            </a:xfrm>
            <a:custGeom>
              <a:avLst/>
              <a:gdLst/>
              <a:ahLst/>
              <a:cxnLst/>
              <a:rect l="0" t="0" r="0" b="0"/>
              <a:pathLst>
                <a:path w="95251" h="160169">
                  <a:moveTo>
                    <a:pt x="0" y="71268"/>
                  </a:moveTo>
                  <a:lnTo>
                    <a:pt x="0" y="71268"/>
                  </a:lnTo>
                  <a:lnTo>
                    <a:pt x="8838" y="80106"/>
                  </a:lnTo>
                  <a:lnTo>
                    <a:pt x="16628" y="82252"/>
                  </a:lnTo>
                  <a:lnTo>
                    <a:pt x="38876" y="83629"/>
                  </a:lnTo>
                  <a:lnTo>
                    <a:pt x="49263" y="80054"/>
                  </a:lnTo>
                  <a:lnTo>
                    <a:pt x="54009" y="77126"/>
                  </a:lnTo>
                  <a:lnTo>
                    <a:pt x="61163" y="66346"/>
                  </a:lnTo>
                  <a:lnTo>
                    <a:pt x="71505" y="36428"/>
                  </a:lnTo>
                  <a:lnTo>
                    <a:pt x="71438" y="11713"/>
                  </a:lnTo>
                  <a:lnTo>
                    <a:pt x="68674" y="2466"/>
                  </a:lnTo>
                  <a:lnTo>
                    <a:pt x="66949" y="0"/>
                  </a:lnTo>
                  <a:lnTo>
                    <a:pt x="62271" y="473"/>
                  </a:lnTo>
                  <a:lnTo>
                    <a:pt x="47667" y="6642"/>
                  </a:lnTo>
                  <a:lnTo>
                    <a:pt x="35061" y="22085"/>
                  </a:lnTo>
                  <a:lnTo>
                    <a:pt x="18842" y="63121"/>
                  </a:lnTo>
                  <a:lnTo>
                    <a:pt x="21074" y="85992"/>
                  </a:lnTo>
                  <a:lnTo>
                    <a:pt x="30533" y="108856"/>
                  </a:lnTo>
                  <a:lnTo>
                    <a:pt x="46496" y="128427"/>
                  </a:lnTo>
                  <a:lnTo>
                    <a:pt x="95250" y="16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359">
              <a:extLst>
                <a:ext uri="{FF2B5EF4-FFF2-40B4-BE49-F238E27FC236}">
                  <a16:creationId xmlns:a16="http://schemas.microsoft.com/office/drawing/2014/main" xmlns="" id="{DEF18661-0498-4945-936C-E1D674F677E5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2981792" y="6346673"/>
              <a:ext cx="260160" cy="285837"/>
            </a:xfrm>
            <a:custGeom>
              <a:avLst/>
              <a:gdLst/>
              <a:ahLst/>
              <a:cxnLst/>
              <a:rect l="0" t="0" r="0" b="0"/>
              <a:pathLst>
                <a:path w="260160" h="285837">
                  <a:moveTo>
                    <a:pt x="72558" y="206527"/>
                  </a:moveTo>
                  <a:lnTo>
                    <a:pt x="72558" y="206527"/>
                  </a:lnTo>
                  <a:lnTo>
                    <a:pt x="63720" y="188851"/>
                  </a:lnTo>
                  <a:lnTo>
                    <a:pt x="57811" y="182679"/>
                  </a:lnTo>
                  <a:lnTo>
                    <a:pt x="50482" y="178288"/>
                  </a:lnTo>
                  <a:lnTo>
                    <a:pt x="42520" y="176337"/>
                  </a:lnTo>
                  <a:lnTo>
                    <a:pt x="32397" y="181116"/>
                  </a:lnTo>
                  <a:lnTo>
                    <a:pt x="26734" y="185352"/>
                  </a:lnTo>
                  <a:lnTo>
                    <a:pt x="8651" y="211541"/>
                  </a:lnTo>
                  <a:lnTo>
                    <a:pt x="0" y="242740"/>
                  </a:lnTo>
                  <a:lnTo>
                    <a:pt x="1740" y="260017"/>
                  </a:lnTo>
                  <a:lnTo>
                    <a:pt x="4179" y="267586"/>
                  </a:lnTo>
                  <a:lnTo>
                    <a:pt x="8627" y="272633"/>
                  </a:lnTo>
                  <a:lnTo>
                    <a:pt x="21097" y="278240"/>
                  </a:lnTo>
                  <a:lnTo>
                    <a:pt x="27667" y="277620"/>
                  </a:lnTo>
                  <a:lnTo>
                    <a:pt x="40612" y="271284"/>
                  </a:lnTo>
                  <a:lnTo>
                    <a:pt x="51540" y="257651"/>
                  </a:lnTo>
                  <a:lnTo>
                    <a:pt x="59688" y="241243"/>
                  </a:lnTo>
                  <a:lnTo>
                    <a:pt x="65953" y="214107"/>
                  </a:lnTo>
                  <a:lnTo>
                    <a:pt x="68080" y="256546"/>
                  </a:lnTo>
                  <a:lnTo>
                    <a:pt x="71979" y="268269"/>
                  </a:lnTo>
                  <a:lnTo>
                    <a:pt x="78415" y="275830"/>
                  </a:lnTo>
                  <a:lnTo>
                    <a:pt x="82813" y="277423"/>
                  </a:lnTo>
                  <a:lnTo>
                    <a:pt x="93344" y="277313"/>
                  </a:lnTo>
                  <a:lnTo>
                    <a:pt x="105079" y="265503"/>
                  </a:lnTo>
                  <a:lnTo>
                    <a:pt x="125468" y="227529"/>
                  </a:lnTo>
                  <a:lnTo>
                    <a:pt x="140524" y="189756"/>
                  </a:lnTo>
                  <a:lnTo>
                    <a:pt x="154270" y="144745"/>
                  </a:lnTo>
                  <a:lnTo>
                    <a:pt x="165554" y="98400"/>
                  </a:lnTo>
                  <a:lnTo>
                    <a:pt x="174567" y="55459"/>
                  </a:lnTo>
                  <a:lnTo>
                    <a:pt x="182903" y="11719"/>
                  </a:lnTo>
                  <a:lnTo>
                    <a:pt x="185100" y="0"/>
                  </a:lnTo>
                  <a:lnTo>
                    <a:pt x="184275" y="1109"/>
                  </a:lnTo>
                  <a:lnTo>
                    <a:pt x="172812" y="38951"/>
                  </a:lnTo>
                  <a:lnTo>
                    <a:pt x="165093" y="73489"/>
                  </a:lnTo>
                  <a:lnTo>
                    <a:pt x="156958" y="117058"/>
                  </a:lnTo>
                  <a:lnTo>
                    <a:pt x="150521" y="160883"/>
                  </a:lnTo>
                  <a:lnTo>
                    <a:pt x="146014" y="201763"/>
                  </a:lnTo>
                  <a:lnTo>
                    <a:pt x="144010" y="236394"/>
                  </a:lnTo>
                  <a:lnTo>
                    <a:pt x="148765" y="262605"/>
                  </a:lnTo>
                  <a:lnTo>
                    <a:pt x="152996" y="273545"/>
                  </a:lnTo>
                  <a:lnTo>
                    <a:pt x="157933" y="280133"/>
                  </a:lnTo>
                  <a:lnTo>
                    <a:pt x="163341" y="283821"/>
                  </a:lnTo>
                  <a:lnTo>
                    <a:pt x="169063" y="285573"/>
                  </a:lnTo>
                  <a:lnTo>
                    <a:pt x="186711" y="276230"/>
                  </a:lnTo>
                  <a:lnTo>
                    <a:pt x="207253" y="257261"/>
                  </a:lnTo>
                  <a:lnTo>
                    <a:pt x="233275" y="218815"/>
                  </a:lnTo>
                  <a:lnTo>
                    <a:pt x="248432" y="178966"/>
                  </a:lnTo>
                  <a:lnTo>
                    <a:pt x="249972" y="160411"/>
                  </a:lnTo>
                  <a:lnTo>
                    <a:pt x="247984" y="153911"/>
                  </a:lnTo>
                  <a:lnTo>
                    <a:pt x="244542" y="148870"/>
                  </a:lnTo>
                  <a:lnTo>
                    <a:pt x="240131" y="144808"/>
                  </a:lnTo>
                  <a:lnTo>
                    <a:pt x="234368" y="142802"/>
                  </a:lnTo>
                  <a:lnTo>
                    <a:pt x="220438" y="142456"/>
                  </a:lnTo>
                  <a:lnTo>
                    <a:pt x="214183" y="144763"/>
                  </a:lnTo>
                  <a:lnTo>
                    <a:pt x="203471" y="152971"/>
                  </a:lnTo>
                  <a:lnTo>
                    <a:pt x="197770" y="163674"/>
                  </a:lnTo>
                  <a:lnTo>
                    <a:pt x="196249" y="169492"/>
                  </a:lnTo>
                  <a:lnTo>
                    <a:pt x="198323" y="181601"/>
                  </a:lnTo>
                  <a:lnTo>
                    <a:pt x="205359" y="194742"/>
                  </a:lnTo>
                  <a:lnTo>
                    <a:pt x="237446" y="234443"/>
                  </a:lnTo>
                  <a:lnTo>
                    <a:pt x="256535" y="266578"/>
                  </a:lnTo>
                  <a:lnTo>
                    <a:pt x="260159" y="278137"/>
                  </a:lnTo>
                  <a:lnTo>
                    <a:pt x="259714" y="281783"/>
                  </a:lnTo>
                  <a:lnTo>
                    <a:pt x="258006" y="284215"/>
                  </a:lnTo>
                  <a:lnTo>
                    <a:pt x="255456" y="285836"/>
                  </a:lnTo>
                  <a:lnTo>
                    <a:pt x="251641" y="285505"/>
                  </a:lnTo>
                  <a:lnTo>
                    <a:pt x="231308" y="27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360">
              <a:extLst>
                <a:ext uri="{FF2B5EF4-FFF2-40B4-BE49-F238E27FC236}">
                  <a16:creationId xmlns:a16="http://schemas.microsoft.com/office/drawing/2014/main" xmlns="" id="{5451B816-409E-4BB9-BEEC-1FCC0E585006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860019" y="6345260"/>
              <a:ext cx="137182" cy="321920"/>
            </a:xfrm>
            <a:custGeom>
              <a:avLst/>
              <a:gdLst/>
              <a:ahLst/>
              <a:cxnLst/>
              <a:rect l="0" t="0" r="0" b="0"/>
              <a:pathLst>
                <a:path w="137182" h="321920">
                  <a:moveTo>
                    <a:pt x="105431" y="49190"/>
                  </a:moveTo>
                  <a:lnTo>
                    <a:pt x="105431" y="49190"/>
                  </a:lnTo>
                  <a:lnTo>
                    <a:pt x="98524" y="17153"/>
                  </a:lnTo>
                  <a:lnTo>
                    <a:pt x="96593" y="13015"/>
                  </a:lnTo>
                  <a:lnTo>
                    <a:pt x="90684" y="6536"/>
                  </a:lnTo>
                  <a:lnTo>
                    <a:pt x="84060" y="2011"/>
                  </a:lnTo>
                  <a:lnTo>
                    <a:pt x="78765" y="0"/>
                  </a:lnTo>
                  <a:lnTo>
                    <a:pt x="72178" y="988"/>
                  </a:lnTo>
                  <a:lnTo>
                    <a:pt x="68445" y="2237"/>
                  </a:lnTo>
                  <a:lnTo>
                    <a:pt x="60535" y="14917"/>
                  </a:lnTo>
                  <a:lnTo>
                    <a:pt x="48149" y="53380"/>
                  </a:lnTo>
                  <a:lnTo>
                    <a:pt x="41167" y="91269"/>
                  </a:lnTo>
                  <a:lnTo>
                    <a:pt x="38064" y="136331"/>
                  </a:lnTo>
                  <a:lnTo>
                    <a:pt x="36684" y="182699"/>
                  </a:lnTo>
                  <a:lnTo>
                    <a:pt x="36777" y="227061"/>
                  </a:lnTo>
                  <a:lnTo>
                    <a:pt x="39170" y="265592"/>
                  </a:lnTo>
                  <a:lnTo>
                    <a:pt x="41113" y="305534"/>
                  </a:lnTo>
                  <a:lnTo>
                    <a:pt x="41688" y="321759"/>
                  </a:lnTo>
                  <a:lnTo>
                    <a:pt x="39652" y="321919"/>
                  </a:lnTo>
                  <a:lnTo>
                    <a:pt x="31746" y="316453"/>
                  </a:lnTo>
                  <a:lnTo>
                    <a:pt x="5982" y="278164"/>
                  </a:lnTo>
                  <a:lnTo>
                    <a:pt x="0" y="262222"/>
                  </a:lnTo>
                  <a:lnTo>
                    <a:pt x="482" y="254878"/>
                  </a:lnTo>
                  <a:lnTo>
                    <a:pt x="1598" y="251933"/>
                  </a:lnTo>
                  <a:lnTo>
                    <a:pt x="13282" y="241043"/>
                  </a:lnTo>
                  <a:lnTo>
                    <a:pt x="51402" y="225429"/>
                  </a:lnTo>
                  <a:lnTo>
                    <a:pt x="87306" y="217198"/>
                  </a:lnTo>
                  <a:lnTo>
                    <a:pt x="137181" y="2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239">
            <a:extLst>
              <a:ext uri="{FF2B5EF4-FFF2-40B4-BE49-F238E27FC236}">
                <a16:creationId xmlns:a16="http://schemas.microsoft.com/office/drawing/2014/main" xmlns="" id="{06968A71-23E2-4790-AECB-69110E4CE809}"/>
              </a:ext>
            </a:extLst>
          </p:cNvPr>
          <p:cNvGrpSpPr/>
          <p:nvPr/>
        </p:nvGrpSpPr>
        <p:grpSpPr>
          <a:xfrm>
            <a:off x="2408415" y="6458833"/>
            <a:ext cx="148173" cy="195968"/>
            <a:chOff x="2408415" y="6458833"/>
            <a:chExt cx="148173" cy="195968"/>
          </a:xfrm>
        </p:grpSpPr>
        <p:sp>
          <p:nvSpPr>
            <p:cNvPr id="386" name="SMARTInkShape-1361">
              <a:extLst>
                <a:ext uri="{FF2B5EF4-FFF2-40B4-BE49-F238E27FC236}">
                  <a16:creationId xmlns:a16="http://schemas.microsoft.com/office/drawing/2014/main" xmlns="" id="{A567FE30-28F2-4022-929F-4F11D23771FA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482850" y="6500237"/>
              <a:ext cx="73738" cy="154564"/>
            </a:xfrm>
            <a:custGeom>
              <a:avLst/>
              <a:gdLst/>
              <a:ahLst/>
              <a:cxnLst/>
              <a:rect l="0" t="0" r="0" b="0"/>
              <a:pathLst>
                <a:path w="73738" h="154564">
                  <a:moveTo>
                    <a:pt x="44450" y="59313"/>
                  </a:moveTo>
                  <a:lnTo>
                    <a:pt x="44450" y="59313"/>
                  </a:lnTo>
                  <a:lnTo>
                    <a:pt x="53239" y="45498"/>
                  </a:lnTo>
                  <a:lnTo>
                    <a:pt x="64844" y="29459"/>
                  </a:lnTo>
                  <a:lnTo>
                    <a:pt x="68367" y="20285"/>
                  </a:lnTo>
                  <a:lnTo>
                    <a:pt x="69410" y="9727"/>
                  </a:lnTo>
                  <a:lnTo>
                    <a:pt x="67773" y="3644"/>
                  </a:lnTo>
                  <a:lnTo>
                    <a:pt x="66349" y="1034"/>
                  </a:lnTo>
                  <a:lnTo>
                    <a:pt x="63988" y="0"/>
                  </a:lnTo>
                  <a:lnTo>
                    <a:pt x="57602" y="731"/>
                  </a:lnTo>
                  <a:lnTo>
                    <a:pt x="46074" y="8480"/>
                  </a:lnTo>
                  <a:lnTo>
                    <a:pt x="37092" y="23084"/>
                  </a:lnTo>
                  <a:lnTo>
                    <a:pt x="33333" y="37446"/>
                  </a:lnTo>
                  <a:lnTo>
                    <a:pt x="35590" y="54009"/>
                  </a:lnTo>
                  <a:lnTo>
                    <a:pt x="44098" y="68952"/>
                  </a:lnTo>
                  <a:lnTo>
                    <a:pt x="67888" y="101955"/>
                  </a:lnTo>
                  <a:lnTo>
                    <a:pt x="73737" y="118905"/>
                  </a:lnTo>
                  <a:lnTo>
                    <a:pt x="73147" y="123031"/>
                  </a:lnTo>
                  <a:lnTo>
                    <a:pt x="71343" y="126486"/>
                  </a:lnTo>
                  <a:lnTo>
                    <a:pt x="64163" y="132912"/>
                  </a:lnTo>
                  <a:lnTo>
                    <a:pt x="42844" y="143757"/>
                  </a:lnTo>
                  <a:lnTo>
                    <a:pt x="0" y="15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362">
              <a:extLst>
                <a:ext uri="{FF2B5EF4-FFF2-40B4-BE49-F238E27FC236}">
                  <a16:creationId xmlns:a16="http://schemas.microsoft.com/office/drawing/2014/main" xmlns="" id="{3EA857D1-625A-4E87-837A-84882A45160E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408415" y="6458833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458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363">
              <a:extLst>
                <a:ext uri="{FF2B5EF4-FFF2-40B4-BE49-F238E27FC236}">
                  <a16:creationId xmlns:a16="http://schemas.microsoft.com/office/drawing/2014/main" xmlns="" id="{297945FE-AF26-4CF6-9AD9-37D6FA194650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2425700" y="6553200"/>
              <a:ext cx="12600" cy="95251"/>
            </a:xfrm>
            <a:custGeom>
              <a:avLst/>
              <a:gdLst/>
              <a:ahLst/>
              <a:cxnLst/>
              <a:rect l="0" t="0" r="0" b="0"/>
              <a:pathLst>
                <a:path w="12600" h="952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1881" y="6907"/>
                  </a:lnTo>
                  <a:lnTo>
                    <a:pt x="5069" y="12243"/>
                  </a:lnTo>
                  <a:lnTo>
                    <a:pt x="10126" y="28556"/>
                  </a:lnTo>
                  <a:lnTo>
                    <a:pt x="12361" y="71687"/>
                  </a:lnTo>
                  <a:lnTo>
                    <a:pt x="12599" y="90541"/>
                  </a:lnTo>
                  <a:lnTo>
                    <a:pt x="11927" y="93522"/>
                  </a:lnTo>
                  <a:lnTo>
                    <a:pt x="10774" y="94805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240">
            <a:extLst>
              <a:ext uri="{FF2B5EF4-FFF2-40B4-BE49-F238E27FC236}">
                <a16:creationId xmlns:a16="http://schemas.microsoft.com/office/drawing/2014/main" xmlns="" id="{4D6A46C4-8F38-4D9F-A537-90BF6CF9FAD5}"/>
              </a:ext>
            </a:extLst>
          </p:cNvPr>
          <p:cNvGrpSpPr/>
          <p:nvPr/>
        </p:nvGrpSpPr>
        <p:grpSpPr>
          <a:xfrm>
            <a:off x="1802622" y="6417075"/>
            <a:ext cx="299552" cy="276841"/>
            <a:chOff x="1802622" y="6417075"/>
            <a:chExt cx="299552" cy="276841"/>
          </a:xfrm>
        </p:grpSpPr>
        <p:sp>
          <p:nvSpPr>
            <p:cNvPr id="390" name="SMARTInkShape-1364">
              <a:extLst>
                <a:ext uri="{FF2B5EF4-FFF2-40B4-BE49-F238E27FC236}">
                  <a16:creationId xmlns:a16="http://schemas.microsoft.com/office/drawing/2014/main" xmlns="" id="{237D5E3D-1A0D-470E-9EFF-6306A12435DD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034104" y="6559550"/>
              <a:ext cx="68070" cy="83456"/>
            </a:xfrm>
            <a:custGeom>
              <a:avLst/>
              <a:gdLst/>
              <a:ahLst/>
              <a:cxnLst/>
              <a:rect l="0" t="0" r="0" b="0"/>
              <a:pathLst>
                <a:path w="68070" h="83456">
                  <a:moveTo>
                    <a:pt x="16946" y="19050"/>
                  </a:moveTo>
                  <a:lnTo>
                    <a:pt x="16946" y="19050"/>
                  </a:lnTo>
                  <a:lnTo>
                    <a:pt x="20317" y="19050"/>
                  </a:lnTo>
                  <a:lnTo>
                    <a:pt x="21310" y="18345"/>
                  </a:lnTo>
                  <a:lnTo>
                    <a:pt x="21972" y="17168"/>
                  </a:lnTo>
                  <a:lnTo>
                    <a:pt x="22413" y="15679"/>
                  </a:lnTo>
                  <a:lnTo>
                    <a:pt x="22002" y="15391"/>
                  </a:lnTo>
                  <a:lnTo>
                    <a:pt x="19663" y="16952"/>
                  </a:lnTo>
                  <a:lnTo>
                    <a:pt x="8515" y="29445"/>
                  </a:lnTo>
                  <a:lnTo>
                    <a:pt x="4975" y="34447"/>
                  </a:lnTo>
                  <a:lnTo>
                    <a:pt x="1042" y="47530"/>
                  </a:lnTo>
                  <a:lnTo>
                    <a:pt x="0" y="61340"/>
                  </a:lnTo>
                  <a:lnTo>
                    <a:pt x="1889" y="72182"/>
                  </a:lnTo>
                  <a:lnTo>
                    <a:pt x="4791" y="76344"/>
                  </a:lnTo>
                  <a:lnTo>
                    <a:pt x="13660" y="82849"/>
                  </a:lnTo>
                  <a:lnTo>
                    <a:pt x="19694" y="83455"/>
                  </a:lnTo>
                  <a:lnTo>
                    <a:pt x="33925" y="80365"/>
                  </a:lnTo>
                  <a:lnTo>
                    <a:pt x="47775" y="70524"/>
                  </a:lnTo>
                  <a:lnTo>
                    <a:pt x="59576" y="56744"/>
                  </a:lnTo>
                  <a:lnTo>
                    <a:pt x="67172" y="41211"/>
                  </a:lnTo>
                  <a:lnTo>
                    <a:pt x="68069" y="33824"/>
                  </a:lnTo>
                  <a:lnTo>
                    <a:pt x="65302" y="19972"/>
                  </a:lnTo>
                  <a:lnTo>
                    <a:pt x="61178" y="14725"/>
                  </a:lnTo>
                  <a:lnTo>
                    <a:pt x="49069" y="7015"/>
                  </a:lnTo>
                  <a:lnTo>
                    <a:pt x="10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365">
              <a:extLst>
                <a:ext uri="{FF2B5EF4-FFF2-40B4-BE49-F238E27FC236}">
                  <a16:creationId xmlns:a16="http://schemas.microsoft.com/office/drawing/2014/main" xmlns="" id="{711D7346-0E11-47E2-8F8F-AE47A282D1F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802622" y="6417075"/>
              <a:ext cx="172229" cy="276841"/>
            </a:xfrm>
            <a:custGeom>
              <a:avLst/>
              <a:gdLst/>
              <a:ahLst/>
              <a:cxnLst/>
              <a:rect l="0" t="0" r="0" b="0"/>
              <a:pathLst>
                <a:path w="172229" h="276841">
                  <a:moveTo>
                    <a:pt x="7128" y="34525"/>
                  </a:moveTo>
                  <a:lnTo>
                    <a:pt x="7128" y="34525"/>
                  </a:lnTo>
                  <a:lnTo>
                    <a:pt x="3757" y="34523"/>
                  </a:lnTo>
                  <a:lnTo>
                    <a:pt x="2764" y="33820"/>
                  </a:lnTo>
                  <a:lnTo>
                    <a:pt x="2102" y="32643"/>
                  </a:lnTo>
                  <a:lnTo>
                    <a:pt x="1661" y="31154"/>
                  </a:lnTo>
                  <a:lnTo>
                    <a:pt x="2072" y="29456"/>
                  </a:lnTo>
                  <a:lnTo>
                    <a:pt x="6323" y="22968"/>
                  </a:lnTo>
                  <a:lnTo>
                    <a:pt x="15811" y="65302"/>
                  </a:lnTo>
                  <a:lnTo>
                    <a:pt x="24988" y="111613"/>
                  </a:lnTo>
                  <a:lnTo>
                    <a:pt x="29177" y="149924"/>
                  </a:lnTo>
                  <a:lnTo>
                    <a:pt x="31038" y="190471"/>
                  </a:lnTo>
                  <a:lnTo>
                    <a:pt x="29984" y="224484"/>
                  </a:lnTo>
                  <a:lnTo>
                    <a:pt x="23543" y="261789"/>
                  </a:lnTo>
                  <a:lnTo>
                    <a:pt x="17246" y="275230"/>
                  </a:lnTo>
                  <a:lnTo>
                    <a:pt x="14579" y="276840"/>
                  </a:lnTo>
                  <a:lnTo>
                    <a:pt x="12095" y="276502"/>
                  </a:lnTo>
                  <a:lnTo>
                    <a:pt x="1858" y="252429"/>
                  </a:lnTo>
                  <a:lnTo>
                    <a:pt x="0" y="210645"/>
                  </a:lnTo>
                  <a:lnTo>
                    <a:pt x="5694" y="163283"/>
                  </a:lnTo>
                  <a:lnTo>
                    <a:pt x="12314" y="139981"/>
                  </a:lnTo>
                  <a:lnTo>
                    <a:pt x="14113" y="139401"/>
                  </a:lnTo>
                  <a:lnTo>
                    <a:pt x="54859" y="147258"/>
                  </a:lnTo>
                  <a:lnTo>
                    <a:pt x="80537" y="146479"/>
                  </a:lnTo>
                  <a:lnTo>
                    <a:pt x="87818" y="145144"/>
                  </a:lnTo>
                  <a:lnTo>
                    <a:pt x="99669" y="136135"/>
                  </a:lnTo>
                  <a:lnTo>
                    <a:pt x="114276" y="113315"/>
                  </a:lnTo>
                  <a:lnTo>
                    <a:pt x="127540" y="78566"/>
                  </a:lnTo>
                  <a:lnTo>
                    <a:pt x="138526" y="40048"/>
                  </a:lnTo>
                  <a:lnTo>
                    <a:pt x="151809" y="0"/>
                  </a:lnTo>
                  <a:lnTo>
                    <a:pt x="152266" y="219"/>
                  </a:lnTo>
                  <a:lnTo>
                    <a:pt x="158167" y="35622"/>
                  </a:lnTo>
                  <a:lnTo>
                    <a:pt x="163280" y="78202"/>
                  </a:lnTo>
                  <a:lnTo>
                    <a:pt x="164403" y="125156"/>
                  </a:lnTo>
                  <a:lnTo>
                    <a:pt x="161991" y="165800"/>
                  </a:lnTo>
                  <a:lnTo>
                    <a:pt x="166783" y="203970"/>
                  </a:lnTo>
                  <a:lnTo>
                    <a:pt x="172228" y="218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241">
            <a:extLst>
              <a:ext uri="{FF2B5EF4-FFF2-40B4-BE49-F238E27FC236}">
                <a16:creationId xmlns:a16="http://schemas.microsoft.com/office/drawing/2014/main" xmlns="" id="{1AA52D63-75EC-476F-B1C9-AA386BA607CB}"/>
              </a:ext>
            </a:extLst>
          </p:cNvPr>
          <p:cNvGrpSpPr/>
          <p:nvPr/>
        </p:nvGrpSpPr>
        <p:grpSpPr>
          <a:xfrm>
            <a:off x="1157465" y="6475592"/>
            <a:ext cx="271286" cy="231913"/>
            <a:chOff x="1157465" y="6475592"/>
            <a:chExt cx="271286" cy="231913"/>
          </a:xfrm>
        </p:grpSpPr>
        <p:sp>
          <p:nvSpPr>
            <p:cNvPr id="393" name="SMARTInkShape-1366">
              <a:extLst>
                <a:ext uri="{FF2B5EF4-FFF2-40B4-BE49-F238E27FC236}">
                  <a16:creationId xmlns:a16="http://schemas.microsoft.com/office/drawing/2014/main" xmlns="" id="{F63B636F-5468-4DF8-960B-FFF5E8A7E8B7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416050" y="664479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7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367">
              <a:extLst>
                <a:ext uri="{FF2B5EF4-FFF2-40B4-BE49-F238E27FC236}">
                  <a16:creationId xmlns:a16="http://schemas.microsoft.com/office/drawing/2014/main" xmlns="" id="{FA8D1DF8-8D37-4B3C-B300-089650E5F18A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157465" y="6475592"/>
              <a:ext cx="207786" cy="231913"/>
            </a:xfrm>
            <a:custGeom>
              <a:avLst/>
              <a:gdLst/>
              <a:ahLst/>
              <a:cxnLst/>
              <a:rect l="0" t="0" r="0" b="0"/>
              <a:pathLst>
                <a:path w="207786" h="231913">
                  <a:moveTo>
                    <a:pt x="10935" y="83958"/>
                  </a:moveTo>
                  <a:lnTo>
                    <a:pt x="10935" y="83958"/>
                  </a:lnTo>
                  <a:lnTo>
                    <a:pt x="4193" y="80587"/>
                  </a:lnTo>
                  <a:lnTo>
                    <a:pt x="2207" y="78889"/>
                  </a:lnTo>
                  <a:lnTo>
                    <a:pt x="0" y="75119"/>
                  </a:lnTo>
                  <a:lnTo>
                    <a:pt x="901" y="69210"/>
                  </a:lnTo>
                  <a:lnTo>
                    <a:pt x="4359" y="61880"/>
                  </a:lnTo>
                  <a:lnTo>
                    <a:pt x="22046" y="38134"/>
                  </a:lnTo>
                  <a:lnTo>
                    <a:pt x="47859" y="20051"/>
                  </a:lnTo>
                  <a:lnTo>
                    <a:pt x="88732" y="5116"/>
                  </a:lnTo>
                  <a:lnTo>
                    <a:pt x="107130" y="0"/>
                  </a:lnTo>
                  <a:lnTo>
                    <a:pt x="114576" y="468"/>
                  </a:lnTo>
                  <a:lnTo>
                    <a:pt x="126613" y="6635"/>
                  </a:lnTo>
                  <a:lnTo>
                    <a:pt x="134784" y="20194"/>
                  </a:lnTo>
                  <a:lnTo>
                    <a:pt x="137951" y="28748"/>
                  </a:lnTo>
                  <a:lnTo>
                    <a:pt x="135666" y="64386"/>
                  </a:lnTo>
                  <a:lnTo>
                    <a:pt x="126052" y="109594"/>
                  </a:lnTo>
                  <a:lnTo>
                    <a:pt x="104154" y="155368"/>
                  </a:lnTo>
                  <a:lnTo>
                    <a:pt x="69513" y="202826"/>
                  </a:lnTo>
                  <a:lnTo>
                    <a:pt x="49905" y="216987"/>
                  </a:lnTo>
                  <a:lnTo>
                    <a:pt x="35075" y="222339"/>
                  </a:lnTo>
                  <a:lnTo>
                    <a:pt x="29145" y="222779"/>
                  </a:lnTo>
                  <a:lnTo>
                    <a:pt x="23781" y="220956"/>
                  </a:lnTo>
                  <a:lnTo>
                    <a:pt x="14057" y="213283"/>
                  </a:lnTo>
                  <a:lnTo>
                    <a:pt x="11605" y="208981"/>
                  </a:lnTo>
                  <a:lnTo>
                    <a:pt x="10676" y="204700"/>
                  </a:lnTo>
                  <a:lnTo>
                    <a:pt x="10763" y="200436"/>
                  </a:lnTo>
                  <a:lnTo>
                    <a:pt x="12937" y="196182"/>
                  </a:lnTo>
                  <a:lnTo>
                    <a:pt x="20997" y="187693"/>
                  </a:lnTo>
                  <a:lnTo>
                    <a:pt x="44177" y="178351"/>
                  </a:lnTo>
                  <a:lnTo>
                    <a:pt x="70016" y="177855"/>
                  </a:lnTo>
                  <a:lnTo>
                    <a:pt x="95547" y="188921"/>
                  </a:lnTo>
                  <a:lnTo>
                    <a:pt x="139484" y="227700"/>
                  </a:lnTo>
                  <a:lnTo>
                    <a:pt x="145317" y="230585"/>
                  </a:lnTo>
                  <a:lnTo>
                    <a:pt x="159325" y="231912"/>
                  </a:lnTo>
                  <a:lnTo>
                    <a:pt x="174958" y="229443"/>
                  </a:lnTo>
                  <a:lnTo>
                    <a:pt x="207785" y="21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242">
            <a:extLst>
              <a:ext uri="{FF2B5EF4-FFF2-40B4-BE49-F238E27FC236}">
                <a16:creationId xmlns:a16="http://schemas.microsoft.com/office/drawing/2014/main" xmlns="" id="{07C653EE-A025-4D46-B825-B0C32EC926F9}"/>
              </a:ext>
            </a:extLst>
          </p:cNvPr>
          <p:cNvGrpSpPr/>
          <p:nvPr/>
        </p:nvGrpSpPr>
        <p:grpSpPr>
          <a:xfrm>
            <a:off x="9271000" y="5836575"/>
            <a:ext cx="261804" cy="329216"/>
            <a:chOff x="9271000" y="5836575"/>
            <a:chExt cx="261804" cy="329216"/>
          </a:xfrm>
        </p:grpSpPr>
        <p:sp>
          <p:nvSpPr>
            <p:cNvPr id="396" name="SMARTInkShape-1368">
              <a:extLst>
                <a:ext uri="{FF2B5EF4-FFF2-40B4-BE49-F238E27FC236}">
                  <a16:creationId xmlns:a16="http://schemas.microsoft.com/office/drawing/2014/main" xmlns="" id="{2F624E2F-BBC7-4068-A841-7C5EF3B8D88B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9436263" y="6078093"/>
              <a:ext cx="96541" cy="87698"/>
            </a:xfrm>
            <a:custGeom>
              <a:avLst/>
              <a:gdLst/>
              <a:ahLst/>
              <a:cxnLst/>
              <a:rect l="0" t="0" r="0" b="0"/>
              <a:pathLst>
                <a:path w="96541" h="87698">
                  <a:moveTo>
                    <a:pt x="76037" y="11557"/>
                  </a:moveTo>
                  <a:lnTo>
                    <a:pt x="76037" y="11557"/>
                  </a:lnTo>
                  <a:lnTo>
                    <a:pt x="70261" y="6488"/>
                  </a:lnTo>
                  <a:lnTo>
                    <a:pt x="63827" y="2718"/>
                  </a:lnTo>
                  <a:lnTo>
                    <a:pt x="45530" y="0"/>
                  </a:lnTo>
                  <a:lnTo>
                    <a:pt x="34021" y="3128"/>
                  </a:lnTo>
                  <a:lnTo>
                    <a:pt x="11763" y="20005"/>
                  </a:lnTo>
                  <a:lnTo>
                    <a:pt x="3256" y="35303"/>
                  </a:lnTo>
                  <a:lnTo>
                    <a:pt x="0" y="44321"/>
                  </a:lnTo>
                  <a:lnTo>
                    <a:pt x="144" y="59986"/>
                  </a:lnTo>
                  <a:lnTo>
                    <a:pt x="2159" y="67126"/>
                  </a:lnTo>
                  <a:lnTo>
                    <a:pt x="13804" y="78823"/>
                  </a:lnTo>
                  <a:lnTo>
                    <a:pt x="21847" y="83917"/>
                  </a:lnTo>
                  <a:lnTo>
                    <a:pt x="43956" y="87697"/>
                  </a:lnTo>
                  <a:lnTo>
                    <a:pt x="67423" y="85613"/>
                  </a:lnTo>
                  <a:lnTo>
                    <a:pt x="84909" y="77632"/>
                  </a:lnTo>
                  <a:lnTo>
                    <a:pt x="90418" y="71835"/>
                  </a:lnTo>
                  <a:lnTo>
                    <a:pt x="96540" y="57867"/>
                  </a:lnTo>
                  <a:lnTo>
                    <a:pt x="95498" y="42251"/>
                  </a:lnTo>
                  <a:lnTo>
                    <a:pt x="89626" y="27316"/>
                  </a:lnTo>
                  <a:lnTo>
                    <a:pt x="69687" y="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369">
              <a:extLst>
                <a:ext uri="{FF2B5EF4-FFF2-40B4-BE49-F238E27FC236}">
                  <a16:creationId xmlns:a16="http://schemas.microsoft.com/office/drawing/2014/main" xmlns="" id="{BC3AA207-9C95-41BC-AED0-491E829E0A2B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271000" y="5836575"/>
              <a:ext cx="183811" cy="279150"/>
            </a:xfrm>
            <a:custGeom>
              <a:avLst/>
              <a:gdLst/>
              <a:ahLst/>
              <a:cxnLst/>
              <a:rect l="0" t="0" r="0" b="0"/>
              <a:pathLst>
                <a:path w="183811" h="279150">
                  <a:moveTo>
                    <a:pt x="0" y="62575"/>
                  </a:moveTo>
                  <a:lnTo>
                    <a:pt x="0" y="62575"/>
                  </a:lnTo>
                  <a:lnTo>
                    <a:pt x="20957" y="20662"/>
                  </a:lnTo>
                  <a:lnTo>
                    <a:pt x="31287" y="0"/>
                  </a:lnTo>
                  <a:lnTo>
                    <a:pt x="35316" y="32497"/>
                  </a:lnTo>
                  <a:lnTo>
                    <a:pt x="33805" y="65670"/>
                  </a:lnTo>
                  <a:lnTo>
                    <a:pt x="28900" y="105814"/>
                  </a:lnTo>
                  <a:lnTo>
                    <a:pt x="22723" y="148116"/>
                  </a:lnTo>
                  <a:lnTo>
                    <a:pt x="17626" y="188081"/>
                  </a:lnTo>
                  <a:lnTo>
                    <a:pt x="13007" y="223249"/>
                  </a:lnTo>
                  <a:lnTo>
                    <a:pt x="8322" y="263288"/>
                  </a:lnTo>
                  <a:lnTo>
                    <a:pt x="6934" y="279149"/>
                  </a:lnTo>
                  <a:lnTo>
                    <a:pt x="6738" y="278923"/>
                  </a:lnTo>
                  <a:lnTo>
                    <a:pt x="9754" y="236419"/>
                  </a:lnTo>
                  <a:lnTo>
                    <a:pt x="12312" y="188907"/>
                  </a:lnTo>
                  <a:lnTo>
                    <a:pt x="13233" y="177988"/>
                  </a:lnTo>
                  <a:lnTo>
                    <a:pt x="15995" y="170784"/>
                  </a:lnTo>
                  <a:lnTo>
                    <a:pt x="17719" y="169287"/>
                  </a:lnTo>
                  <a:lnTo>
                    <a:pt x="19572" y="168994"/>
                  </a:lnTo>
                  <a:lnTo>
                    <a:pt x="24926" y="171255"/>
                  </a:lnTo>
                  <a:lnTo>
                    <a:pt x="40547" y="179051"/>
                  </a:lnTo>
                  <a:lnTo>
                    <a:pt x="78918" y="182675"/>
                  </a:lnTo>
                  <a:lnTo>
                    <a:pt x="95517" y="177336"/>
                  </a:lnTo>
                  <a:lnTo>
                    <a:pt x="112301" y="165792"/>
                  </a:lnTo>
                  <a:lnTo>
                    <a:pt x="144192" y="123885"/>
                  </a:lnTo>
                  <a:lnTo>
                    <a:pt x="164549" y="85445"/>
                  </a:lnTo>
                  <a:lnTo>
                    <a:pt x="180278" y="41692"/>
                  </a:lnTo>
                  <a:lnTo>
                    <a:pt x="183002" y="29577"/>
                  </a:lnTo>
                  <a:lnTo>
                    <a:pt x="183385" y="29287"/>
                  </a:lnTo>
                  <a:lnTo>
                    <a:pt x="183810" y="32727"/>
                  </a:lnTo>
                  <a:lnTo>
                    <a:pt x="170290" y="76771"/>
                  </a:lnTo>
                  <a:lnTo>
                    <a:pt x="160286" y="122050"/>
                  </a:lnTo>
                  <a:lnTo>
                    <a:pt x="152855" y="169332"/>
                  </a:lnTo>
                  <a:lnTo>
                    <a:pt x="146184" y="210858"/>
                  </a:lnTo>
                  <a:lnTo>
                    <a:pt x="140981" y="246382"/>
                  </a:lnTo>
                  <a:lnTo>
                    <a:pt x="146050" y="272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243">
            <a:extLst>
              <a:ext uri="{FF2B5EF4-FFF2-40B4-BE49-F238E27FC236}">
                <a16:creationId xmlns:a16="http://schemas.microsoft.com/office/drawing/2014/main" xmlns="" id="{68007D18-CA62-4B16-94F3-9A304E79DE26}"/>
              </a:ext>
            </a:extLst>
          </p:cNvPr>
          <p:cNvGrpSpPr/>
          <p:nvPr/>
        </p:nvGrpSpPr>
        <p:grpSpPr>
          <a:xfrm>
            <a:off x="7938383" y="5834925"/>
            <a:ext cx="1039196" cy="484276"/>
            <a:chOff x="7938383" y="5834925"/>
            <a:chExt cx="1039196" cy="484276"/>
          </a:xfrm>
        </p:grpSpPr>
        <p:sp>
          <p:nvSpPr>
            <p:cNvPr id="399" name="SMARTInkShape-1370">
              <a:extLst>
                <a:ext uri="{FF2B5EF4-FFF2-40B4-BE49-F238E27FC236}">
                  <a16:creationId xmlns:a16="http://schemas.microsoft.com/office/drawing/2014/main" xmlns="" id="{2779D034-AD17-4587-B1C8-A0A6249A0731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788400" y="5976039"/>
              <a:ext cx="189179" cy="343162"/>
            </a:xfrm>
            <a:custGeom>
              <a:avLst/>
              <a:gdLst/>
              <a:ahLst/>
              <a:cxnLst/>
              <a:rect l="0" t="0" r="0" b="0"/>
              <a:pathLst>
                <a:path w="189179" h="343162">
                  <a:moveTo>
                    <a:pt x="0" y="31061"/>
                  </a:moveTo>
                  <a:lnTo>
                    <a:pt x="0" y="31061"/>
                  </a:lnTo>
                  <a:lnTo>
                    <a:pt x="5026" y="70624"/>
                  </a:lnTo>
                  <a:lnTo>
                    <a:pt x="1207" y="115212"/>
                  </a:lnTo>
                  <a:lnTo>
                    <a:pt x="805" y="118911"/>
                  </a:lnTo>
                  <a:lnTo>
                    <a:pt x="536" y="119261"/>
                  </a:lnTo>
                  <a:lnTo>
                    <a:pt x="71" y="92405"/>
                  </a:lnTo>
                  <a:lnTo>
                    <a:pt x="15222" y="49136"/>
                  </a:lnTo>
                  <a:lnTo>
                    <a:pt x="38040" y="5340"/>
                  </a:lnTo>
                  <a:lnTo>
                    <a:pt x="40882" y="1920"/>
                  </a:lnTo>
                  <a:lnTo>
                    <a:pt x="43481" y="345"/>
                  </a:lnTo>
                  <a:lnTo>
                    <a:pt x="45922" y="0"/>
                  </a:lnTo>
                  <a:lnTo>
                    <a:pt x="48254" y="2593"/>
                  </a:lnTo>
                  <a:lnTo>
                    <a:pt x="52725" y="12999"/>
                  </a:lnTo>
                  <a:lnTo>
                    <a:pt x="56980" y="52813"/>
                  </a:lnTo>
                  <a:lnTo>
                    <a:pt x="62003" y="97682"/>
                  </a:lnTo>
                  <a:lnTo>
                    <a:pt x="64246" y="114999"/>
                  </a:lnTo>
                  <a:lnTo>
                    <a:pt x="69946" y="127398"/>
                  </a:lnTo>
                  <a:lnTo>
                    <a:pt x="74852" y="129858"/>
                  </a:lnTo>
                  <a:lnTo>
                    <a:pt x="87831" y="128827"/>
                  </a:lnTo>
                  <a:lnTo>
                    <a:pt x="111004" y="116945"/>
                  </a:lnTo>
                  <a:lnTo>
                    <a:pt x="139115" y="93275"/>
                  </a:lnTo>
                  <a:lnTo>
                    <a:pt x="151905" y="72117"/>
                  </a:lnTo>
                  <a:lnTo>
                    <a:pt x="162493" y="34153"/>
                  </a:lnTo>
                  <a:lnTo>
                    <a:pt x="161244" y="27478"/>
                  </a:lnTo>
                  <a:lnTo>
                    <a:pt x="154214" y="16298"/>
                  </a:lnTo>
                  <a:lnTo>
                    <a:pt x="149376" y="14164"/>
                  </a:lnTo>
                  <a:lnTo>
                    <a:pt x="144034" y="14151"/>
                  </a:lnTo>
                  <a:lnTo>
                    <a:pt x="138355" y="15555"/>
                  </a:lnTo>
                  <a:lnTo>
                    <a:pt x="120252" y="27643"/>
                  </a:lnTo>
                  <a:lnTo>
                    <a:pt x="113417" y="40596"/>
                  </a:lnTo>
                  <a:lnTo>
                    <a:pt x="111085" y="53644"/>
                  </a:lnTo>
                  <a:lnTo>
                    <a:pt x="112400" y="61794"/>
                  </a:lnTo>
                  <a:lnTo>
                    <a:pt x="115150" y="64250"/>
                  </a:lnTo>
                  <a:lnTo>
                    <a:pt x="123852" y="66978"/>
                  </a:lnTo>
                  <a:lnTo>
                    <a:pt x="140648" y="65143"/>
                  </a:lnTo>
                  <a:lnTo>
                    <a:pt x="179979" y="52081"/>
                  </a:lnTo>
                  <a:lnTo>
                    <a:pt x="183486" y="53541"/>
                  </a:lnTo>
                  <a:lnTo>
                    <a:pt x="185824" y="56631"/>
                  </a:lnTo>
                  <a:lnTo>
                    <a:pt x="187383" y="60806"/>
                  </a:lnTo>
                  <a:lnTo>
                    <a:pt x="189178" y="108069"/>
                  </a:lnTo>
                  <a:lnTo>
                    <a:pt x="186856" y="139133"/>
                  </a:lnTo>
                  <a:lnTo>
                    <a:pt x="185351" y="175519"/>
                  </a:lnTo>
                  <a:lnTo>
                    <a:pt x="182568" y="213799"/>
                  </a:lnTo>
                  <a:lnTo>
                    <a:pt x="174275" y="249626"/>
                  </a:lnTo>
                  <a:lnTo>
                    <a:pt x="163533" y="282483"/>
                  </a:lnTo>
                  <a:lnTo>
                    <a:pt x="150997" y="310726"/>
                  </a:lnTo>
                  <a:lnTo>
                    <a:pt x="136019" y="330334"/>
                  </a:lnTo>
                  <a:lnTo>
                    <a:pt x="118073" y="340460"/>
                  </a:lnTo>
                  <a:lnTo>
                    <a:pt x="108348" y="343161"/>
                  </a:lnTo>
                  <a:lnTo>
                    <a:pt x="100455" y="342138"/>
                  </a:lnTo>
                  <a:lnTo>
                    <a:pt x="93781" y="338635"/>
                  </a:lnTo>
                  <a:lnTo>
                    <a:pt x="87922" y="333477"/>
                  </a:lnTo>
                  <a:lnTo>
                    <a:pt x="79528" y="314575"/>
                  </a:lnTo>
                  <a:lnTo>
                    <a:pt x="74857" y="288301"/>
                  </a:lnTo>
                  <a:lnTo>
                    <a:pt x="75489" y="244158"/>
                  </a:lnTo>
                  <a:lnTo>
                    <a:pt x="76200" y="221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371">
              <a:extLst>
                <a:ext uri="{FF2B5EF4-FFF2-40B4-BE49-F238E27FC236}">
                  <a16:creationId xmlns:a16="http://schemas.microsoft.com/office/drawing/2014/main" xmlns="" id="{BA129204-578A-441A-B1CC-301D3459F36C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743950" y="5876397"/>
              <a:ext cx="1" cy="16404"/>
            </a:xfrm>
            <a:custGeom>
              <a:avLst/>
              <a:gdLst/>
              <a:ahLst/>
              <a:cxnLst/>
              <a:rect l="0" t="0" r="0" b="0"/>
              <a:pathLst>
                <a:path w="1" h="16404">
                  <a:moveTo>
                    <a:pt x="0" y="16403"/>
                  </a:moveTo>
                  <a:lnTo>
                    <a:pt x="0" y="16403"/>
                  </a:lnTo>
                  <a:lnTo>
                    <a:pt x="0" y="0"/>
                  </a:lnTo>
                  <a:lnTo>
                    <a:pt x="0" y="10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372">
              <a:extLst>
                <a:ext uri="{FF2B5EF4-FFF2-40B4-BE49-F238E27FC236}">
                  <a16:creationId xmlns:a16="http://schemas.microsoft.com/office/drawing/2014/main" xmlns="" id="{578DA9FB-6886-4552-B1E9-B66EA37FC0FE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712200" y="59880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0322" y="1521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373">
              <a:extLst>
                <a:ext uri="{FF2B5EF4-FFF2-40B4-BE49-F238E27FC236}">
                  <a16:creationId xmlns:a16="http://schemas.microsoft.com/office/drawing/2014/main" xmlns="" id="{6687CD7E-CD4B-4F38-96C1-035298EBF967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564330" y="5969000"/>
              <a:ext cx="116121" cy="12701"/>
            </a:xfrm>
            <a:custGeom>
              <a:avLst/>
              <a:gdLst/>
              <a:ahLst/>
              <a:cxnLst/>
              <a:rect l="0" t="0" r="0" b="0"/>
              <a:pathLst>
                <a:path w="1161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606" y="12700"/>
                  </a:lnTo>
                  <a:lnTo>
                    <a:pt x="29908" y="7674"/>
                  </a:lnTo>
                  <a:lnTo>
                    <a:pt x="69880" y="4860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374">
              <a:extLst>
                <a:ext uri="{FF2B5EF4-FFF2-40B4-BE49-F238E27FC236}">
                  <a16:creationId xmlns:a16="http://schemas.microsoft.com/office/drawing/2014/main" xmlns="" id="{5758685B-2E42-44F7-905E-F0EA70D140A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331200" y="5834925"/>
              <a:ext cx="349251" cy="280271"/>
            </a:xfrm>
            <a:custGeom>
              <a:avLst/>
              <a:gdLst/>
              <a:ahLst/>
              <a:cxnLst/>
              <a:rect l="0" t="0" r="0" b="0"/>
              <a:pathLst>
                <a:path w="349251" h="280271">
                  <a:moveTo>
                    <a:pt x="0" y="203925"/>
                  </a:moveTo>
                  <a:lnTo>
                    <a:pt x="0" y="203925"/>
                  </a:lnTo>
                  <a:lnTo>
                    <a:pt x="31787" y="192388"/>
                  </a:lnTo>
                  <a:lnTo>
                    <a:pt x="41409" y="185627"/>
                  </a:lnTo>
                  <a:lnTo>
                    <a:pt x="46626" y="177919"/>
                  </a:lnTo>
                  <a:lnTo>
                    <a:pt x="48017" y="173888"/>
                  </a:lnTo>
                  <a:lnTo>
                    <a:pt x="48240" y="170494"/>
                  </a:lnTo>
                  <a:lnTo>
                    <a:pt x="46604" y="164843"/>
                  </a:lnTo>
                  <a:lnTo>
                    <a:pt x="45180" y="163054"/>
                  </a:lnTo>
                  <a:lnTo>
                    <a:pt x="41717" y="161064"/>
                  </a:lnTo>
                  <a:lnTo>
                    <a:pt x="39101" y="161946"/>
                  </a:lnTo>
                  <a:lnTo>
                    <a:pt x="32429" y="166688"/>
                  </a:lnTo>
                  <a:lnTo>
                    <a:pt x="17369" y="184033"/>
                  </a:lnTo>
                  <a:lnTo>
                    <a:pt x="6244" y="207046"/>
                  </a:lnTo>
                  <a:lnTo>
                    <a:pt x="4656" y="223421"/>
                  </a:lnTo>
                  <a:lnTo>
                    <a:pt x="5221" y="231739"/>
                  </a:lnTo>
                  <a:lnTo>
                    <a:pt x="11493" y="246625"/>
                  </a:lnTo>
                  <a:lnTo>
                    <a:pt x="20630" y="258181"/>
                  </a:lnTo>
                  <a:lnTo>
                    <a:pt x="29395" y="263317"/>
                  </a:lnTo>
                  <a:lnTo>
                    <a:pt x="41756" y="261836"/>
                  </a:lnTo>
                  <a:lnTo>
                    <a:pt x="57364" y="255063"/>
                  </a:lnTo>
                  <a:lnTo>
                    <a:pt x="96128" y="227719"/>
                  </a:lnTo>
                  <a:lnTo>
                    <a:pt x="123497" y="201567"/>
                  </a:lnTo>
                  <a:lnTo>
                    <a:pt x="155664" y="162962"/>
                  </a:lnTo>
                  <a:lnTo>
                    <a:pt x="157398" y="162504"/>
                  </a:lnTo>
                  <a:lnTo>
                    <a:pt x="159260" y="162906"/>
                  </a:lnTo>
                  <a:lnTo>
                    <a:pt x="161207" y="163879"/>
                  </a:lnTo>
                  <a:lnTo>
                    <a:pt x="163370" y="170604"/>
                  </a:lnTo>
                  <a:lnTo>
                    <a:pt x="164758" y="188798"/>
                  </a:lnTo>
                  <a:lnTo>
                    <a:pt x="163066" y="195555"/>
                  </a:lnTo>
                  <a:lnTo>
                    <a:pt x="159003" y="203434"/>
                  </a:lnTo>
                  <a:lnTo>
                    <a:pt x="158772" y="189576"/>
                  </a:lnTo>
                  <a:lnTo>
                    <a:pt x="157353" y="187303"/>
                  </a:lnTo>
                  <a:lnTo>
                    <a:pt x="152014" y="182898"/>
                  </a:lnTo>
                  <a:lnTo>
                    <a:pt x="146820" y="180468"/>
                  </a:lnTo>
                  <a:lnTo>
                    <a:pt x="144445" y="179819"/>
                  </a:lnTo>
                  <a:lnTo>
                    <a:pt x="141453" y="180799"/>
                  </a:lnTo>
                  <a:lnTo>
                    <a:pt x="134364" y="185651"/>
                  </a:lnTo>
                  <a:lnTo>
                    <a:pt x="109130" y="218121"/>
                  </a:lnTo>
                  <a:lnTo>
                    <a:pt x="101418" y="234222"/>
                  </a:lnTo>
                  <a:lnTo>
                    <a:pt x="97989" y="250786"/>
                  </a:lnTo>
                  <a:lnTo>
                    <a:pt x="100231" y="263793"/>
                  </a:lnTo>
                  <a:lnTo>
                    <a:pt x="102805" y="269237"/>
                  </a:lnTo>
                  <a:lnTo>
                    <a:pt x="113189" y="277168"/>
                  </a:lnTo>
                  <a:lnTo>
                    <a:pt x="119909" y="280270"/>
                  </a:lnTo>
                  <a:lnTo>
                    <a:pt x="127916" y="280222"/>
                  </a:lnTo>
                  <a:lnTo>
                    <a:pt x="157454" y="269335"/>
                  </a:lnTo>
                  <a:lnTo>
                    <a:pt x="196152" y="245726"/>
                  </a:lnTo>
                  <a:lnTo>
                    <a:pt x="234743" y="202827"/>
                  </a:lnTo>
                  <a:lnTo>
                    <a:pt x="260257" y="165807"/>
                  </a:lnTo>
                  <a:lnTo>
                    <a:pt x="283828" y="123953"/>
                  </a:lnTo>
                  <a:lnTo>
                    <a:pt x="303240" y="82305"/>
                  </a:lnTo>
                  <a:lnTo>
                    <a:pt x="314219" y="47331"/>
                  </a:lnTo>
                  <a:lnTo>
                    <a:pt x="321242" y="7030"/>
                  </a:lnTo>
                  <a:lnTo>
                    <a:pt x="320701" y="2812"/>
                  </a:lnTo>
                  <a:lnTo>
                    <a:pt x="319635" y="0"/>
                  </a:lnTo>
                  <a:lnTo>
                    <a:pt x="316804" y="241"/>
                  </a:lnTo>
                  <a:lnTo>
                    <a:pt x="308019" y="6155"/>
                  </a:lnTo>
                  <a:lnTo>
                    <a:pt x="285131" y="43112"/>
                  </a:lnTo>
                  <a:lnTo>
                    <a:pt x="267926" y="83761"/>
                  </a:lnTo>
                  <a:lnTo>
                    <a:pt x="258440" y="131240"/>
                  </a:lnTo>
                  <a:lnTo>
                    <a:pt x="256020" y="178234"/>
                  </a:lnTo>
                  <a:lnTo>
                    <a:pt x="260164" y="210581"/>
                  </a:lnTo>
                  <a:lnTo>
                    <a:pt x="266382" y="226639"/>
                  </a:lnTo>
                  <a:lnTo>
                    <a:pt x="270721" y="231767"/>
                  </a:lnTo>
                  <a:lnTo>
                    <a:pt x="281187" y="237466"/>
                  </a:lnTo>
                  <a:lnTo>
                    <a:pt x="309093" y="237304"/>
                  </a:lnTo>
                  <a:lnTo>
                    <a:pt x="326463" y="228873"/>
                  </a:lnTo>
                  <a:lnTo>
                    <a:pt x="349250" y="210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375">
              <a:extLst>
                <a:ext uri="{FF2B5EF4-FFF2-40B4-BE49-F238E27FC236}">
                  <a16:creationId xmlns:a16="http://schemas.microsoft.com/office/drawing/2014/main" xmlns="" id="{4E7E1A64-EBCE-4276-9366-A165BB87C93E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8267700" y="5962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376">
              <a:extLst>
                <a:ext uri="{FF2B5EF4-FFF2-40B4-BE49-F238E27FC236}">
                  <a16:creationId xmlns:a16="http://schemas.microsoft.com/office/drawing/2014/main" xmlns="" id="{76D9DD32-212E-4EC9-8765-2F649A7C5D27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178800" y="6013450"/>
              <a:ext cx="87113" cy="260501"/>
            </a:xfrm>
            <a:custGeom>
              <a:avLst/>
              <a:gdLst/>
              <a:ahLst/>
              <a:cxnLst/>
              <a:rect l="0" t="0" r="0" b="0"/>
              <a:pathLst>
                <a:path w="87113" h="260501">
                  <a:moveTo>
                    <a:pt x="82550" y="0"/>
                  </a:moveTo>
                  <a:lnTo>
                    <a:pt x="82550" y="0"/>
                  </a:lnTo>
                  <a:lnTo>
                    <a:pt x="73711" y="21048"/>
                  </a:lnTo>
                  <a:lnTo>
                    <a:pt x="77265" y="66760"/>
                  </a:lnTo>
                  <a:lnTo>
                    <a:pt x="82865" y="104448"/>
                  </a:lnTo>
                  <a:lnTo>
                    <a:pt x="87112" y="146895"/>
                  </a:lnTo>
                  <a:lnTo>
                    <a:pt x="86489" y="188868"/>
                  </a:lnTo>
                  <a:lnTo>
                    <a:pt x="82184" y="214469"/>
                  </a:lnTo>
                  <a:lnTo>
                    <a:pt x="73215" y="237607"/>
                  </a:lnTo>
                  <a:lnTo>
                    <a:pt x="66449" y="245894"/>
                  </a:lnTo>
                  <a:lnTo>
                    <a:pt x="49524" y="256981"/>
                  </a:lnTo>
                  <a:lnTo>
                    <a:pt x="34005" y="260500"/>
                  </a:lnTo>
                  <a:lnTo>
                    <a:pt x="26903" y="260448"/>
                  </a:lnTo>
                  <a:lnTo>
                    <a:pt x="20758" y="257594"/>
                  </a:lnTo>
                  <a:lnTo>
                    <a:pt x="10166" y="246895"/>
                  </a:lnTo>
                  <a:lnTo>
                    <a:pt x="4518" y="22708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377">
              <a:extLst>
                <a:ext uri="{FF2B5EF4-FFF2-40B4-BE49-F238E27FC236}">
                  <a16:creationId xmlns:a16="http://schemas.microsoft.com/office/drawing/2014/main" xmlns="" id="{226FE5DD-4019-448D-A2E3-011A74B06F55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8081352" y="5994057"/>
              <a:ext cx="129199" cy="125411"/>
            </a:xfrm>
            <a:custGeom>
              <a:avLst/>
              <a:gdLst/>
              <a:ahLst/>
              <a:cxnLst/>
              <a:rect l="0" t="0" r="0" b="0"/>
              <a:pathLst>
                <a:path w="129199" h="125411">
                  <a:moveTo>
                    <a:pt x="8548" y="51143"/>
                  </a:moveTo>
                  <a:lnTo>
                    <a:pt x="8548" y="51143"/>
                  </a:lnTo>
                  <a:lnTo>
                    <a:pt x="33881" y="49731"/>
                  </a:lnTo>
                  <a:lnTo>
                    <a:pt x="72431" y="33467"/>
                  </a:lnTo>
                  <a:lnTo>
                    <a:pt x="84682" y="23531"/>
                  </a:lnTo>
                  <a:lnTo>
                    <a:pt x="88938" y="17919"/>
                  </a:lnTo>
                  <a:lnTo>
                    <a:pt x="91068" y="12765"/>
                  </a:lnTo>
                  <a:lnTo>
                    <a:pt x="91555" y="3277"/>
                  </a:lnTo>
                  <a:lnTo>
                    <a:pt x="89286" y="887"/>
                  </a:lnTo>
                  <a:lnTo>
                    <a:pt x="85656" y="0"/>
                  </a:lnTo>
                  <a:lnTo>
                    <a:pt x="74569" y="1601"/>
                  </a:lnTo>
                  <a:lnTo>
                    <a:pt x="57881" y="7017"/>
                  </a:lnTo>
                  <a:lnTo>
                    <a:pt x="32024" y="28113"/>
                  </a:lnTo>
                  <a:lnTo>
                    <a:pt x="9860" y="56706"/>
                  </a:lnTo>
                  <a:lnTo>
                    <a:pt x="2076" y="75252"/>
                  </a:lnTo>
                  <a:lnTo>
                    <a:pt x="0" y="84150"/>
                  </a:lnTo>
                  <a:lnTo>
                    <a:pt x="1456" y="99680"/>
                  </a:lnTo>
                  <a:lnTo>
                    <a:pt x="3820" y="106784"/>
                  </a:lnTo>
                  <a:lnTo>
                    <a:pt x="17735" y="118441"/>
                  </a:lnTo>
                  <a:lnTo>
                    <a:pt x="27373" y="123525"/>
                  </a:lnTo>
                  <a:lnTo>
                    <a:pt x="51252" y="125410"/>
                  </a:lnTo>
                  <a:lnTo>
                    <a:pt x="90580" y="118539"/>
                  </a:lnTo>
                  <a:lnTo>
                    <a:pt x="129198" y="10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378">
              <a:extLst>
                <a:ext uri="{FF2B5EF4-FFF2-40B4-BE49-F238E27FC236}">
                  <a16:creationId xmlns:a16="http://schemas.microsoft.com/office/drawing/2014/main" xmlns="" id="{C89A3849-EE78-4EA8-8AC9-8B1CDE15444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7938383" y="5997614"/>
              <a:ext cx="132468" cy="130077"/>
            </a:xfrm>
            <a:custGeom>
              <a:avLst/>
              <a:gdLst/>
              <a:ahLst/>
              <a:cxnLst/>
              <a:rect l="0" t="0" r="0" b="0"/>
              <a:pathLst>
                <a:path w="132468" h="130077">
                  <a:moveTo>
                    <a:pt x="5467" y="9486"/>
                  </a:moveTo>
                  <a:lnTo>
                    <a:pt x="5467" y="9486"/>
                  </a:lnTo>
                  <a:lnTo>
                    <a:pt x="0" y="9486"/>
                  </a:lnTo>
                  <a:lnTo>
                    <a:pt x="23612" y="12857"/>
                  </a:lnTo>
                  <a:lnTo>
                    <a:pt x="46670" y="28438"/>
                  </a:lnTo>
                  <a:lnTo>
                    <a:pt x="64634" y="57669"/>
                  </a:lnTo>
                  <a:lnTo>
                    <a:pt x="75522" y="89771"/>
                  </a:lnTo>
                  <a:lnTo>
                    <a:pt x="76475" y="114883"/>
                  </a:lnTo>
                  <a:lnTo>
                    <a:pt x="72069" y="125239"/>
                  </a:lnTo>
                  <a:lnTo>
                    <a:pt x="68919" y="128988"/>
                  </a:lnTo>
                  <a:lnTo>
                    <a:pt x="65406" y="130076"/>
                  </a:lnTo>
                  <a:lnTo>
                    <a:pt x="61654" y="129390"/>
                  </a:lnTo>
                  <a:lnTo>
                    <a:pt x="57741" y="127523"/>
                  </a:lnTo>
                  <a:lnTo>
                    <a:pt x="51513" y="114158"/>
                  </a:lnTo>
                  <a:lnTo>
                    <a:pt x="47804" y="93402"/>
                  </a:lnTo>
                  <a:lnTo>
                    <a:pt x="50388" y="55360"/>
                  </a:lnTo>
                  <a:lnTo>
                    <a:pt x="60482" y="23236"/>
                  </a:lnTo>
                  <a:lnTo>
                    <a:pt x="70841" y="9482"/>
                  </a:lnTo>
                  <a:lnTo>
                    <a:pt x="84381" y="2428"/>
                  </a:lnTo>
                  <a:lnTo>
                    <a:pt x="99806" y="0"/>
                  </a:lnTo>
                  <a:lnTo>
                    <a:pt x="132467" y="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244">
            <a:extLst>
              <a:ext uri="{FF2B5EF4-FFF2-40B4-BE49-F238E27FC236}">
                <a16:creationId xmlns:a16="http://schemas.microsoft.com/office/drawing/2014/main" xmlns="" id="{215A207F-A9E9-42BD-9473-7F237B855738}"/>
              </a:ext>
            </a:extLst>
          </p:cNvPr>
          <p:cNvGrpSpPr/>
          <p:nvPr/>
        </p:nvGrpSpPr>
        <p:grpSpPr>
          <a:xfrm>
            <a:off x="6182682" y="5873750"/>
            <a:ext cx="1501522" cy="398321"/>
            <a:chOff x="6182682" y="5873750"/>
            <a:chExt cx="1501522" cy="398321"/>
          </a:xfrm>
        </p:grpSpPr>
        <p:sp>
          <p:nvSpPr>
            <p:cNvPr id="409" name="SMARTInkShape-1379">
              <a:extLst>
                <a:ext uri="{FF2B5EF4-FFF2-40B4-BE49-F238E27FC236}">
                  <a16:creationId xmlns:a16="http://schemas.microsoft.com/office/drawing/2014/main" xmlns="" id="{1C884784-BBFA-4927-A43A-FCDDB82BC05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762750" y="6021827"/>
              <a:ext cx="101601" cy="121325"/>
            </a:xfrm>
            <a:custGeom>
              <a:avLst/>
              <a:gdLst/>
              <a:ahLst/>
              <a:cxnLst/>
              <a:rect l="0" t="0" r="0" b="0"/>
              <a:pathLst>
                <a:path w="101601" h="121325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3370" y="4814"/>
                  </a:lnTo>
                  <a:lnTo>
                    <a:pt x="5069" y="2533"/>
                  </a:lnTo>
                  <a:lnTo>
                    <a:pt x="8839" y="0"/>
                  </a:lnTo>
                  <a:lnTo>
                    <a:pt x="18510" y="4519"/>
                  </a:lnTo>
                  <a:lnTo>
                    <a:pt x="31510" y="14288"/>
                  </a:lnTo>
                  <a:lnTo>
                    <a:pt x="44344" y="28036"/>
                  </a:lnTo>
                  <a:lnTo>
                    <a:pt x="56727" y="58386"/>
                  </a:lnTo>
                  <a:lnTo>
                    <a:pt x="58122" y="90819"/>
                  </a:lnTo>
                  <a:lnTo>
                    <a:pt x="53819" y="106500"/>
                  </a:lnTo>
                  <a:lnTo>
                    <a:pt x="50697" y="112659"/>
                  </a:lnTo>
                  <a:lnTo>
                    <a:pt x="47203" y="116763"/>
                  </a:lnTo>
                  <a:lnTo>
                    <a:pt x="39559" y="121324"/>
                  </a:lnTo>
                  <a:lnTo>
                    <a:pt x="36251" y="120423"/>
                  </a:lnTo>
                  <a:lnTo>
                    <a:pt x="33340" y="117707"/>
                  </a:lnTo>
                  <a:lnTo>
                    <a:pt x="30693" y="113779"/>
                  </a:lnTo>
                  <a:lnTo>
                    <a:pt x="26968" y="94766"/>
                  </a:lnTo>
                  <a:lnTo>
                    <a:pt x="39349" y="61146"/>
                  </a:lnTo>
                  <a:lnTo>
                    <a:pt x="55118" y="41573"/>
                  </a:lnTo>
                  <a:lnTo>
                    <a:pt x="10160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380">
              <a:extLst>
                <a:ext uri="{FF2B5EF4-FFF2-40B4-BE49-F238E27FC236}">
                  <a16:creationId xmlns:a16="http://schemas.microsoft.com/office/drawing/2014/main" xmlns="" id="{79C88966-83B5-4124-A4C9-3B589D87660B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6902450" y="6019800"/>
              <a:ext cx="69851" cy="127509"/>
            </a:xfrm>
            <a:custGeom>
              <a:avLst/>
              <a:gdLst/>
              <a:ahLst/>
              <a:cxnLst/>
              <a:rect l="0" t="0" r="0" b="0"/>
              <a:pathLst>
                <a:path w="69851" h="127509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4" y="3763"/>
                  </a:lnTo>
                  <a:lnTo>
                    <a:pt x="36595" y="27789"/>
                  </a:lnTo>
                  <a:lnTo>
                    <a:pt x="49962" y="59739"/>
                  </a:lnTo>
                  <a:lnTo>
                    <a:pt x="51649" y="92646"/>
                  </a:lnTo>
                  <a:lnTo>
                    <a:pt x="47414" y="108438"/>
                  </a:lnTo>
                  <a:lnTo>
                    <a:pt x="40830" y="119456"/>
                  </a:lnTo>
                  <a:lnTo>
                    <a:pt x="33198" y="126704"/>
                  </a:lnTo>
                  <a:lnTo>
                    <a:pt x="29187" y="127508"/>
                  </a:lnTo>
                  <a:lnTo>
                    <a:pt x="25102" y="126633"/>
                  </a:lnTo>
                  <a:lnTo>
                    <a:pt x="20968" y="124639"/>
                  </a:lnTo>
                  <a:lnTo>
                    <a:pt x="14493" y="114897"/>
                  </a:lnTo>
                  <a:lnTo>
                    <a:pt x="11778" y="108348"/>
                  </a:lnTo>
                  <a:lnTo>
                    <a:pt x="11330" y="82276"/>
                  </a:lnTo>
                  <a:lnTo>
                    <a:pt x="25777" y="52208"/>
                  </a:lnTo>
                  <a:lnTo>
                    <a:pt x="42030" y="37079"/>
                  </a:lnTo>
                  <a:lnTo>
                    <a:pt x="69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381">
              <a:extLst>
                <a:ext uri="{FF2B5EF4-FFF2-40B4-BE49-F238E27FC236}">
                  <a16:creationId xmlns:a16="http://schemas.microsoft.com/office/drawing/2014/main" xmlns="" id="{6D558BDF-6036-4445-9112-1FCDF965E69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011968" y="5902416"/>
              <a:ext cx="342261" cy="244031"/>
            </a:xfrm>
            <a:custGeom>
              <a:avLst/>
              <a:gdLst/>
              <a:ahLst/>
              <a:cxnLst/>
              <a:rect l="0" t="0" r="0" b="0"/>
              <a:pathLst>
                <a:path w="342261" h="244031">
                  <a:moveTo>
                    <a:pt x="4782" y="168184"/>
                  </a:moveTo>
                  <a:lnTo>
                    <a:pt x="4782" y="168184"/>
                  </a:lnTo>
                  <a:lnTo>
                    <a:pt x="4782" y="171555"/>
                  </a:lnTo>
                  <a:lnTo>
                    <a:pt x="6193" y="172548"/>
                  </a:lnTo>
                  <a:lnTo>
                    <a:pt x="15626" y="173946"/>
                  </a:lnTo>
                  <a:lnTo>
                    <a:pt x="39302" y="172536"/>
                  </a:lnTo>
                  <a:lnTo>
                    <a:pt x="46845" y="171085"/>
                  </a:lnTo>
                  <a:lnTo>
                    <a:pt x="58989" y="163829"/>
                  </a:lnTo>
                  <a:lnTo>
                    <a:pt x="74913" y="145294"/>
                  </a:lnTo>
                  <a:lnTo>
                    <a:pt x="76230" y="141635"/>
                  </a:lnTo>
                  <a:lnTo>
                    <a:pt x="76403" y="138491"/>
                  </a:lnTo>
                  <a:lnTo>
                    <a:pt x="75813" y="135688"/>
                  </a:lnTo>
                  <a:lnTo>
                    <a:pt x="72596" y="133820"/>
                  </a:lnTo>
                  <a:lnTo>
                    <a:pt x="61498" y="131744"/>
                  </a:lnTo>
                  <a:lnTo>
                    <a:pt x="45276" y="136467"/>
                  </a:lnTo>
                  <a:lnTo>
                    <a:pt x="36011" y="140690"/>
                  </a:lnTo>
                  <a:lnTo>
                    <a:pt x="21954" y="154789"/>
                  </a:lnTo>
                  <a:lnTo>
                    <a:pt x="1432" y="192584"/>
                  </a:lnTo>
                  <a:lnTo>
                    <a:pt x="0" y="211249"/>
                  </a:lnTo>
                  <a:lnTo>
                    <a:pt x="1596" y="220177"/>
                  </a:lnTo>
                  <a:lnTo>
                    <a:pt x="9010" y="233861"/>
                  </a:lnTo>
                  <a:lnTo>
                    <a:pt x="13950" y="239485"/>
                  </a:lnTo>
                  <a:lnTo>
                    <a:pt x="20066" y="242529"/>
                  </a:lnTo>
                  <a:lnTo>
                    <a:pt x="34388" y="244030"/>
                  </a:lnTo>
                  <a:lnTo>
                    <a:pt x="65060" y="234166"/>
                  </a:lnTo>
                  <a:lnTo>
                    <a:pt x="97587" y="211096"/>
                  </a:lnTo>
                  <a:lnTo>
                    <a:pt x="135114" y="168744"/>
                  </a:lnTo>
                  <a:lnTo>
                    <a:pt x="164059" y="143443"/>
                  </a:lnTo>
                  <a:lnTo>
                    <a:pt x="170821" y="140255"/>
                  </a:lnTo>
                  <a:lnTo>
                    <a:pt x="172624" y="140392"/>
                  </a:lnTo>
                  <a:lnTo>
                    <a:pt x="173827" y="141190"/>
                  </a:lnTo>
                  <a:lnTo>
                    <a:pt x="175163" y="145838"/>
                  </a:lnTo>
                  <a:lnTo>
                    <a:pt x="176226" y="174068"/>
                  </a:lnTo>
                  <a:lnTo>
                    <a:pt x="176232" y="159595"/>
                  </a:lnTo>
                  <a:lnTo>
                    <a:pt x="174115" y="158225"/>
                  </a:lnTo>
                  <a:lnTo>
                    <a:pt x="166119" y="156701"/>
                  </a:lnTo>
                  <a:lnTo>
                    <a:pt x="155508" y="159788"/>
                  </a:lnTo>
                  <a:lnTo>
                    <a:pt x="149717" y="162586"/>
                  </a:lnTo>
                  <a:lnTo>
                    <a:pt x="139518" y="173221"/>
                  </a:lnTo>
                  <a:lnTo>
                    <a:pt x="131692" y="186650"/>
                  </a:lnTo>
                  <a:lnTo>
                    <a:pt x="127287" y="206817"/>
                  </a:lnTo>
                  <a:lnTo>
                    <a:pt x="126256" y="222278"/>
                  </a:lnTo>
                  <a:lnTo>
                    <a:pt x="127393" y="228235"/>
                  </a:lnTo>
                  <a:lnTo>
                    <a:pt x="132418" y="236736"/>
                  </a:lnTo>
                  <a:lnTo>
                    <a:pt x="145000" y="240984"/>
                  </a:lnTo>
                  <a:lnTo>
                    <a:pt x="163762" y="241462"/>
                  </a:lnTo>
                  <a:lnTo>
                    <a:pt x="201386" y="232386"/>
                  </a:lnTo>
                  <a:lnTo>
                    <a:pt x="226923" y="219767"/>
                  </a:lnTo>
                  <a:lnTo>
                    <a:pt x="258357" y="190054"/>
                  </a:lnTo>
                  <a:lnTo>
                    <a:pt x="282348" y="157206"/>
                  </a:lnTo>
                  <a:lnTo>
                    <a:pt x="306650" y="117444"/>
                  </a:lnTo>
                  <a:lnTo>
                    <a:pt x="324506" y="76254"/>
                  </a:lnTo>
                  <a:lnTo>
                    <a:pt x="339717" y="30252"/>
                  </a:lnTo>
                  <a:lnTo>
                    <a:pt x="342260" y="13277"/>
                  </a:lnTo>
                  <a:lnTo>
                    <a:pt x="341951" y="7762"/>
                  </a:lnTo>
                  <a:lnTo>
                    <a:pt x="340333" y="4087"/>
                  </a:lnTo>
                  <a:lnTo>
                    <a:pt x="337844" y="1635"/>
                  </a:lnTo>
                  <a:lnTo>
                    <a:pt x="334773" y="0"/>
                  </a:lnTo>
                  <a:lnTo>
                    <a:pt x="332020" y="1734"/>
                  </a:lnTo>
                  <a:lnTo>
                    <a:pt x="313590" y="39116"/>
                  </a:lnTo>
                  <a:lnTo>
                    <a:pt x="299559" y="77574"/>
                  </a:lnTo>
                  <a:lnTo>
                    <a:pt x="283093" y="120247"/>
                  </a:lnTo>
                  <a:lnTo>
                    <a:pt x="271550" y="157430"/>
                  </a:lnTo>
                  <a:lnTo>
                    <a:pt x="267106" y="195824"/>
                  </a:lnTo>
                  <a:lnTo>
                    <a:pt x="269066" y="210807"/>
                  </a:lnTo>
                  <a:lnTo>
                    <a:pt x="273399" y="215649"/>
                  </a:lnTo>
                  <a:lnTo>
                    <a:pt x="287621" y="221029"/>
                  </a:lnTo>
                  <a:lnTo>
                    <a:pt x="307583" y="217776"/>
                  </a:lnTo>
                  <a:lnTo>
                    <a:pt x="341332" y="20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382">
              <a:extLst>
                <a:ext uri="{FF2B5EF4-FFF2-40B4-BE49-F238E27FC236}">
                  <a16:creationId xmlns:a16="http://schemas.microsoft.com/office/drawing/2014/main" xmlns="" id="{52A72D5C-E4E9-41EB-87B4-9F0E67EC652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239000" y="5994400"/>
              <a:ext cx="152401" cy="9421"/>
            </a:xfrm>
            <a:custGeom>
              <a:avLst/>
              <a:gdLst/>
              <a:ahLst/>
              <a:cxnLst/>
              <a:rect l="0" t="0" r="0" b="0"/>
              <a:pathLst>
                <a:path w="152401" h="9421">
                  <a:moveTo>
                    <a:pt x="0" y="0"/>
                  </a:moveTo>
                  <a:lnTo>
                    <a:pt x="0" y="0"/>
                  </a:lnTo>
                  <a:lnTo>
                    <a:pt x="36883" y="5069"/>
                  </a:lnTo>
                  <a:lnTo>
                    <a:pt x="76232" y="9420"/>
                  </a:lnTo>
                  <a:lnTo>
                    <a:pt x="116348" y="68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383">
              <a:extLst>
                <a:ext uri="{FF2B5EF4-FFF2-40B4-BE49-F238E27FC236}">
                  <a16:creationId xmlns:a16="http://schemas.microsoft.com/office/drawing/2014/main" xmlns="" id="{FB3F84D5-5F5A-4782-95DB-B98D8AAE71ED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410450" y="5873750"/>
              <a:ext cx="9721" cy="247651"/>
            </a:xfrm>
            <a:custGeom>
              <a:avLst/>
              <a:gdLst/>
              <a:ahLst/>
              <a:cxnLst/>
              <a:rect l="0" t="0" r="0" b="0"/>
              <a:pathLst>
                <a:path w="9721" h="24765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7747" y="45455"/>
                  </a:lnTo>
                  <a:lnTo>
                    <a:pt x="6764" y="92960"/>
                  </a:lnTo>
                  <a:lnTo>
                    <a:pt x="6534" y="128805"/>
                  </a:lnTo>
                  <a:lnTo>
                    <a:pt x="4550" y="164021"/>
                  </a:lnTo>
                  <a:lnTo>
                    <a:pt x="1349" y="20993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384">
              <a:extLst>
                <a:ext uri="{FF2B5EF4-FFF2-40B4-BE49-F238E27FC236}">
                  <a16:creationId xmlns:a16="http://schemas.microsoft.com/office/drawing/2014/main" xmlns="" id="{EC2AC9B5-818C-4B79-8D32-8798D42B67C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436307" y="6054198"/>
              <a:ext cx="123031" cy="217873"/>
            </a:xfrm>
            <a:custGeom>
              <a:avLst/>
              <a:gdLst/>
              <a:ahLst/>
              <a:cxnLst/>
              <a:rect l="0" t="0" r="0" b="0"/>
              <a:pathLst>
                <a:path w="123031" h="217873">
                  <a:moveTo>
                    <a:pt x="31293" y="16402"/>
                  </a:moveTo>
                  <a:lnTo>
                    <a:pt x="31293" y="16402"/>
                  </a:lnTo>
                  <a:lnTo>
                    <a:pt x="36760" y="0"/>
                  </a:lnTo>
                  <a:lnTo>
                    <a:pt x="37055" y="529"/>
                  </a:lnTo>
                  <a:lnTo>
                    <a:pt x="37381" y="4879"/>
                  </a:lnTo>
                  <a:lnTo>
                    <a:pt x="32153" y="36113"/>
                  </a:lnTo>
                  <a:lnTo>
                    <a:pt x="33556" y="44684"/>
                  </a:lnTo>
                  <a:lnTo>
                    <a:pt x="34918" y="47956"/>
                  </a:lnTo>
                  <a:lnTo>
                    <a:pt x="37238" y="50138"/>
                  </a:lnTo>
                  <a:lnTo>
                    <a:pt x="43578" y="52563"/>
                  </a:lnTo>
                  <a:lnTo>
                    <a:pt x="65193" y="50556"/>
                  </a:lnTo>
                  <a:lnTo>
                    <a:pt x="93940" y="35380"/>
                  </a:lnTo>
                  <a:lnTo>
                    <a:pt x="118639" y="15813"/>
                  </a:lnTo>
                  <a:lnTo>
                    <a:pt x="123030" y="9554"/>
                  </a:lnTo>
                  <a:lnTo>
                    <a:pt x="122790" y="9721"/>
                  </a:lnTo>
                  <a:lnTo>
                    <a:pt x="108558" y="34102"/>
                  </a:lnTo>
                  <a:lnTo>
                    <a:pt x="97538" y="76499"/>
                  </a:lnTo>
                  <a:lnTo>
                    <a:pt x="91451" y="117386"/>
                  </a:lnTo>
                  <a:lnTo>
                    <a:pt x="88627" y="159368"/>
                  </a:lnTo>
                  <a:lnTo>
                    <a:pt x="79830" y="202112"/>
                  </a:lnTo>
                  <a:lnTo>
                    <a:pt x="76351" y="210059"/>
                  </a:lnTo>
                  <a:lnTo>
                    <a:pt x="71209" y="214652"/>
                  </a:lnTo>
                  <a:lnTo>
                    <a:pt x="64958" y="217007"/>
                  </a:lnTo>
                  <a:lnTo>
                    <a:pt x="57969" y="217872"/>
                  </a:lnTo>
                  <a:lnTo>
                    <a:pt x="34650" y="212347"/>
                  </a:lnTo>
                  <a:lnTo>
                    <a:pt x="13238" y="195031"/>
                  </a:lnTo>
                  <a:lnTo>
                    <a:pt x="229" y="168656"/>
                  </a:lnTo>
                  <a:lnTo>
                    <a:pt x="0" y="159533"/>
                  </a:lnTo>
                  <a:lnTo>
                    <a:pt x="12243" y="12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385">
              <a:extLst>
                <a:ext uri="{FF2B5EF4-FFF2-40B4-BE49-F238E27FC236}">
                  <a16:creationId xmlns:a16="http://schemas.microsoft.com/office/drawing/2014/main" xmlns="" id="{48C44A06-F9D9-485B-B12E-F08A82FD3E9A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575550" y="5902129"/>
              <a:ext cx="108654" cy="270072"/>
            </a:xfrm>
            <a:custGeom>
              <a:avLst/>
              <a:gdLst/>
              <a:ahLst/>
              <a:cxnLst/>
              <a:rect l="0" t="0" r="0" b="0"/>
              <a:pathLst>
                <a:path w="108654" h="2700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6367" y="5871"/>
                  </a:lnTo>
                  <a:lnTo>
                    <a:pt x="36628" y="11388"/>
                  </a:lnTo>
                  <a:lnTo>
                    <a:pt x="78037" y="56232"/>
                  </a:lnTo>
                  <a:lnTo>
                    <a:pt x="98418" y="96950"/>
                  </a:lnTo>
                  <a:lnTo>
                    <a:pt x="108653" y="139506"/>
                  </a:lnTo>
                  <a:lnTo>
                    <a:pt x="106146" y="179585"/>
                  </a:lnTo>
                  <a:lnTo>
                    <a:pt x="88568" y="212923"/>
                  </a:lnTo>
                  <a:lnTo>
                    <a:pt x="62647" y="239026"/>
                  </a:lnTo>
                  <a:lnTo>
                    <a:pt x="635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386">
              <a:extLst>
                <a:ext uri="{FF2B5EF4-FFF2-40B4-BE49-F238E27FC236}">
                  <a16:creationId xmlns:a16="http://schemas.microsoft.com/office/drawing/2014/main" xmlns="" id="{E844AEFF-9882-404F-B7B4-41FB98194046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638569" y="6039733"/>
              <a:ext cx="80697" cy="90289"/>
            </a:xfrm>
            <a:custGeom>
              <a:avLst/>
              <a:gdLst/>
              <a:ahLst/>
              <a:cxnLst/>
              <a:rect l="0" t="0" r="0" b="0"/>
              <a:pathLst>
                <a:path w="80697" h="90289">
                  <a:moveTo>
                    <a:pt x="67031" y="5467"/>
                  </a:moveTo>
                  <a:lnTo>
                    <a:pt x="67031" y="5467"/>
                  </a:lnTo>
                  <a:lnTo>
                    <a:pt x="55098" y="441"/>
                  </a:lnTo>
                  <a:lnTo>
                    <a:pt x="52725" y="0"/>
                  </a:lnTo>
                  <a:lnTo>
                    <a:pt x="39273" y="2749"/>
                  </a:lnTo>
                  <a:lnTo>
                    <a:pt x="21883" y="14774"/>
                  </a:lnTo>
                  <a:lnTo>
                    <a:pt x="6695" y="35114"/>
                  </a:lnTo>
                  <a:lnTo>
                    <a:pt x="0" y="59015"/>
                  </a:lnTo>
                  <a:lnTo>
                    <a:pt x="1387" y="80600"/>
                  </a:lnTo>
                  <a:lnTo>
                    <a:pt x="4924" y="85188"/>
                  </a:lnTo>
                  <a:lnTo>
                    <a:pt x="16380" y="90288"/>
                  </a:lnTo>
                  <a:lnTo>
                    <a:pt x="38696" y="89788"/>
                  </a:lnTo>
                  <a:lnTo>
                    <a:pt x="54908" y="81278"/>
                  </a:lnTo>
                  <a:lnTo>
                    <a:pt x="69404" y="68088"/>
                  </a:lnTo>
                  <a:lnTo>
                    <a:pt x="78198" y="52818"/>
                  </a:lnTo>
                  <a:lnTo>
                    <a:pt x="80696" y="38507"/>
                  </a:lnTo>
                  <a:lnTo>
                    <a:pt x="80374" y="31727"/>
                  </a:lnTo>
                  <a:lnTo>
                    <a:pt x="78749" y="26501"/>
                  </a:lnTo>
                  <a:lnTo>
                    <a:pt x="73179" y="18813"/>
                  </a:lnTo>
                  <a:lnTo>
                    <a:pt x="64120" y="14927"/>
                  </a:lnTo>
                  <a:lnTo>
                    <a:pt x="4798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387">
              <a:extLst>
                <a:ext uri="{FF2B5EF4-FFF2-40B4-BE49-F238E27FC236}">
                  <a16:creationId xmlns:a16="http://schemas.microsoft.com/office/drawing/2014/main" xmlns="" id="{E040C7D4-71CE-44E2-ACFA-AD4EAAF1B86E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541320" y="6020683"/>
              <a:ext cx="69031" cy="119768"/>
            </a:xfrm>
            <a:custGeom>
              <a:avLst/>
              <a:gdLst/>
              <a:ahLst/>
              <a:cxnLst/>
              <a:rect l="0" t="0" r="0" b="0"/>
              <a:pathLst>
                <a:path w="69031" h="119768">
                  <a:moveTo>
                    <a:pt x="69030" y="5467"/>
                  </a:moveTo>
                  <a:lnTo>
                    <a:pt x="69030" y="5467"/>
                  </a:lnTo>
                  <a:lnTo>
                    <a:pt x="58891" y="1103"/>
                  </a:lnTo>
                  <a:lnTo>
                    <a:pt x="51354" y="0"/>
                  </a:lnTo>
                  <a:lnTo>
                    <a:pt x="39176" y="2749"/>
                  </a:lnTo>
                  <a:lnTo>
                    <a:pt x="23260" y="18145"/>
                  </a:lnTo>
                  <a:lnTo>
                    <a:pt x="8509" y="43953"/>
                  </a:lnTo>
                  <a:lnTo>
                    <a:pt x="1023" y="78503"/>
                  </a:lnTo>
                  <a:lnTo>
                    <a:pt x="0" y="92961"/>
                  </a:lnTo>
                  <a:lnTo>
                    <a:pt x="1842" y="99074"/>
                  </a:lnTo>
                  <a:lnTo>
                    <a:pt x="9536" y="109630"/>
                  </a:lnTo>
                  <a:lnTo>
                    <a:pt x="21891" y="115261"/>
                  </a:lnTo>
                  <a:lnTo>
                    <a:pt x="4363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388">
              <a:extLst>
                <a:ext uri="{FF2B5EF4-FFF2-40B4-BE49-F238E27FC236}">
                  <a16:creationId xmlns:a16="http://schemas.microsoft.com/office/drawing/2014/main" xmlns="" id="{AE0E9EF1-A832-4496-82D4-D3C2B7AA156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394450" y="6038850"/>
              <a:ext cx="79528" cy="101601"/>
            </a:xfrm>
            <a:custGeom>
              <a:avLst/>
              <a:gdLst/>
              <a:ahLst/>
              <a:cxnLst/>
              <a:rect l="0" t="0" r="0" b="0"/>
              <a:pathLst>
                <a:path w="79528" h="101601">
                  <a:moveTo>
                    <a:pt x="0" y="0"/>
                  </a:moveTo>
                  <a:lnTo>
                    <a:pt x="0" y="0"/>
                  </a:lnTo>
                  <a:lnTo>
                    <a:pt x="10126" y="38269"/>
                  </a:lnTo>
                  <a:lnTo>
                    <a:pt x="10311" y="73306"/>
                  </a:lnTo>
                  <a:lnTo>
                    <a:pt x="7133" y="94287"/>
                  </a:lnTo>
                  <a:lnTo>
                    <a:pt x="6166" y="96019"/>
                  </a:lnTo>
                  <a:lnTo>
                    <a:pt x="4816" y="96467"/>
                  </a:lnTo>
                  <a:lnTo>
                    <a:pt x="3211" y="96062"/>
                  </a:lnTo>
                  <a:lnTo>
                    <a:pt x="1428" y="88086"/>
                  </a:lnTo>
                  <a:lnTo>
                    <a:pt x="2045" y="74427"/>
                  </a:lnTo>
                  <a:lnTo>
                    <a:pt x="11033" y="47609"/>
                  </a:lnTo>
                  <a:lnTo>
                    <a:pt x="31975" y="11113"/>
                  </a:lnTo>
                  <a:lnTo>
                    <a:pt x="36133" y="7408"/>
                  </a:lnTo>
                  <a:lnTo>
                    <a:pt x="46399" y="3292"/>
                  </a:lnTo>
                  <a:lnTo>
                    <a:pt x="56135" y="3344"/>
                  </a:lnTo>
                  <a:lnTo>
                    <a:pt x="60708" y="4346"/>
                  </a:lnTo>
                  <a:lnTo>
                    <a:pt x="69549" y="11104"/>
                  </a:lnTo>
                  <a:lnTo>
                    <a:pt x="73883" y="15870"/>
                  </a:lnTo>
                  <a:lnTo>
                    <a:pt x="78697" y="30573"/>
                  </a:lnTo>
                  <a:lnTo>
                    <a:pt x="79527" y="56801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389">
              <a:extLst>
                <a:ext uri="{FF2B5EF4-FFF2-40B4-BE49-F238E27FC236}">
                  <a16:creationId xmlns:a16="http://schemas.microsoft.com/office/drawing/2014/main" xmlns="" id="{1AFA015C-7DB6-44F9-ADF6-47D516AF476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337300" y="5946293"/>
              <a:ext cx="6351" cy="22708"/>
            </a:xfrm>
            <a:custGeom>
              <a:avLst/>
              <a:gdLst/>
              <a:ahLst/>
              <a:cxnLst/>
              <a:rect l="0" t="0" r="0" b="0"/>
              <a:pathLst>
                <a:path w="6351" h="22708">
                  <a:moveTo>
                    <a:pt x="6350" y="3657"/>
                  </a:moveTo>
                  <a:lnTo>
                    <a:pt x="6350" y="3657"/>
                  </a:lnTo>
                  <a:lnTo>
                    <a:pt x="6350" y="286"/>
                  </a:lnTo>
                  <a:lnTo>
                    <a:pt x="5645" y="0"/>
                  </a:lnTo>
                  <a:lnTo>
                    <a:pt x="2979" y="1559"/>
                  </a:lnTo>
                  <a:lnTo>
                    <a:pt x="1324" y="8368"/>
                  </a:lnTo>
                  <a:lnTo>
                    <a:pt x="0" y="2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390">
              <a:extLst>
                <a:ext uri="{FF2B5EF4-FFF2-40B4-BE49-F238E27FC236}">
                  <a16:creationId xmlns:a16="http://schemas.microsoft.com/office/drawing/2014/main" xmlns="" id="{6245511A-D3D5-4F5C-BCEB-606550C0DAC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318250" y="60325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508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391">
              <a:extLst>
                <a:ext uri="{FF2B5EF4-FFF2-40B4-BE49-F238E27FC236}">
                  <a16:creationId xmlns:a16="http://schemas.microsoft.com/office/drawing/2014/main" xmlns="" id="{344D82D7-14B7-4CC5-AC9D-C06FFDA5EEB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182682" y="5903898"/>
              <a:ext cx="97469" cy="223853"/>
            </a:xfrm>
            <a:custGeom>
              <a:avLst/>
              <a:gdLst/>
              <a:ahLst/>
              <a:cxnLst/>
              <a:rect l="0" t="0" r="0" b="0"/>
              <a:pathLst>
                <a:path w="97469" h="223853">
                  <a:moveTo>
                    <a:pt x="97468" y="20652"/>
                  </a:moveTo>
                  <a:lnTo>
                    <a:pt x="97468" y="20652"/>
                  </a:lnTo>
                  <a:lnTo>
                    <a:pt x="97466" y="17281"/>
                  </a:lnTo>
                  <a:lnTo>
                    <a:pt x="94097" y="8443"/>
                  </a:lnTo>
                  <a:lnTo>
                    <a:pt x="88629" y="258"/>
                  </a:lnTo>
                  <a:lnTo>
                    <a:pt x="85225" y="0"/>
                  </a:lnTo>
                  <a:lnTo>
                    <a:pt x="75799" y="3477"/>
                  </a:lnTo>
                  <a:lnTo>
                    <a:pt x="55221" y="20109"/>
                  </a:lnTo>
                  <a:lnTo>
                    <a:pt x="31250" y="49654"/>
                  </a:lnTo>
                  <a:lnTo>
                    <a:pt x="16532" y="80579"/>
                  </a:lnTo>
                  <a:lnTo>
                    <a:pt x="5052" y="115726"/>
                  </a:lnTo>
                  <a:lnTo>
                    <a:pt x="0" y="161868"/>
                  </a:lnTo>
                  <a:lnTo>
                    <a:pt x="3819" y="186896"/>
                  </a:lnTo>
                  <a:lnTo>
                    <a:pt x="15865" y="206015"/>
                  </a:lnTo>
                  <a:lnTo>
                    <a:pt x="24016" y="214077"/>
                  </a:lnTo>
                  <a:lnTo>
                    <a:pt x="32977" y="218747"/>
                  </a:lnTo>
                  <a:lnTo>
                    <a:pt x="72068" y="22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245">
            <a:extLst>
              <a:ext uri="{FF2B5EF4-FFF2-40B4-BE49-F238E27FC236}">
                <a16:creationId xmlns:a16="http://schemas.microsoft.com/office/drawing/2014/main" xmlns="" id="{806A6B0B-1A52-4878-9485-2F0FCF77EE0C}"/>
              </a:ext>
            </a:extLst>
          </p:cNvPr>
          <p:cNvGrpSpPr/>
          <p:nvPr/>
        </p:nvGrpSpPr>
        <p:grpSpPr>
          <a:xfrm>
            <a:off x="5639683" y="5982591"/>
            <a:ext cx="247463" cy="265957"/>
            <a:chOff x="5639683" y="5982591"/>
            <a:chExt cx="247463" cy="265957"/>
          </a:xfrm>
        </p:grpSpPr>
        <p:sp>
          <p:nvSpPr>
            <p:cNvPr id="423" name="SMARTInkShape-1392">
              <a:extLst>
                <a:ext uri="{FF2B5EF4-FFF2-40B4-BE49-F238E27FC236}">
                  <a16:creationId xmlns:a16="http://schemas.microsoft.com/office/drawing/2014/main" xmlns="" id="{C6E317B4-CC6B-4487-8E01-1283C1C8F70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639683" y="6039733"/>
              <a:ext cx="119768" cy="100084"/>
            </a:xfrm>
            <a:custGeom>
              <a:avLst/>
              <a:gdLst/>
              <a:ahLst/>
              <a:cxnLst/>
              <a:rect l="0" t="0" r="0" b="0"/>
              <a:pathLst>
                <a:path w="119768" h="100084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5467" y="2749"/>
                  </a:lnTo>
                  <a:lnTo>
                    <a:pt x="0" y="41856"/>
                  </a:lnTo>
                  <a:lnTo>
                    <a:pt x="703" y="81747"/>
                  </a:lnTo>
                  <a:lnTo>
                    <a:pt x="5936" y="94874"/>
                  </a:lnTo>
                  <a:lnTo>
                    <a:pt x="9307" y="98232"/>
                  </a:lnTo>
                  <a:lnTo>
                    <a:pt x="12967" y="99766"/>
                  </a:lnTo>
                  <a:lnTo>
                    <a:pt x="16817" y="100083"/>
                  </a:lnTo>
                  <a:lnTo>
                    <a:pt x="28620" y="92909"/>
                  </a:lnTo>
                  <a:lnTo>
                    <a:pt x="42567" y="78197"/>
                  </a:lnTo>
                  <a:lnTo>
                    <a:pt x="66888" y="36035"/>
                  </a:lnTo>
                  <a:lnTo>
                    <a:pt x="79169" y="18993"/>
                  </a:lnTo>
                  <a:lnTo>
                    <a:pt x="82119" y="16601"/>
                  </a:lnTo>
                  <a:lnTo>
                    <a:pt x="84085" y="15713"/>
                  </a:lnTo>
                  <a:lnTo>
                    <a:pt x="85395" y="15825"/>
                  </a:lnTo>
                  <a:lnTo>
                    <a:pt x="86269" y="16606"/>
                  </a:lnTo>
                  <a:lnTo>
                    <a:pt x="94857" y="60777"/>
                  </a:lnTo>
                  <a:lnTo>
                    <a:pt x="96809" y="65624"/>
                  </a:lnTo>
                  <a:lnTo>
                    <a:pt x="100229" y="68855"/>
                  </a:lnTo>
                  <a:lnTo>
                    <a:pt x="119767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393">
              <a:extLst>
                <a:ext uri="{FF2B5EF4-FFF2-40B4-BE49-F238E27FC236}">
                  <a16:creationId xmlns:a16="http://schemas.microsoft.com/office/drawing/2014/main" xmlns="" id="{13E9CFC2-EE9C-4F02-A407-B8AAAE8D7F3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798333" y="5982591"/>
              <a:ext cx="88813" cy="265957"/>
            </a:xfrm>
            <a:custGeom>
              <a:avLst/>
              <a:gdLst/>
              <a:ahLst/>
              <a:cxnLst/>
              <a:rect l="0" t="0" r="0" b="0"/>
              <a:pathLst>
                <a:path w="88813" h="265957">
                  <a:moveTo>
                    <a:pt x="24617" y="62609"/>
                  </a:moveTo>
                  <a:lnTo>
                    <a:pt x="24617" y="62609"/>
                  </a:lnTo>
                  <a:lnTo>
                    <a:pt x="24615" y="59238"/>
                  </a:lnTo>
                  <a:lnTo>
                    <a:pt x="19548" y="95421"/>
                  </a:lnTo>
                  <a:lnTo>
                    <a:pt x="14491" y="138026"/>
                  </a:lnTo>
                  <a:lnTo>
                    <a:pt x="13060" y="169975"/>
                  </a:lnTo>
                  <a:lnTo>
                    <a:pt x="8885" y="216326"/>
                  </a:lnTo>
                  <a:lnTo>
                    <a:pt x="977" y="262856"/>
                  </a:lnTo>
                  <a:lnTo>
                    <a:pt x="391" y="265956"/>
                  </a:lnTo>
                  <a:lnTo>
                    <a:pt x="0" y="265907"/>
                  </a:lnTo>
                  <a:lnTo>
                    <a:pt x="154" y="252903"/>
                  </a:lnTo>
                  <a:lnTo>
                    <a:pt x="4355" y="216908"/>
                  </a:lnTo>
                  <a:lnTo>
                    <a:pt x="8086" y="181751"/>
                  </a:lnTo>
                  <a:lnTo>
                    <a:pt x="13977" y="136963"/>
                  </a:lnTo>
                  <a:lnTo>
                    <a:pt x="22006" y="90715"/>
                  </a:lnTo>
                  <a:lnTo>
                    <a:pt x="32629" y="53699"/>
                  </a:lnTo>
                  <a:lnTo>
                    <a:pt x="46555" y="11382"/>
                  </a:lnTo>
                  <a:lnTo>
                    <a:pt x="51536" y="1505"/>
                  </a:lnTo>
                  <a:lnTo>
                    <a:pt x="55263" y="0"/>
                  </a:lnTo>
                  <a:lnTo>
                    <a:pt x="59864" y="409"/>
                  </a:lnTo>
                  <a:lnTo>
                    <a:pt x="65049" y="2093"/>
                  </a:lnTo>
                  <a:lnTo>
                    <a:pt x="74572" y="13370"/>
                  </a:lnTo>
                  <a:lnTo>
                    <a:pt x="85985" y="39553"/>
                  </a:lnTo>
                  <a:lnTo>
                    <a:pt x="88812" y="49355"/>
                  </a:lnTo>
                  <a:lnTo>
                    <a:pt x="86309" y="69654"/>
                  </a:lnTo>
                  <a:lnTo>
                    <a:pt x="77435" y="89023"/>
                  </a:lnTo>
                  <a:lnTo>
                    <a:pt x="64084" y="104687"/>
                  </a:lnTo>
                  <a:lnTo>
                    <a:pt x="44980" y="113060"/>
                  </a:lnTo>
                  <a:lnTo>
                    <a:pt x="11917" y="11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246">
            <a:extLst>
              <a:ext uri="{FF2B5EF4-FFF2-40B4-BE49-F238E27FC236}">
                <a16:creationId xmlns:a16="http://schemas.microsoft.com/office/drawing/2014/main" xmlns="" id="{F539A3DA-6C65-494F-B8AA-66ADB1E32CE3}"/>
              </a:ext>
            </a:extLst>
          </p:cNvPr>
          <p:cNvGrpSpPr/>
          <p:nvPr/>
        </p:nvGrpSpPr>
        <p:grpSpPr>
          <a:xfrm>
            <a:off x="4940300" y="5872011"/>
            <a:ext cx="387351" cy="270319"/>
            <a:chOff x="4940300" y="5872011"/>
            <a:chExt cx="387351" cy="270319"/>
          </a:xfrm>
        </p:grpSpPr>
        <p:sp>
          <p:nvSpPr>
            <p:cNvPr id="426" name="SMARTInkShape-1394">
              <a:extLst>
                <a:ext uri="{FF2B5EF4-FFF2-40B4-BE49-F238E27FC236}">
                  <a16:creationId xmlns:a16="http://schemas.microsoft.com/office/drawing/2014/main" xmlns="" id="{E392D1B3-3DBB-4AFD-AF8F-E9F3AEFD3AB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940300" y="5978728"/>
              <a:ext cx="101601" cy="126627"/>
            </a:xfrm>
            <a:custGeom>
              <a:avLst/>
              <a:gdLst/>
              <a:ahLst/>
              <a:cxnLst/>
              <a:rect l="0" t="0" r="0" b="0"/>
              <a:pathLst>
                <a:path w="101601" h="126627">
                  <a:moveTo>
                    <a:pt x="0" y="60122"/>
                  </a:moveTo>
                  <a:lnTo>
                    <a:pt x="0" y="60122"/>
                  </a:lnTo>
                  <a:lnTo>
                    <a:pt x="0" y="72331"/>
                  </a:lnTo>
                  <a:lnTo>
                    <a:pt x="1411" y="75317"/>
                  </a:lnTo>
                  <a:lnTo>
                    <a:pt x="6742" y="80516"/>
                  </a:lnTo>
                  <a:lnTo>
                    <a:pt x="10139" y="81480"/>
                  </a:lnTo>
                  <a:lnTo>
                    <a:pt x="17677" y="80668"/>
                  </a:lnTo>
                  <a:lnTo>
                    <a:pt x="33224" y="69502"/>
                  </a:lnTo>
                  <a:lnTo>
                    <a:pt x="47866" y="52788"/>
                  </a:lnTo>
                  <a:lnTo>
                    <a:pt x="53024" y="36872"/>
                  </a:lnTo>
                  <a:lnTo>
                    <a:pt x="54611" y="20155"/>
                  </a:lnTo>
                  <a:lnTo>
                    <a:pt x="52963" y="8022"/>
                  </a:lnTo>
                  <a:lnTo>
                    <a:pt x="50831" y="4222"/>
                  </a:lnTo>
                  <a:lnTo>
                    <a:pt x="47998" y="1688"/>
                  </a:lnTo>
                  <a:lnTo>
                    <a:pt x="44699" y="0"/>
                  </a:lnTo>
                  <a:lnTo>
                    <a:pt x="39677" y="2401"/>
                  </a:lnTo>
                  <a:lnTo>
                    <a:pt x="26571" y="14477"/>
                  </a:lnTo>
                  <a:lnTo>
                    <a:pt x="10068" y="41111"/>
                  </a:lnTo>
                  <a:lnTo>
                    <a:pt x="2984" y="71344"/>
                  </a:lnTo>
                  <a:lnTo>
                    <a:pt x="5089" y="90275"/>
                  </a:lnTo>
                  <a:lnTo>
                    <a:pt x="7626" y="99273"/>
                  </a:lnTo>
                  <a:lnTo>
                    <a:pt x="17971" y="113035"/>
                  </a:lnTo>
                  <a:lnTo>
                    <a:pt x="31976" y="122445"/>
                  </a:lnTo>
                  <a:lnTo>
                    <a:pt x="47608" y="126626"/>
                  </a:lnTo>
                  <a:lnTo>
                    <a:pt x="67726" y="122841"/>
                  </a:lnTo>
                  <a:lnTo>
                    <a:pt x="101600" y="11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395">
              <a:extLst>
                <a:ext uri="{FF2B5EF4-FFF2-40B4-BE49-F238E27FC236}">
                  <a16:creationId xmlns:a16="http://schemas.microsoft.com/office/drawing/2014/main" xmlns="" id="{3B5E8B7E-0261-464B-A15C-2767EA3ADEE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074014" y="6000750"/>
              <a:ext cx="69487" cy="132639"/>
            </a:xfrm>
            <a:custGeom>
              <a:avLst/>
              <a:gdLst/>
              <a:ahLst/>
              <a:cxnLst/>
              <a:rect l="0" t="0" r="0" b="0"/>
              <a:pathLst>
                <a:path w="69487" h="132639">
                  <a:moveTo>
                    <a:pt x="25036" y="0"/>
                  </a:moveTo>
                  <a:lnTo>
                    <a:pt x="25036" y="0"/>
                  </a:lnTo>
                  <a:lnTo>
                    <a:pt x="21665" y="3371"/>
                  </a:lnTo>
                  <a:lnTo>
                    <a:pt x="20010" y="8789"/>
                  </a:lnTo>
                  <a:lnTo>
                    <a:pt x="13791" y="48116"/>
                  </a:lnTo>
                  <a:lnTo>
                    <a:pt x="5855" y="94092"/>
                  </a:lnTo>
                  <a:lnTo>
                    <a:pt x="182" y="132282"/>
                  </a:lnTo>
                  <a:lnTo>
                    <a:pt x="0" y="132638"/>
                  </a:lnTo>
                  <a:lnTo>
                    <a:pt x="11877" y="85725"/>
                  </a:lnTo>
                  <a:lnTo>
                    <a:pt x="32550" y="40294"/>
                  </a:lnTo>
                  <a:lnTo>
                    <a:pt x="49371" y="21504"/>
                  </a:lnTo>
                  <a:lnTo>
                    <a:pt x="56547" y="16612"/>
                  </a:lnTo>
                  <a:lnTo>
                    <a:pt x="59449" y="16720"/>
                  </a:lnTo>
                  <a:lnTo>
                    <a:pt x="62089" y="18202"/>
                  </a:lnTo>
                  <a:lnTo>
                    <a:pt x="64555" y="20602"/>
                  </a:lnTo>
                  <a:lnTo>
                    <a:pt x="68024" y="40833"/>
                  </a:lnTo>
                  <a:lnTo>
                    <a:pt x="69198" y="83639"/>
                  </a:lnTo>
                  <a:lnTo>
                    <a:pt x="6948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396">
              <a:extLst>
                <a:ext uri="{FF2B5EF4-FFF2-40B4-BE49-F238E27FC236}">
                  <a16:creationId xmlns:a16="http://schemas.microsoft.com/office/drawing/2014/main" xmlns="" id="{6280F7D2-1783-4E94-AB38-1C884A131B12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194838" y="5872011"/>
              <a:ext cx="132813" cy="270319"/>
            </a:xfrm>
            <a:custGeom>
              <a:avLst/>
              <a:gdLst/>
              <a:ahLst/>
              <a:cxnLst/>
              <a:rect l="0" t="0" r="0" b="0"/>
              <a:pathLst>
                <a:path w="132813" h="270319">
                  <a:moveTo>
                    <a:pt x="82012" y="154139"/>
                  </a:moveTo>
                  <a:lnTo>
                    <a:pt x="82012" y="154139"/>
                  </a:lnTo>
                  <a:lnTo>
                    <a:pt x="82012" y="150768"/>
                  </a:lnTo>
                  <a:lnTo>
                    <a:pt x="80601" y="149775"/>
                  </a:lnTo>
                  <a:lnTo>
                    <a:pt x="75270" y="148672"/>
                  </a:lnTo>
                  <a:lnTo>
                    <a:pt x="57594" y="154792"/>
                  </a:lnTo>
                  <a:lnTo>
                    <a:pt x="34482" y="175656"/>
                  </a:lnTo>
                  <a:lnTo>
                    <a:pt x="7869" y="214311"/>
                  </a:lnTo>
                  <a:lnTo>
                    <a:pt x="141" y="234976"/>
                  </a:lnTo>
                  <a:lnTo>
                    <a:pt x="0" y="252155"/>
                  </a:lnTo>
                  <a:lnTo>
                    <a:pt x="1937" y="259700"/>
                  </a:lnTo>
                  <a:lnTo>
                    <a:pt x="5345" y="264729"/>
                  </a:lnTo>
                  <a:lnTo>
                    <a:pt x="9734" y="268082"/>
                  </a:lnTo>
                  <a:lnTo>
                    <a:pt x="14777" y="270318"/>
                  </a:lnTo>
                  <a:lnTo>
                    <a:pt x="20960" y="269690"/>
                  </a:lnTo>
                  <a:lnTo>
                    <a:pt x="35358" y="263351"/>
                  </a:lnTo>
                  <a:lnTo>
                    <a:pt x="59330" y="237770"/>
                  </a:lnTo>
                  <a:lnTo>
                    <a:pt x="77565" y="193264"/>
                  </a:lnTo>
                  <a:lnTo>
                    <a:pt x="85446" y="152479"/>
                  </a:lnTo>
                  <a:lnTo>
                    <a:pt x="91299" y="106835"/>
                  </a:lnTo>
                  <a:lnTo>
                    <a:pt x="96252" y="60677"/>
                  </a:lnTo>
                  <a:lnTo>
                    <a:pt x="96267" y="14655"/>
                  </a:lnTo>
                  <a:lnTo>
                    <a:pt x="93521" y="2305"/>
                  </a:lnTo>
                  <a:lnTo>
                    <a:pt x="91801" y="0"/>
                  </a:lnTo>
                  <a:lnTo>
                    <a:pt x="87833" y="579"/>
                  </a:lnTo>
                  <a:lnTo>
                    <a:pt x="75896" y="6868"/>
                  </a:lnTo>
                  <a:lnTo>
                    <a:pt x="64948" y="24245"/>
                  </a:lnTo>
                  <a:lnTo>
                    <a:pt x="56789" y="49841"/>
                  </a:lnTo>
                  <a:lnTo>
                    <a:pt x="53163" y="82384"/>
                  </a:lnTo>
                  <a:lnTo>
                    <a:pt x="55314" y="118014"/>
                  </a:lnTo>
                  <a:lnTo>
                    <a:pt x="62385" y="153606"/>
                  </a:lnTo>
                  <a:lnTo>
                    <a:pt x="74935" y="185887"/>
                  </a:lnTo>
                  <a:lnTo>
                    <a:pt x="95565" y="209172"/>
                  </a:lnTo>
                  <a:lnTo>
                    <a:pt x="132812" y="23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247">
            <a:extLst>
              <a:ext uri="{FF2B5EF4-FFF2-40B4-BE49-F238E27FC236}">
                <a16:creationId xmlns:a16="http://schemas.microsoft.com/office/drawing/2014/main" xmlns="" id="{79E67100-BECB-4466-88F2-90DBFC9469D8}"/>
              </a:ext>
            </a:extLst>
          </p:cNvPr>
          <p:cNvGrpSpPr/>
          <p:nvPr/>
        </p:nvGrpSpPr>
        <p:grpSpPr>
          <a:xfrm>
            <a:off x="4356725" y="5992525"/>
            <a:ext cx="316876" cy="109826"/>
            <a:chOff x="4356725" y="5992525"/>
            <a:chExt cx="316876" cy="109826"/>
          </a:xfrm>
        </p:grpSpPr>
        <p:sp>
          <p:nvSpPr>
            <p:cNvPr id="430" name="SMARTInkShape-1397">
              <a:extLst>
                <a:ext uri="{FF2B5EF4-FFF2-40B4-BE49-F238E27FC236}">
                  <a16:creationId xmlns:a16="http://schemas.microsoft.com/office/drawing/2014/main" xmlns="" id="{B8ADF589-E9BC-443A-B6C8-2FA3D8A1775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356725" y="6002417"/>
              <a:ext cx="199363" cy="96330"/>
            </a:xfrm>
            <a:custGeom>
              <a:avLst/>
              <a:gdLst/>
              <a:ahLst/>
              <a:cxnLst/>
              <a:rect l="0" t="0" r="0" b="0"/>
              <a:pathLst>
                <a:path w="199363" h="96330">
                  <a:moveTo>
                    <a:pt x="18425" y="23733"/>
                  </a:moveTo>
                  <a:lnTo>
                    <a:pt x="18425" y="23733"/>
                  </a:lnTo>
                  <a:lnTo>
                    <a:pt x="781" y="0"/>
                  </a:lnTo>
                  <a:lnTo>
                    <a:pt x="0" y="4719"/>
                  </a:lnTo>
                  <a:lnTo>
                    <a:pt x="2869" y="35107"/>
                  </a:lnTo>
                  <a:lnTo>
                    <a:pt x="17282" y="81693"/>
                  </a:lnTo>
                  <a:lnTo>
                    <a:pt x="19780" y="87773"/>
                  </a:lnTo>
                  <a:lnTo>
                    <a:pt x="23561" y="91827"/>
                  </a:lnTo>
                  <a:lnTo>
                    <a:pt x="33407" y="96329"/>
                  </a:lnTo>
                  <a:lnTo>
                    <a:pt x="38997" y="95414"/>
                  </a:lnTo>
                  <a:lnTo>
                    <a:pt x="56976" y="84013"/>
                  </a:lnTo>
                  <a:lnTo>
                    <a:pt x="83820" y="60401"/>
                  </a:lnTo>
                  <a:lnTo>
                    <a:pt x="85305" y="60173"/>
                  </a:lnTo>
                  <a:lnTo>
                    <a:pt x="86295" y="60726"/>
                  </a:lnTo>
                  <a:lnTo>
                    <a:pt x="91059" y="68247"/>
                  </a:lnTo>
                  <a:lnTo>
                    <a:pt x="96939" y="82782"/>
                  </a:lnTo>
                  <a:lnTo>
                    <a:pt x="104826" y="90664"/>
                  </a:lnTo>
                  <a:lnTo>
                    <a:pt x="109892" y="93754"/>
                  </a:lnTo>
                  <a:lnTo>
                    <a:pt x="121166" y="95305"/>
                  </a:lnTo>
                  <a:lnTo>
                    <a:pt x="133938" y="92937"/>
                  </a:lnTo>
                  <a:lnTo>
                    <a:pt x="173380" y="76007"/>
                  </a:lnTo>
                  <a:lnTo>
                    <a:pt x="191730" y="60389"/>
                  </a:lnTo>
                  <a:lnTo>
                    <a:pt x="197755" y="48491"/>
                  </a:lnTo>
                  <a:lnTo>
                    <a:pt x="199362" y="42355"/>
                  </a:lnTo>
                  <a:lnTo>
                    <a:pt x="198316" y="36146"/>
                  </a:lnTo>
                  <a:lnTo>
                    <a:pt x="191509" y="23606"/>
                  </a:lnTo>
                  <a:lnTo>
                    <a:pt x="186731" y="19415"/>
                  </a:lnTo>
                  <a:lnTo>
                    <a:pt x="164475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398">
              <a:extLst>
                <a:ext uri="{FF2B5EF4-FFF2-40B4-BE49-F238E27FC236}">
                  <a16:creationId xmlns:a16="http://schemas.microsoft.com/office/drawing/2014/main" xmlns="" id="{151C8AE1-725B-4FD2-8069-47AE9A321E3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565834" y="5992525"/>
              <a:ext cx="107767" cy="109826"/>
            </a:xfrm>
            <a:custGeom>
              <a:avLst/>
              <a:gdLst/>
              <a:ahLst/>
              <a:cxnLst/>
              <a:rect l="0" t="0" r="0" b="0"/>
              <a:pathLst>
                <a:path w="107767" h="109826">
                  <a:moveTo>
                    <a:pt x="18866" y="59025"/>
                  </a:moveTo>
                  <a:lnTo>
                    <a:pt x="18866" y="59025"/>
                  </a:lnTo>
                  <a:lnTo>
                    <a:pt x="24641" y="53956"/>
                  </a:lnTo>
                  <a:lnTo>
                    <a:pt x="54992" y="28988"/>
                  </a:lnTo>
                  <a:lnTo>
                    <a:pt x="64221" y="16570"/>
                  </a:lnTo>
                  <a:lnTo>
                    <a:pt x="68053" y="7327"/>
                  </a:lnTo>
                  <a:lnTo>
                    <a:pt x="67179" y="4804"/>
                  </a:lnTo>
                  <a:lnTo>
                    <a:pt x="62446" y="119"/>
                  </a:lnTo>
                  <a:lnTo>
                    <a:pt x="57797" y="0"/>
                  </a:lnTo>
                  <a:lnTo>
                    <a:pt x="45105" y="3628"/>
                  </a:lnTo>
                  <a:lnTo>
                    <a:pt x="22094" y="20348"/>
                  </a:lnTo>
                  <a:lnTo>
                    <a:pt x="4143" y="46546"/>
                  </a:lnTo>
                  <a:lnTo>
                    <a:pt x="93" y="64532"/>
                  </a:lnTo>
                  <a:lnTo>
                    <a:pt x="0" y="73280"/>
                  </a:lnTo>
                  <a:lnTo>
                    <a:pt x="3467" y="81228"/>
                  </a:lnTo>
                  <a:lnTo>
                    <a:pt x="16725" y="95703"/>
                  </a:lnTo>
                  <a:lnTo>
                    <a:pt x="47548" y="103549"/>
                  </a:lnTo>
                  <a:lnTo>
                    <a:pt x="107766" y="10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248">
            <a:extLst>
              <a:ext uri="{FF2B5EF4-FFF2-40B4-BE49-F238E27FC236}">
                <a16:creationId xmlns:a16="http://schemas.microsoft.com/office/drawing/2014/main" xmlns="" id="{7AA5CB16-37B1-441A-8607-D7DC0580C9DB}"/>
              </a:ext>
            </a:extLst>
          </p:cNvPr>
          <p:cNvGrpSpPr/>
          <p:nvPr/>
        </p:nvGrpSpPr>
        <p:grpSpPr>
          <a:xfrm>
            <a:off x="2324100" y="5885031"/>
            <a:ext cx="1803401" cy="325270"/>
            <a:chOff x="2324100" y="5885031"/>
            <a:chExt cx="1803401" cy="325270"/>
          </a:xfrm>
        </p:grpSpPr>
        <p:sp>
          <p:nvSpPr>
            <p:cNvPr id="433" name="SMARTInkShape-1399">
              <a:extLst>
                <a:ext uri="{FF2B5EF4-FFF2-40B4-BE49-F238E27FC236}">
                  <a16:creationId xmlns:a16="http://schemas.microsoft.com/office/drawing/2014/main" xmlns="" id="{4FB637F5-8C54-4253-A1A5-170A85FB3D3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411470" y="6004580"/>
              <a:ext cx="88105" cy="158761"/>
            </a:xfrm>
            <a:custGeom>
              <a:avLst/>
              <a:gdLst/>
              <a:ahLst/>
              <a:cxnLst/>
              <a:rect l="0" t="0" r="0" b="0"/>
              <a:pathLst>
                <a:path w="88105" h="158761">
                  <a:moveTo>
                    <a:pt x="65030" y="21570"/>
                  </a:moveTo>
                  <a:lnTo>
                    <a:pt x="65030" y="21570"/>
                  </a:lnTo>
                  <a:lnTo>
                    <a:pt x="65030" y="14829"/>
                  </a:lnTo>
                  <a:lnTo>
                    <a:pt x="63619" y="12136"/>
                  </a:lnTo>
                  <a:lnTo>
                    <a:pt x="54891" y="4978"/>
                  </a:lnTo>
                  <a:lnTo>
                    <a:pt x="47353" y="555"/>
                  </a:lnTo>
                  <a:lnTo>
                    <a:pt x="37418" y="0"/>
                  </a:lnTo>
                  <a:lnTo>
                    <a:pt x="31805" y="840"/>
                  </a:lnTo>
                  <a:lnTo>
                    <a:pt x="19925" y="9299"/>
                  </a:lnTo>
                  <a:lnTo>
                    <a:pt x="5099" y="28048"/>
                  </a:lnTo>
                  <a:lnTo>
                    <a:pt x="1793" y="34355"/>
                  </a:lnTo>
                  <a:lnTo>
                    <a:pt x="0" y="48890"/>
                  </a:lnTo>
                  <a:lnTo>
                    <a:pt x="2958" y="69175"/>
                  </a:lnTo>
                  <a:lnTo>
                    <a:pt x="4599" y="74474"/>
                  </a:lnTo>
                  <a:lnTo>
                    <a:pt x="12066" y="84123"/>
                  </a:lnTo>
                  <a:lnTo>
                    <a:pt x="23851" y="93116"/>
                  </a:lnTo>
                  <a:lnTo>
                    <a:pt x="66881" y="114648"/>
                  </a:lnTo>
                  <a:lnTo>
                    <a:pt x="85726" y="127388"/>
                  </a:lnTo>
                  <a:lnTo>
                    <a:pt x="88000" y="131626"/>
                  </a:lnTo>
                  <a:lnTo>
                    <a:pt x="88104" y="135862"/>
                  </a:lnTo>
                  <a:lnTo>
                    <a:pt x="86763" y="140098"/>
                  </a:lnTo>
                  <a:lnTo>
                    <a:pt x="79628" y="148568"/>
                  </a:lnTo>
                  <a:lnTo>
                    <a:pt x="70107" y="155625"/>
                  </a:lnTo>
                  <a:lnTo>
                    <a:pt x="61172" y="158760"/>
                  </a:lnTo>
                  <a:lnTo>
                    <a:pt x="57519" y="158186"/>
                  </a:lnTo>
                  <a:lnTo>
                    <a:pt x="54378" y="156392"/>
                  </a:lnTo>
                  <a:lnTo>
                    <a:pt x="45980" y="14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400">
              <a:extLst>
                <a:ext uri="{FF2B5EF4-FFF2-40B4-BE49-F238E27FC236}">
                  <a16:creationId xmlns:a16="http://schemas.microsoft.com/office/drawing/2014/main" xmlns="" id="{DB1A5C78-2E11-4D75-861D-39C96C6AB44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324100" y="601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401">
              <a:extLst>
                <a:ext uri="{FF2B5EF4-FFF2-40B4-BE49-F238E27FC236}">
                  <a16:creationId xmlns:a16="http://schemas.microsoft.com/office/drawing/2014/main" xmlns="" id="{534A7598-DA4C-4200-9123-13F599171726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349500" y="6096000"/>
              <a:ext cx="21895" cy="88901"/>
            </a:xfrm>
            <a:custGeom>
              <a:avLst/>
              <a:gdLst/>
              <a:ahLst/>
              <a:cxnLst/>
              <a:rect l="0" t="0" r="0" b="0"/>
              <a:pathLst>
                <a:path w="21895" h="88901">
                  <a:moveTo>
                    <a:pt x="0" y="0"/>
                  </a:moveTo>
                  <a:lnTo>
                    <a:pt x="0" y="0"/>
                  </a:lnTo>
                  <a:lnTo>
                    <a:pt x="12865" y="45503"/>
                  </a:lnTo>
                  <a:lnTo>
                    <a:pt x="21894" y="76078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402">
              <a:extLst>
                <a:ext uri="{FF2B5EF4-FFF2-40B4-BE49-F238E27FC236}">
                  <a16:creationId xmlns:a16="http://schemas.microsoft.com/office/drawing/2014/main" xmlns="" id="{169BA203-B058-4281-9FC7-4EDF64DB2CE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757174" y="5938133"/>
              <a:ext cx="100327" cy="240342"/>
            </a:xfrm>
            <a:custGeom>
              <a:avLst/>
              <a:gdLst/>
              <a:ahLst/>
              <a:cxnLst/>
              <a:rect l="0" t="0" r="0" b="0"/>
              <a:pathLst>
                <a:path w="100327" h="240342">
                  <a:moveTo>
                    <a:pt x="36826" y="5467"/>
                  </a:moveTo>
                  <a:lnTo>
                    <a:pt x="36826" y="5467"/>
                  </a:lnTo>
                  <a:lnTo>
                    <a:pt x="36826" y="0"/>
                  </a:lnTo>
                  <a:lnTo>
                    <a:pt x="34945" y="11785"/>
                  </a:lnTo>
                  <a:lnTo>
                    <a:pt x="24617" y="50694"/>
                  </a:lnTo>
                  <a:lnTo>
                    <a:pt x="16432" y="91618"/>
                  </a:lnTo>
                  <a:lnTo>
                    <a:pt x="9538" y="138394"/>
                  </a:lnTo>
                  <a:lnTo>
                    <a:pt x="3027" y="177889"/>
                  </a:lnTo>
                  <a:lnTo>
                    <a:pt x="0" y="208564"/>
                  </a:lnTo>
                  <a:lnTo>
                    <a:pt x="1692" y="216359"/>
                  </a:lnTo>
                  <a:lnTo>
                    <a:pt x="9217" y="228784"/>
                  </a:lnTo>
                  <a:lnTo>
                    <a:pt x="23380" y="237128"/>
                  </a:lnTo>
                  <a:lnTo>
                    <a:pt x="32095" y="240341"/>
                  </a:lnTo>
                  <a:lnTo>
                    <a:pt x="51186" y="240148"/>
                  </a:lnTo>
                  <a:lnTo>
                    <a:pt x="70019" y="234653"/>
                  </a:lnTo>
                  <a:lnTo>
                    <a:pt x="10032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403">
              <a:extLst>
                <a:ext uri="{FF2B5EF4-FFF2-40B4-BE49-F238E27FC236}">
                  <a16:creationId xmlns:a16="http://schemas.microsoft.com/office/drawing/2014/main" xmlns="" id="{9CDFCAD3-0F5E-4F23-B17E-A923C8232C4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720873" y="6045200"/>
              <a:ext cx="136628" cy="25401"/>
            </a:xfrm>
            <a:custGeom>
              <a:avLst/>
              <a:gdLst/>
              <a:ahLst/>
              <a:cxnLst/>
              <a:rect l="0" t="0" r="0" b="0"/>
              <a:pathLst>
                <a:path w="136628" h="25401">
                  <a:moveTo>
                    <a:pt x="41377" y="25400"/>
                  </a:moveTo>
                  <a:lnTo>
                    <a:pt x="41377" y="25400"/>
                  </a:lnTo>
                  <a:lnTo>
                    <a:pt x="0" y="19312"/>
                  </a:lnTo>
                  <a:lnTo>
                    <a:pt x="45514" y="13995"/>
                  </a:lnTo>
                  <a:lnTo>
                    <a:pt x="84858" y="8224"/>
                  </a:lnTo>
                  <a:lnTo>
                    <a:pt x="136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404">
              <a:extLst>
                <a:ext uri="{FF2B5EF4-FFF2-40B4-BE49-F238E27FC236}">
                  <a16:creationId xmlns:a16="http://schemas.microsoft.com/office/drawing/2014/main" xmlns="" id="{5C5F277D-85F4-4BA3-A242-6F323FD7630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857500" y="6032500"/>
              <a:ext cx="146051" cy="139095"/>
            </a:xfrm>
            <a:custGeom>
              <a:avLst/>
              <a:gdLst/>
              <a:ahLst/>
              <a:cxnLst/>
              <a:rect l="0" t="0" r="0" b="0"/>
              <a:pathLst>
                <a:path w="146051" h="139095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6680" y="8789"/>
                  </a:lnTo>
                  <a:lnTo>
                    <a:pt x="66047" y="37978"/>
                  </a:lnTo>
                  <a:lnTo>
                    <a:pt x="86362" y="62680"/>
                  </a:lnTo>
                  <a:lnTo>
                    <a:pt x="94357" y="81950"/>
                  </a:lnTo>
                  <a:lnTo>
                    <a:pt x="96083" y="112633"/>
                  </a:lnTo>
                  <a:lnTo>
                    <a:pt x="91857" y="127905"/>
                  </a:lnTo>
                  <a:lnTo>
                    <a:pt x="85981" y="137280"/>
                  </a:lnTo>
                  <a:lnTo>
                    <a:pt x="83426" y="138793"/>
                  </a:lnTo>
                  <a:lnTo>
                    <a:pt x="81018" y="139094"/>
                  </a:lnTo>
                  <a:lnTo>
                    <a:pt x="74578" y="133786"/>
                  </a:lnTo>
                  <a:lnTo>
                    <a:pt x="70885" y="129408"/>
                  </a:lnTo>
                  <a:lnTo>
                    <a:pt x="66783" y="117015"/>
                  </a:lnTo>
                  <a:lnTo>
                    <a:pt x="65664" y="101396"/>
                  </a:lnTo>
                  <a:lnTo>
                    <a:pt x="69707" y="74885"/>
                  </a:lnTo>
                  <a:lnTo>
                    <a:pt x="75902" y="62447"/>
                  </a:lnTo>
                  <a:lnTo>
                    <a:pt x="94064" y="47509"/>
                  </a:lnTo>
                  <a:lnTo>
                    <a:pt x="113949" y="37517"/>
                  </a:lnTo>
                  <a:lnTo>
                    <a:pt x="146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405">
              <a:extLst>
                <a:ext uri="{FF2B5EF4-FFF2-40B4-BE49-F238E27FC236}">
                  <a16:creationId xmlns:a16="http://schemas.microsoft.com/office/drawing/2014/main" xmlns="" id="{91B518B7-6A1F-4925-9226-DB0CB2A945A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048000" y="6045082"/>
              <a:ext cx="304801" cy="108376"/>
            </a:xfrm>
            <a:custGeom>
              <a:avLst/>
              <a:gdLst/>
              <a:ahLst/>
              <a:cxnLst/>
              <a:rect l="0" t="0" r="0" b="0"/>
              <a:pathLst>
                <a:path w="304801" h="108376">
                  <a:moveTo>
                    <a:pt x="0" y="118"/>
                  </a:moveTo>
                  <a:lnTo>
                    <a:pt x="0" y="118"/>
                  </a:lnTo>
                  <a:lnTo>
                    <a:pt x="706" y="42458"/>
                  </a:lnTo>
                  <a:lnTo>
                    <a:pt x="7173" y="87476"/>
                  </a:lnTo>
                  <a:lnTo>
                    <a:pt x="12830" y="97974"/>
                  </a:lnTo>
                  <a:lnTo>
                    <a:pt x="16315" y="101339"/>
                  </a:lnTo>
                  <a:lnTo>
                    <a:pt x="23949" y="105077"/>
                  </a:lnTo>
                  <a:lnTo>
                    <a:pt x="27960" y="104664"/>
                  </a:lnTo>
                  <a:lnTo>
                    <a:pt x="36180" y="100440"/>
                  </a:lnTo>
                  <a:lnTo>
                    <a:pt x="66868" y="63832"/>
                  </a:lnTo>
                  <a:lnTo>
                    <a:pt x="80848" y="41117"/>
                  </a:lnTo>
                  <a:lnTo>
                    <a:pt x="81416" y="40855"/>
                  </a:lnTo>
                  <a:lnTo>
                    <a:pt x="81794" y="41388"/>
                  </a:lnTo>
                  <a:lnTo>
                    <a:pt x="82400" y="54053"/>
                  </a:lnTo>
                  <a:lnTo>
                    <a:pt x="84412" y="86226"/>
                  </a:lnTo>
                  <a:lnTo>
                    <a:pt x="91385" y="105400"/>
                  </a:lnTo>
                  <a:lnTo>
                    <a:pt x="95495" y="107701"/>
                  </a:lnTo>
                  <a:lnTo>
                    <a:pt x="107588" y="108375"/>
                  </a:lnTo>
                  <a:lnTo>
                    <a:pt x="130264" y="98045"/>
                  </a:lnTo>
                  <a:lnTo>
                    <a:pt x="162504" y="74887"/>
                  </a:lnTo>
                  <a:lnTo>
                    <a:pt x="181970" y="52690"/>
                  </a:lnTo>
                  <a:lnTo>
                    <a:pt x="192127" y="32392"/>
                  </a:lnTo>
                  <a:lnTo>
                    <a:pt x="194751" y="19401"/>
                  </a:lnTo>
                  <a:lnTo>
                    <a:pt x="194036" y="8454"/>
                  </a:lnTo>
                  <a:lnTo>
                    <a:pt x="192857" y="3558"/>
                  </a:lnTo>
                  <a:lnTo>
                    <a:pt x="190660" y="1000"/>
                  </a:lnTo>
                  <a:lnTo>
                    <a:pt x="187785" y="0"/>
                  </a:lnTo>
                  <a:lnTo>
                    <a:pt x="184456" y="39"/>
                  </a:lnTo>
                  <a:lnTo>
                    <a:pt x="166288" y="10208"/>
                  </a:lnTo>
                  <a:lnTo>
                    <a:pt x="149773" y="26626"/>
                  </a:lnTo>
                  <a:lnTo>
                    <a:pt x="144177" y="38711"/>
                  </a:lnTo>
                  <a:lnTo>
                    <a:pt x="142685" y="44895"/>
                  </a:lnTo>
                  <a:lnTo>
                    <a:pt x="143807" y="51137"/>
                  </a:lnTo>
                  <a:lnTo>
                    <a:pt x="150697" y="63715"/>
                  </a:lnTo>
                  <a:lnTo>
                    <a:pt x="173219" y="82697"/>
                  </a:lnTo>
                  <a:lnTo>
                    <a:pt x="202235" y="94985"/>
                  </a:lnTo>
                  <a:lnTo>
                    <a:pt x="239916" y="96352"/>
                  </a:lnTo>
                  <a:lnTo>
                    <a:pt x="278990" y="92288"/>
                  </a:lnTo>
                  <a:lnTo>
                    <a:pt x="304800" y="8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406">
              <a:extLst>
                <a:ext uri="{FF2B5EF4-FFF2-40B4-BE49-F238E27FC236}">
                  <a16:creationId xmlns:a16="http://schemas.microsoft.com/office/drawing/2014/main" xmlns="" id="{53DF2ADE-DBC2-4ACF-84AE-3468848BBE8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524250" y="61277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8675" y="7186"/>
                  </a:lnTo>
                  <a:lnTo>
                    <a:pt x="16612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407">
              <a:extLst>
                <a:ext uri="{FF2B5EF4-FFF2-40B4-BE49-F238E27FC236}">
                  <a16:creationId xmlns:a16="http://schemas.microsoft.com/office/drawing/2014/main" xmlns="" id="{67EA4E96-FE4A-4E97-8BCC-B07D5E730606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676650" y="5905500"/>
              <a:ext cx="95798" cy="257024"/>
            </a:xfrm>
            <a:custGeom>
              <a:avLst/>
              <a:gdLst/>
              <a:ahLst/>
              <a:cxnLst/>
              <a:rect l="0" t="0" r="0" b="0"/>
              <a:pathLst>
                <a:path w="95798" h="257024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1"/>
                  </a:lnTo>
                  <a:lnTo>
                    <a:pt x="880" y="47715"/>
                  </a:lnTo>
                  <a:lnTo>
                    <a:pt x="5121" y="93943"/>
                  </a:lnTo>
                  <a:lnTo>
                    <a:pt x="8861" y="129242"/>
                  </a:lnTo>
                  <a:lnTo>
                    <a:pt x="9112" y="164215"/>
                  </a:lnTo>
                  <a:lnTo>
                    <a:pt x="7168" y="208113"/>
                  </a:lnTo>
                  <a:lnTo>
                    <a:pt x="6458" y="239882"/>
                  </a:lnTo>
                  <a:lnTo>
                    <a:pt x="6398" y="238083"/>
                  </a:lnTo>
                  <a:lnTo>
                    <a:pt x="15145" y="198944"/>
                  </a:lnTo>
                  <a:lnTo>
                    <a:pt x="33483" y="155759"/>
                  </a:lnTo>
                  <a:lnTo>
                    <a:pt x="39105" y="147307"/>
                  </a:lnTo>
                  <a:lnTo>
                    <a:pt x="43003" y="145478"/>
                  </a:lnTo>
                  <a:lnTo>
                    <a:pt x="52979" y="145325"/>
                  </a:lnTo>
                  <a:lnTo>
                    <a:pt x="64469" y="151372"/>
                  </a:lnTo>
                  <a:lnTo>
                    <a:pt x="75924" y="161821"/>
                  </a:lnTo>
                  <a:lnTo>
                    <a:pt x="89602" y="184276"/>
                  </a:lnTo>
                  <a:lnTo>
                    <a:pt x="95797" y="203021"/>
                  </a:lnTo>
                  <a:lnTo>
                    <a:pt x="95258" y="219349"/>
                  </a:lnTo>
                  <a:lnTo>
                    <a:pt x="93139" y="226664"/>
                  </a:lnTo>
                  <a:lnTo>
                    <a:pt x="83258" y="240440"/>
                  </a:lnTo>
                  <a:lnTo>
                    <a:pt x="76672" y="247078"/>
                  </a:lnTo>
                  <a:lnTo>
                    <a:pt x="61828" y="254451"/>
                  </a:lnTo>
                  <a:lnTo>
                    <a:pt x="45824" y="257023"/>
                  </a:lnTo>
                  <a:lnTo>
                    <a:pt x="29303" y="255813"/>
                  </a:lnTo>
                  <a:lnTo>
                    <a:pt x="16316" y="249162"/>
                  </a:lnTo>
                  <a:lnTo>
                    <a:pt x="7251" y="23985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408">
              <a:extLst>
                <a:ext uri="{FF2B5EF4-FFF2-40B4-BE49-F238E27FC236}">
                  <a16:creationId xmlns:a16="http://schemas.microsoft.com/office/drawing/2014/main" xmlns="" id="{D3FAC481-ED7F-45FA-A786-5F8E37FE1A91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823288" y="5885031"/>
              <a:ext cx="291513" cy="274360"/>
            </a:xfrm>
            <a:custGeom>
              <a:avLst/>
              <a:gdLst/>
              <a:ahLst/>
              <a:cxnLst/>
              <a:rect l="0" t="0" r="0" b="0"/>
              <a:pathLst>
                <a:path w="291513" h="274360">
                  <a:moveTo>
                    <a:pt x="5762" y="179219"/>
                  </a:moveTo>
                  <a:lnTo>
                    <a:pt x="5762" y="179219"/>
                  </a:lnTo>
                  <a:lnTo>
                    <a:pt x="5762" y="175562"/>
                  </a:lnTo>
                  <a:lnTo>
                    <a:pt x="5762" y="177121"/>
                  </a:lnTo>
                  <a:lnTo>
                    <a:pt x="0" y="221729"/>
                  </a:lnTo>
                  <a:lnTo>
                    <a:pt x="997" y="249748"/>
                  </a:lnTo>
                  <a:lnTo>
                    <a:pt x="6231" y="262541"/>
                  </a:lnTo>
                  <a:lnTo>
                    <a:pt x="13262" y="271049"/>
                  </a:lnTo>
                  <a:lnTo>
                    <a:pt x="17111" y="274306"/>
                  </a:lnTo>
                  <a:lnTo>
                    <a:pt x="21795" y="274359"/>
                  </a:lnTo>
                  <a:lnTo>
                    <a:pt x="32643" y="268776"/>
                  </a:lnTo>
                  <a:lnTo>
                    <a:pt x="50651" y="246990"/>
                  </a:lnTo>
                  <a:lnTo>
                    <a:pt x="73232" y="203362"/>
                  </a:lnTo>
                  <a:lnTo>
                    <a:pt x="78081" y="194182"/>
                  </a:lnTo>
                  <a:lnTo>
                    <a:pt x="79375" y="192722"/>
                  </a:lnTo>
                  <a:lnTo>
                    <a:pt x="80237" y="192455"/>
                  </a:lnTo>
                  <a:lnTo>
                    <a:pt x="84822" y="205562"/>
                  </a:lnTo>
                  <a:lnTo>
                    <a:pt x="91377" y="248269"/>
                  </a:lnTo>
                  <a:lnTo>
                    <a:pt x="93883" y="252769"/>
                  </a:lnTo>
                  <a:lnTo>
                    <a:pt x="96965" y="255769"/>
                  </a:lnTo>
                  <a:lnTo>
                    <a:pt x="100430" y="257768"/>
                  </a:lnTo>
                  <a:lnTo>
                    <a:pt x="104858" y="257691"/>
                  </a:lnTo>
                  <a:lnTo>
                    <a:pt x="115421" y="253842"/>
                  </a:lnTo>
                  <a:lnTo>
                    <a:pt x="136639" y="237000"/>
                  </a:lnTo>
                  <a:lnTo>
                    <a:pt x="160800" y="204022"/>
                  </a:lnTo>
                  <a:lnTo>
                    <a:pt x="175562" y="171428"/>
                  </a:lnTo>
                  <a:lnTo>
                    <a:pt x="189179" y="133423"/>
                  </a:lnTo>
                  <a:lnTo>
                    <a:pt x="202286" y="93012"/>
                  </a:lnTo>
                  <a:lnTo>
                    <a:pt x="211404" y="59061"/>
                  </a:lnTo>
                  <a:lnTo>
                    <a:pt x="216741" y="21791"/>
                  </a:lnTo>
                  <a:lnTo>
                    <a:pt x="215595" y="348"/>
                  </a:lnTo>
                  <a:lnTo>
                    <a:pt x="214795" y="0"/>
                  </a:lnTo>
                  <a:lnTo>
                    <a:pt x="212025" y="3374"/>
                  </a:lnTo>
                  <a:lnTo>
                    <a:pt x="195064" y="38730"/>
                  </a:lnTo>
                  <a:lnTo>
                    <a:pt x="183128" y="82637"/>
                  </a:lnTo>
                  <a:lnTo>
                    <a:pt x="179841" y="114892"/>
                  </a:lnTo>
                  <a:lnTo>
                    <a:pt x="177991" y="161413"/>
                  </a:lnTo>
                  <a:lnTo>
                    <a:pt x="187556" y="199735"/>
                  </a:lnTo>
                  <a:lnTo>
                    <a:pt x="201800" y="218676"/>
                  </a:lnTo>
                  <a:lnTo>
                    <a:pt x="210537" y="226691"/>
                  </a:lnTo>
                  <a:lnTo>
                    <a:pt x="231533" y="233713"/>
                  </a:lnTo>
                  <a:lnTo>
                    <a:pt x="253566" y="233072"/>
                  </a:lnTo>
                  <a:lnTo>
                    <a:pt x="291512" y="217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409">
              <a:extLst>
                <a:ext uri="{FF2B5EF4-FFF2-40B4-BE49-F238E27FC236}">
                  <a16:creationId xmlns:a16="http://schemas.microsoft.com/office/drawing/2014/main" xmlns="" id="{4DF1C98D-BB97-451E-A08B-967071BEF62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965379" y="5981700"/>
              <a:ext cx="162122" cy="9722"/>
            </a:xfrm>
            <a:custGeom>
              <a:avLst/>
              <a:gdLst/>
              <a:ahLst/>
              <a:cxnLst/>
              <a:rect l="0" t="0" r="0" b="0"/>
              <a:pathLst>
                <a:path w="16212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11388" y="9721"/>
                  </a:lnTo>
                  <a:lnTo>
                    <a:pt x="49491" y="8446"/>
                  </a:lnTo>
                  <a:lnTo>
                    <a:pt x="90661" y="5400"/>
                  </a:lnTo>
                  <a:lnTo>
                    <a:pt x="130361" y="2400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249">
            <a:extLst>
              <a:ext uri="{FF2B5EF4-FFF2-40B4-BE49-F238E27FC236}">
                <a16:creationId xmlns:a16="http://schemas.microsoft.com/office/drawing/2014/main" xmlns="" id="{3E57997D-58DB-4C3C-96AD-900931513657}"/>
              </a:ext>
            </a:extLst>
          </p:cNvPr>
          <p:cNvGrpSpPr/>
          <p:nvPr/>
        </p:nvGrpSpPr>
        <p:grpSpPr>
          <a:xfrm>
            <a:off x="1657350" y="5981915"/>
            <a:ext cx="295877" cy="254566"/>
            <a:chOff x="1657350" y="5981915"/>
            <a:chExt cx="295877" cy="254566"/>
          </a:xfrm>
        </p:grpSpPr>
        <p:sp>
          <p:nvSpPr>
            <p:cNvPr id="445" name="SMARTInkShape-1410">
              <a:extLst>
                <a:ext uri="{FF2B5EF4-FFF2-40B4-BE49-F238E27FC236}">
                  <a16:creationId xmlns:a16="http://schemas.microsoft.com/office/drawing/2014/main" xmlns="" id="{D7A97708-1392-4067-8818-D3615BF8004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57350" y="5981915"/>
              <a:ext cx="190501" cy="254566"/>
            </a:xfrm>
            <a:custGeom>
              <a:avLst/>
              <a:gdLst/>
              <a:ahLst/>
              <a:cxnLst/>
              <a:rect l="0" t="0" r="0" b="0"/>
              <a:pathLst>
                <a:path w="190501" h="254566">
                  <a:moveTo>
                    <a:pt x="0" y="6135"/>
                  </a:moveTo>
                  <a:lnTo>
                    <a:pt x="0" y="6135"/>
                  </a:lnTo>
                  <a:lnTo>
                    <a:pt x="12209" y="42763"/>
                  </a:lnTo>
                  <a:lnTo>
                    <a:pt x="23765" y="87542"/>
                  </a:lnTo>
                  <a:lnTo>
                    <a:pt x="30082" y="124631"/>
                  </a:lnTo>
                  <a:lnTo>
                    <a:pt x="34536" y="163222"/>
                  </a:lnTo>
                  <a:lnTo>
                    <a:pt x="36516" y="199188"/>
                  </a:lnTo>
                  <a:lnTo>
                    <a:pt x="34260" y="244428"/>
                  </a:lnTo>
                  <a:lnTo>
                    <a:pt x="32718" y="251780"/>
                  </a:lnTo>
                  <a:lnTo>
                    <a:pt x="30984" y="254565"/>
                  </a:lnTo>
                  <a:lnTo>
                    <a:pt x="29123" y="254304"/>
                  </a:lnTo>
                  <a:lnTo>
                    <a:pt x="19761" y="237084"/>
                  </a:lnTo>
                  <a:lnTo>
                    <a:pt x="14792" y="213010"/>
                  </a:lnTo>
                  <a:lnTo>
                    <a:pt x="17393" y="200150"/>
                  </a:lnTo>
                  <a:lnTo>
                    <a:pt x="23818" y="183767"/>
                  </a:lnTo>
                  <a:lnTo>
                    <a:pt x="26462" y="181707"/>
                  </a:lnTo>
                  <a:lnTo>
                    <a:pt x="67234" y="168513"/>
                  </a:lnTo>
                  <a:lnTo>
                    <a:pt x="110001" y="156617"/>
                  </a:lnTo>
                  <a:lnTo>
                    <a:pt x="132076" y="143385"/>
                  </a:lnTo>
                  <a:lnTo>
                    <a:pt x="148651" y="119317"/>
                  </a:lnTo>
                  <a:lnTo>
                    <a:pt x="161825" y="74511"/>
                  </a:lnTo>
                  <a:lnTo>
                    <a:pt x="169340" y="30538"/>
                  </a:lnTo>
                  <a:lnTo>
                    <a:pt x="171265" y="107"/>
                  </a:lnTo>
                  <a:lnTo>
                    <a:pt x="171326" y="0"/>
                  </a:lnTo>
                  <a:lnTo>
                    <a:pt x="180277" y="33060"/>
                  </a:lnTo>
                  <a:lnTo>
                    <a:pt x="183003" y="72362"/>
                  </a:lnTo>
                  <a:lnTo>
                    <a:pt x="183810" y="116381"/>
                  </a:lnTo>
                  <a:lnTo>
                    <a:pt x="184049" y="157334"/>
                  </a:lnTo>
                  <a:lnTo>
                    <a:pt x="184120" y="196280"/>
                  </a:lnTo>
                  <a:lnTo>
                    <a:pt x="184850" y="226380"/>
                  </a:lnTo>
                  <a:lnTo>
                    <a:pt x="190500" y="24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411">
              <a:extLst>
                <a:ext uri="{FF2B5EF4-FFF2-40B4-BE49-F238E27FC236}">
                  <a16:creationId xmlns:a16="http://schemas.microsoft.com/office/drawing/2014/main" xmlns="" id="{9957A3FE-F9EA-4376-BE23-720A3C18F62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900242" y="6140450"/>
              <a:ext cx="52985" cy="86931"/>
            </a:xfrm>
            <a:custGeom>
              <a:avLst/>
              <a:gdLst/>
              <a:ahLst/>
              <a:cxnLst/>
              <a:rect l="0" t="0" r="0" b="0"/>
              <a:pathLst>
                <a:path w="52985" h="86931">
                  <a:moveTo>
                    <a:pt x="42858" y="25400"/>
                  </a:moveTo>
                  <a:lnTo>
                    <a:pt x="42858" y="25400"/>
                  </a:lnTo>
                  <a:lnTo>
                    <a:pt x="37391" y="25398"/>
                  </a:lnTo>
                  <a:lnTo>
                    <a:pt x="33398" y="22029"/>
                  </a:lnTo>
                  <a:lnTo>
                    <a:pt x="31613" y="21743"/>
                  </a:lnTo>
                  <a:lnTo>
                    <a:pt x="29717" y="22255"/>
                  </a:lnTo>
                  <a:lnTo>
                    <a:pt x="27747" y="23304"/>
                  </a:lnTo>
                  <a:lnTo>
                    <a:pt x="18233" y="24778"/>
                  </a:lnTo>
                  <a:lnTo>
                    <a:pt x="15153" y="27103"/>
                  </a:lnTo>
                  <a:lnTo>
                    <a:pt x="7446" y="40486"/>
                  </a:lnTo>
                  <a:lnTo>
                    <a:pt x="1399" y="57857"/>
                  </a:lnTo>
                  <a:lnTo>
                    <a:pt x="0" y="74999"/>
                  </a:lnTo>
                  <a:lnTo>
                    <a:pt x="2173" y="82251"/>
                  </a:lnTo>
                  <a:lnTo>
                    <a:pt x="5151" y="84467"/>
                  </a:lnTo>
                  <a:lnTo>
                    <a:pt x="14105" y="86930"/>
                  </a:lnTo>
                  <a:lnTo>
                    <a:pt x="25140" y="84261"/>
                  </a:lnTo>
                  <a:lnTo>
                    <a:pt x="36394" y="77666"/>
                  </a:lnTo>
                  <a:lnTo>
                    <a:pt x="46100" y="67680"/>
                  </a:lnTo>
                  <a:lnTo>
                    <a:pt x="51355" y="54304"/>
                  </a:lnTo>
                  <a:lnTo>
                    <a:pt x="52984" y="39657"/>
                  </a:lnTo>
                  <a:lnTo>
                    <a:pt x="51357" y="26092"/>
                  </a:lnTo>
                  <a:lnTo>
                    <a:pt x="46400" y="14888"/>
                  </a:lnTo>
                  <a:lnTo>
                    <a:pt x="40199" y="6617"/>
                  </a:lnTo>
                  <a:lnTo>
                    <a:pt x="30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250">
            <a:extLst>
              <a:ext uri="{FF2B5EF4-FFF2-40B4-BE49-F238E27FC236}">
                <a16:creationId xmlns:a16="http://schemas.microsoft.com/office/drawing/2014/main" xmlns="" id="{E358CF6E-85A0-494B-9A73-FDBD1A494AC2}"/>
              </a:ext>
            </a:extLst>
          </p:cNvPr>
          <p:cNvGrpSpPr/>
          <p:nvPr/>
        </p:nvGrpSpPr>
        <p:grpSpPr>
          <a:xfrm>
            <a:off x="1137533" y="6014594"/>
            <a:ext cx="187926" cy="255375"/>
            <a:chOff x="1137533" y="6014594"/>
            <a:chExt cx="187926" cy="255375"/>
          </a:xfrm>
        </p:grpSpPr>
        <p:sp>
          <p:nvSpPr>
            <p:cNvPr id="448" name="SMARTInkShape-1412">
              <a:extLst>
                <a:ext uri="{FF2B5EF4-FFF2-40B4-BE49-F238E27FC236}">
                  <a16:creationId xmlns:a16="http://schemas.microsoft.com/office/drawing/2014/main" xmlns="" id="{07F66B75-2C08-4792-AA11-91D8E439C42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137533" y="6014594"/>
              <a:ext cx="24518" cy="255375"/>
            </a:xfrm>
            <a:custGeom>
              <a:avLst/>
              <a:gdLst/>
              <a:ahLst/>
              <a:cxnLst/>
              <a:rect l="0" t="0" r="0" b="0"/>
              <a:pathLst>
                <a:path w="24518" h="255375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9"/>
                  </a:lnTo>
                  <a:lnTo>
                    <a:pt x="0" y="2717"/>
                  </a:lnTo>
                  <a:lnTo>
                    <a:pt x="411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4361" y="1735"/>
                  </a:lnTo>
                  <a:lnTo>
                    <a:pt x="8033" y="9307"/>
                  </a:lnTo>
                  <a:lnTo>
                    <a:pt x="13898" y="38544"/>
                  </a:lnTo>
                  <a:lnTo>
                    <a:pt x="19092" y="79995"/>
                  </a:lnTo>
                  <a:lnTo>
                    <a:pt x="19048" y="121935"/>
                  </a:lnTo>
                  <a:lnTo>
                    <a:pt x="18559" y="162214"/>
                  </a:lnTo>
                  <a:lnTo>
                    <a:pt x="18341" y="197754"/>
                  </a:lnTo>
                  <a:lnTo>
                    <a:pt x="18201" y="239803"/>
                  </a:lnTo>
                  <a:lnTo>
                    <a:pt x="18174" y="255374"/>
                  </a:lnTo>
                  <a:lnTo>
                    <a:pt x="18877" y="255240"/>
                  </a:lnTo>
                  <a:lnTo>
                    <a:pt x="24517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413">
              <a:extLst>
                <a:ext uri="{FF2B5EF4-FFF2-40B4-BE49-F238E27FC236}">
                  <a16:creationId xmlns:a16="http://schemas.microsoft.com/office/drawing/2014/main" xmlns="" id="{8FF26E59-660E-4E35-87F4-EBAE2D17C57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267804" y="6148044"/>
              <a:ext cx="57655" cy="78372"/>
            </a:xfrm>
            <a:custGeom>
              <a:avLst/>
              <a:gdLst/>
              <a:ahLst/>
              <a:cxnLst/>
              <a:rect l="0" t="0" r="0" b="0"/>
              <a:pathLst>
                <a:path w="57655" h="78372">
                  <a:moveTo>
                    <a:pt x="40296" y="24156"/>
                  </a:moveTo>
                  <a:lnTo>
                    <a:pt x="40296" y="24156"/>
                  </a:lnTo>
                  <a:lnTo>
                    <a:pt x="40296" y="15317"/>
                  </a:lnTo>
                  <a:lnTo>
                    <a:pt x="38415" y="11291"/>
                  </a:lnTo>
                  <a:lnTo>
                    <a:pt x="31458" y="2956"/>
                  </a:lnTo>
                  <a:lnTo>
                    <a:pt x="27431" y="623"/>
                  </a:lnTo>
                  <a:lnTo>
                    <a:pt x="25369" y="0"/>
                  </a:lnTo>
                  <a:lnTo>
                    <a:pt x="23289" y="291"/>
                  </a:lnTo>
                  <a:lnTo>
                    <a:pt x="19097" y="2496"/>
                  </a:lnTo>
                  <a:lnTo>
                    <a:pt x="9399" y="14447"/>
                  </a:lnTo>
                  <a:lnTo>
                    <a:pt x="959" y="34763"/>
                  </a:lnTo>
                  <a:lnTo>
                    <a:pt x="0" y="48626"/>
                  </a:lnTo>
                  <a:lnTo>
                    <a:pt x="5133" y="71401"/>
                  </a:lnTo>
                  <a:lnTo>
                    <a:pt x="7682" y="74703"/>
                  </a:lnTo>
                  <a:lnTo>
                    <a:pt x="14277" y="78371"/>
                  </a:lnTo>
                  <a:lnTo>
                    <a:pt x="18717" y="77938"/>
                  </a:lnTo>
                  <a:lnTo>
                    <a:pt x="29294" y="73694"/>
                  </a:lnTo>
                  <a:lnTo>
                    <a:pt x="43778" y="60000"/>
                  </a:lnTo>
                  <a:lnTo>
                    <a:pt x="55539" y="37821"/>
                  </a:lnTo>
                  <a:lnTo>
                    <a:pt x="57654" y="30700"/>
                  </a:lnTo>
                  <a:lnTo>
                    <a:pt x="56807" y="27813"/>
                  </a:lnTo>
                  <a:lnTo>
                    <a:pt x="52103" y="22724"/>
                  </a:lnTo>
                  <a:lnTo>
                    <a:pt x="47190" y="19992"/>
                  </a:lnTo>
                  <a:lnTo>
                    <a:pt x="40296" y="17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251">
            <a:extLst>
              <a:ext uri="{FF2B5EF4-FFF2-40B4-BE49-F238E27FC236}">
                <a16:creationId xmlns:a16="http://schemas.microsoft.com/office/drawing/2014/main" xmlns="" id="{0F055E15-97C3-467D-82EA-1B75473818AB}"/>
              </a:ext>
            </a:extLst>
          </p:cNvPr>
          <p:cNvGrpSpPr/>
          <p:nvPr/>
        </p:nvGrpSpPr>
        <p:grpSpPr>
          <a:xfrm>
            <a:off x="9664700" y="2206091"/>
            <a:ext cx="1802331" cy="793591"/>
            <a:chOff x="9664700" y="2206091"/>
            <a:chExt cx="1802331" cy="793591"/>
          </a:xfrm>
        </p:grpSpPr>
        <p:sp>
          <p:nvSpPr>
            <p:cNvPr id="451" name="SMARTInkShape-1414">
              <a:extLst>
                <a:ext uri="{FF2B5EF4-FFF2-40B4-BE49-F238E27FC236}">
                  <a16:creationId xmlns:a16="http://schemas.microsoft.com/office/drawing/2014/main" xmlns="" id="{BDB3F3A8-EE2B-403C-A358-0F159C6FC7D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9664700" y="2326359"/>
              <a:ext cx="360208" cy="409306"/>
            </a:xfrm>
            <a:custGeom>
              <a:avLst/>
              <a:gdLst/>
              <a:ahLst/>
              <a:cxnLst/>
              <a:rect l="0" t="0" r="0" b="0"/>
              <a:pathLst>
                <a:path w="360208" h="409306">
                  <a:moveTo>
                    <a:pt x="0" y="188241"/>
                  </a:moveTo>
                  <a:lnTo>
                    <a:pt x="0" y="188241"/>
                  </a:lnTo>
                  <a:lnTo>
                    <a:pt x="3370" y="191612"/>
                  </a:lnTo>
                  <a:lnTo>
                    <a:pt x="12865" y="225592"/>
                  </a:lnTo>
                  <a:lnTo>
                    <a:pt x="17218" y="261632"/>
                  </a:lnTo>
                  <a:lnTo>
                    <a:pt x="18507" y="301709"/>
                  </a:lnTo>
                  <a:lnTo>
                    <a:pt x="18942" y="336322"/>
                  </a:lnTo>
                  <a:lnTo>
                    <a:pt x="18273" y="338467"/>
                  </a:lnTo>
                  <a:lnTo>
                    <a:pt x="17121" y="338486"/>
                  </a:lnTo>
                  <a:lnTo>
                    <a:pt x="15646" y="337088"/>
                  </a:lnTo>
                  <a:lnTo>
                    <a:pt x="9622" y="292170"/>
                  </a:lnTo>
                  <a:lnTo>
                    <a:pt x="10862" y="253717"/>
                  </a:lnTo>
                  <a:lnTo>
                    <a:pt x="13764" y="206993"/>
                  </a:lnTo>
                  <a:lnTo>
                    <a:pt x="15525" y="181693"/>
                  </a:lnTo>
                  <a:lnTo>
                    <a:pt x="19524" y="153536"/>
                  </a:lnTo>
                  <a:lnTo>
                    <a:pt x="25010" y="123477"/>
                  </a:lnTo>
                  <a:lnTo>
                    <a:pt x="31491" y="92148"/>
                  </a:lnTo>
                  <a:lnTo>
                    <a:pt x="48098" y="46050"/>
                  </a:lnTo>
                  <a:lnTo>
                    <a:pt x="66532" y="15684"/>
                  </a:lnTo>
                  <a:lnTo>
                    <a:pt x="84134" y="2188"/>
                  </a:lnTo>
                  <a:lnTo>
                    <a:pt x="92778" y="0"/>
                  </a:lnTo>
                  <a:lnTo>
                    <a:pt x="109907" y="1332"/>
                  </a:lnTo>
                  <a:lnTo>
                    <a:pt x="116312" y="7191"/>
                  </a:lnTo>
                  <a:lnTo>
                    <a:pt x="125307" y="26870"/>
                  </a:lnTo>
                  <a:lnTo>
                    <a:pt x="124130" y="52080"/>
                  </a:lnTo>
                  <a:lnTo>
                    <a:pt x="115141" y="79747"/>
                  </a:lnTo>
                  <a:lnTo>
                    <a:pt x="90246" y="120974"/>
                  </a:lnTo>
                  <a:lnTo>
                    <a:pt x="60527" y="149887"/>
                  </a:lnTo>
                  <a:lnTo>
                    <a:pt x="31498" y="163158"/>
                  </a:lnTo>
                  <a:lnTo>
                    <a:pt x="15133" y="168109"/>
                  </a:lnTo>
                  <a:lnTo>
                    <a:pt x="13615" y="169880"/>
                  </a:lnTo>
                  <a:lnTo>
                    <a:pt x="13311" y="171767"/>
                  </a:lnTo>
                  <a:lnTo>
                    <a:pt x="14518" y="173731"/>
                  </a:lnTo>
                  <a:lnTo>
                    <a:pt x="56875" y="208046"/>
                  </a:lnTo>
                  <a:lnTo>
                    <a:pt x="104064" y="250924"/>
                  </a:lnTo>
                  <a:lnTo>
                    <a:pt x="132590" y="263807"/>
                  </a:lnTo>
                  <a:lnTo>
                    <a:pt x="160013" y="265350"/>
                  </a:lnTo>
                  <a:lnTo>
                    <a:pt x="186014" y="257968"/>
                  </a:lnTo>
                  <a:lnTo>
                    <a:pt x="201206" y="245101"/>
                  </a:lnTo>
                  <a:lnTo>
                    <a:pt x="212897" y="228329"/>
                  </a:lnTo>
                  <a:lnTo>
                    <a:pt x="218093" y="211467"/>
                  </a:lnTo>
                  <a:lnTo>
                    <a:pt x="217646" y="189478"/>
                  </a:lnTo>
                  <a:lnTo>
                    <a:pt x="215654" y="184833"/>
                  </a:lnTo>
                  <a:lnTo>
                    <a:pt x="212914" y="181736"/>
                  </a:lnTo>
                  <a:lnTo>
                    <a:pt x="209676" y="179671"/>
                  </a:lnTo>
                  <a:lnTo>
                    <a:pt x="206106" y="179705"/>
                  </a:lnTo>
                  <a:lnTo>
                    <a:pt x="198378" y="183507"/>
                  </a:lnTo>
                  <a:lnTo>
                    <a:pt x="192119" y="191781"/>
                  </a:lnTo>
                  <a:lnTo>
                    <a:pt x="189462" y="196951"/>
                  </a:lnTo>
                  <a:lnTo>
                    <a:pt x="188393" y="210222"/>
                  </a:lnTo>
                  <a:lnTo>
                    <a:pt x="190974" y="224821"/>
                  </a:lnTo>
                  <a:lnTo>
                    <a:pt x="196823" y="238365"/>
                  </a:lnTo>
                  <a:lnTo>
                    <a:pt x="209775" y="247678"/>
                  </a:lnTo>
                  <a:lnTo>
                    <a:pt x="218167" y="251149"/>
                  </a:lnTo>
                  <a:lnTo>
                    <a:pt x="238779" y="251243"/>
                  </a:lnTo>
                  <a:lnTo>
                    <a:pt x="260641" y="245170"/>
                  </a:lnTo>
                  <a:lnTo>
                    <a:pt x="288109" y="225883"/>
                  </a:lnTo>
                  <a:lnTo>
                    <a:pt x="303025" y="210380"/>
                  </a:lnTo>
                  <a:lnTo>
                    <a:pt x="316582" y="182414"/>
                  </a:lnTo>
                  <a:lnTo>
                    <a:pt x="318738" y="165896"/>
                  </a:lnTo>
                  <a:lnTo>
                    <a:pt x="318327" y="158528"/>
                  </a:lnTo>
                  <a:lnTo>
                    <a:pt x="315933" y="154321"/>
                  </a:lnTo>
                  <a:lnTo>
                    <a:pt x="312222" y="152222"/>
                  </a:lnTo>
                  <a:lnTo>
                    <a:pt x="307632" y="151528"/>
                  </a:lnTo>
                  <a:lnTo>
                    <a:pt x="303866" y="152477"/>
                  </a:lnTo>
                  <a:lnTo>
                    <a:pt x="297800" y="157294"/>
                  </a:lnTo>
                  <a:lnTo>
                    <a:pt x="296604" y="161965"/>
                  </a:lnTo>
                  <a:lnTo>
                    <a:pt x="297159" y="174681"/>
                  </a:lnTo>
                  <a:lnTo>
                    <a:pt x="319003" y="219730"/>
                  </a:lnTo>
                  <a:lnTo>
                    <a:pt x="335114" y="265539"/>
                  </a:lnTo>
                  <a:lnTo>
                    <a:pt x="345083" y="301618"/>
                  </a:lnTo>
                  <a:lnTo>
                    <a:pt x="359774" y="348991"/>
                  </a:lnTo>
                  <a:lnTo>
                    <a:pt x="360207" y="387330"/>
                  </a:lnTo>
                  <a:lnTo>
                    <a:pt x="355061" y="402784"/>
                  </a:lnTo>
                  <a:lnTo>
                    <a:pt x="350301" y="406764"/>
                  </a:lnTo>
                  <a:lnTo>
                    <a:pt x="344305" y="408712"/>
                  </a:lnTo>
                  <a:lnTo>
                    <a:pt x="337489" y="409305"/>
                  </a:lnTo>
                  <a:lnTo>
                    <a:pt x="322385" y="402438"/>
                  </a:lnTo>
                  <a:lnTo>
                    <a:pt x="298450" y="3850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415">
              <a:extLst>
                <a:ext uri="{FF2B5EF4-FFF2-40B4-BE49-F238E27FC236}">
                  <a16:creationId xmlns:a16="http://schemas.microsoft.com/office/drawing/2014/main" xmlns="" id="{4841B869-7DA0-4C3F-AEEF-A29185F7D5C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020300" y="2368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416">
              <a:extLst>
                <a:ext uri="{FF2B5EF4-FFF2-40B4-BE49-F238E27FC236}">
                  <a16:creationId xmlns:a16="http://schemas.microsoft.com/office/drawing/2014/main" xmlns="" id="{957F4170-3001-46AD-A6C4-EF0A59C9EF6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077450" y="2206091"/>
              <a:ext cx="425451" cy="296632"/>
            </a:xfrm>
            <a:custGeom>
              <a:avLst/>
              <a:gdLst/>
              <a:ahLst/>
              <a:cxnLst/>
              <a:rect l="0" t="0" r="0" b="0"/>
              <a:pathLst>
                <a:path w="425451" h="296632">
                  <a:moveTo>
                    <a:pt x="0" y="251359"/>
                  </a:moveTo>
                  <a:lnTo>
                    <a:pt x="0" y="251359"/>
                  </a:lnTo>
                  <a:lnTo>
                    <a:pt x="3370" y="254730"/>
                  </a:lnTo>
                  <a:lnTo>
                    <a:pt x="5776" y="255017"/>
                  </a:lnTo>
                  <a:lnTo>
                    <a:pt x="17311" y="251345"/>
                  </a:lnTo>
                  <a:lnTo>
                    <a:pt x="50432" y="233866"/>
                  </a:lnTo>
                  <a:lnTo>
                    <a:pt x="57692" y="225710"/>
                  </a:lnTo>
                  <a:lnTo>
                    <a:pt x="59627" y="221560"/>
                  </a:lnTo>
                  <a:lnTo>
                    <a:pt x="60213" y="218087"/>
                  </a:lnTo>
                  <a:lnTo>
                    <a:pt x="58982" y="212347"/>
                  </a:lnTo>
                  <a:lnTo>
                    <a:pt x="56255" y="211946"/>
                  </a:lnTo>
                  <a:lnTo>
                    <a:pt x="47579" y="215262"/>
                  </a:lnTo>
                  <a:lnTo>
                    <a:pt x="38550" y="225203"/>
                  </a:lnTo>
                  <a:lnTo>
                    <a:pt x="30538" y="239734"/>
                  </a:lnTo>
                  <a:lnTo>
                    <a:pt x="24626" y="257952"/>
                  </a:lnTo>
                  <a:lnTo>
                    <a:pt x="25291" y="274045"/>
                  </a:lnTo>
                  <a:lnTo>
                    <a:pt x="30290" y="286842"/>
                  </a:lnTo>
                  <a:lnTo>
                    <a:pt x="37216" y="294881"/>
                  </a:lnTo>
                  <a:lnTo>
                    <a:pt x="41039" y="296601"/>
                  </a:lnTo>
                  <a:lnTo>
                    <a:pt x="49048" y="296631"/>
                  </a:lnTo>
                  <a:lnTo>
                    <a:pt x="68234" y="289311"/>
                  </a:lnTo>
                  <a:lnTo>
                    <a:pt x="113274" y="251671"/>
                  </a:lnTo>
                  <a:lnTo>
                    <a:pt x="138086" y="221657"/>
                  </a:lnTo>
                  <a:lnTo>
                    <a:pt x="150375" y="198242"/>
                  </a:lnTo>
                  <a:lnTo>
                    <a:pt x="151757" y="197603"/>
                  </a:lnTo>
                  <a:lnTo>
                    <a:pt x="153382" y="197883"/>
                  </a:lnTo>
                  <a:lnTo>
                    <a:pt x="155170" y="198775"/>
                  </a:lnTo>
                  <a:lnTo>
                    <a:pt x="156363" y="200781"/>
                  </a:lnTo>
                  <a:lnTo>
                    <a:pt x="158436" y="214708"/>
                  </a:lnTo>
                  <a:lnTo>
                    <a:pt x="158656" y="224899"/>
                  </a:lnTo>
                  <a:lnTo>
                    <a:pt x="159393" y="227369"/>
                  </a:lnTo>
                  <a:lnTo>
                    <a:pt x="160589" y="229015"/>
                  </a:lnTo>
                  <a:lnTo>
                    <a:pt x="164209" y="231658"/>
                  </a:lnTo>
                  <a:lnTo>
                    <a:pt x="160559" y="227111"/>
                  </a:lnTo>
                  <a:lnTo>
                    <a:pt x="158988" y="220736"/>
                  </a:lnTo>
                  <a:lnTo>
                    <a:pt x="152080" y="223314"/>
                  </a:lnTo>
                  <a:lnTo>
                    <a:pt x="141093" y="235288"/>
                  </a:lnTo>
                  <a:lnTo>
                    <a:pt x="136792" y="246333"/>
                  </a:lnTo>
                  <a:lnTo>
                    <a:pt x="135585" y="258298"/>
                  </a:lnTo>
                  <a:lnTo>
                    <a:pt x="137402" y="270671"/>
                  </a:lnTo>
                  <a:lnTo>
                    <a:pt x="140284" y="275522"/>
                  </a:lnTo>
                  <a:lnTo>
                    <a:pt x="149131" y="282794"/>
                  </a:lnTo>
                  <a:lnTo>
                    <a:pt x="169383" y="290855"/>
                  </a:lnTo>
                  <a:lnTo>
                    <a:pt x="185114" y="289844"/>
                  </a:lnTo>
                  <a:lnTo>
                    <a:pt x="213599" y="277579"/>
                  </a:lnTo>
                  <a:lnTo>
                    <a:pt x="236044" y="261601"/>
                  </a:lnTo>
                  <a:lnTo>
                    <a:pt x="269220" y="222016"/>
                  </a:lnTo>
                  <a:lnTo>
                    <a:pt x="293219" y="183520"/>
                  </a:lnTo>
                  <a:lnTo>
                    <a:pt x="316116" y="138658"/>
                  </a:lnTo>
                  <a:lnTo>
                    <a:pt x="336640" y="91908"/>
                  </a:lnTo>
                  <a:lnTo>
                    <a:pt x="352818" y="47612"/>
                  </a:lnTo>
                  <a:lnTo>
                    <a:pt x="360341" y="9975"/>
                  </a:lnTo>
                  <a:lnTo>
                    <a:pt x="360171" y="4359"/>
                  </a:lnTo>
                  <a:lnTo>
                    <a:pt x="359352" y="1320"/>
                  </a:lnTo>
                  <a:lnTo>
                    <a:pt x="358101" y="0"/>
                  </a:lnTo>
                  <a:lnTo>
                    <a:pt x="351068" y="6058"/>
                  </a:lnTo>
                  <a:lnTo>
                    <a:pt x="346228" y="11625"/>
                  </a:lnTo>
                  <a:lnTo>
                    <a:pt x="332687" y="52388"/>
                  </a:lnTo>
                  <a:lnTo>
                    <a:pt x="321217" y="97939"/>
                  </a:lnTo>
                  <a:lnTo>
                    <a:pt x="313037" y="133078"/>
                  </a:lnTo>
                  <a:lnTo>
                    <a:pt x="308461" y="166099"/>
                  </a:lnTo>
                  <a:lnTo>
                    <a:pt x="307766" y="208693"/>
                  </a:lnTo>
                  <a:lnTo>
                    <a:pt x="308895" y="220798"/>
                  </a:lnTo>
                  <a:lnTo>
                    <a:pt x="313880" y="230985"/>
                  </a:lnTo>
                  <a:lnTo>
                    <a:pt x="330706" y="247948"/>
                  </a:lnTo>
                  <a:lnTo>
                    <a:pt x="352298" y="255017"/>
                  </a:lnTo>
                  <a:lnTo>
                    <a:pt x="375298" y="255101"/>
                  </a:lnTo>
                  <a:lnTo>
                    <a:pt x="397280" y="250435"/>
                  </a:lnTo>
                  <a:lnTo>
                    <a:pt x="405259" y="245804"/>
                  </a:lnTo>
                  <a:lnTo>
                    <a:pt x="425450" y="219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417">
              <a:extLst>
                <a:ext uri="{FF2B5EF4-FFF2-40B4-BE49-F238E27FC236}">
                  <a16:creationId xmlns:a16="http://schemas.microsoft.com/office/drawing/2014/main" xmlns="" id="{B3A559E2-A6B0-440D-8D9F-78AAB5B711A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369550" y="23114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12553" y="29868"/>
                  </a:lnTo>
                  <a:lnTo>
                    <a:pt x="48185" y="19541"/>
                  </a:lnTo>
                  <a:lnTo>
                    <a:pt x="87025" y="11356"/>
                  </a:lnTo>
                  <a:lnTo>
                    <a:pt x="129817" y="44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418">
              <a:extLst>
                <a:ext uri="{FF2B5EF4-FFF2-40B4-BE49-F238E27FC236}">
                  <a16:creationId xmlns:a16="http://schemas.microsoft.com/office/drawing/2014/main" xmlns="" id="{C7538E73-9126-4BE2-A0E7-A830BE35609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109200" y="2870200"/>
              <a:ext cx="209551" cy="69851"/>
            </a:xfrm>
            <a:custGeom>
              <a:avLst/>
              <a:gdLst/>
              <a:ahLst/>
              <a:cxnLst/>
              <a:rect l="0" t="0" r="0" b="0"/>
              <a:pathLst>
                <a:path w="209551" h="69851">
                  <a:moveTo>
                    <a:pt x="0" y="69850"/>
                  </a:moveTo>
                  <a:lnTo>
                    <a:pt x="0" y="69850"/>
                  </a:lnTo>
                  <a:lnTo>
                    <a:pt x="47089" y="52272"/>
                  </a:lnTo>
                  <a:lnTo>
                    <a:pt x="80902" y="38754"/>
                  </a:lnTo>
                  <a:lnTo>
                    <a:pt x="119445" y="25691"/>
                  </a:lnTo>
                  <a:lnTo>
                    <a:pt x="156334" y="1471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419">
              <a:extLst>
                <a:ext uri="{FF2B5EF4-FFF2-40B4-BE49-F238E27FC236}">
                  <a16:creationId xmlns:a16="http://schemas.microsoft.com/office/drawing/2014/main" xmlns="" id="{05E70D59-F1F9-4CA2-B090-358AD9D7E62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184904" y="2927350"/>
              <a:ext cx="235447" cy="72332"/>
            </a:xfrm>
            <a:custGeom>
              <a:avLst/>
              <a:gdLst/>
              <a:ahLst/>
              <a:cxnLst/>
              <a:rect l="0" t="0" r="0" b="0"/>
              <a:pathLst>
                <a:path w="235447" h="72332">
                  <a:moveTo>
                    <a:pt x="13196" y="57150"/>
                  </a:moveTo>
                  <a:lnTo>
                    <a:pt x="13196" y="57150"/>
                  </a:lnTo>
                  <a:lnTo>
                    <a:pt x="3083" y="63892"/>
                  </a:lnTo>
                  <a:lnTo>
                    <a:pt x="810" y="66583"/>
                  </a:lnTo>
                  <a:lnTo>
                    <a:pt x="0" y="69083"/>
                  </a:lnTo>
                  <a:lnTo>
                    <a:pt x="165" y="71455"/>
                  </a:lnTo>
                  <a:lnTo>
                    <a:pt x="3097" y="72331"/>
                  </a:lnTo>
                  <a:lnTo>
                    <a:pt x="13882" y="71423"/>
                  </a:lnTo>
                  <a:lnTo>
                    <a:pt x="49303" y="60203"/>
                  </a:lnTo>
                  <a:lnTo>
                    <a:pt x="87099" y="47453"/>
                  </a:lnTo>
                  <a:lnTo>
                    <a:pt x="132825" y="32379"/>
                  </a:lnTo>
                  <a:lnTo>
                    <a:pt x="157858" y="24408"/>
                  </a:lnTo>
                  <a:lnTo>
                    <a:pt x="200964" y="10848"/>
                  </a:lnTo>
                  <a:lnTo>
                    <a:pt x="2354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420">
              <a:extLst>
                <a:ext uri="{FF2B5EF4-FFF2-40B4-BE49-F238E27FC236}">
                  <a16:creationId xmlns:a16="http://schemas.microsoft.com/office/drawing/2014/main" xmlns="" id="{CB69FD2F-3D70-420B-9AED-B402B5379C8E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302393" y="2800689"/>
              <a:ext cx="141757" cy="196512"/>
            </a:xfrm>
            <a:custGeom>
              <a:avLst/>
              <a:gdLst/>
              <a:ahLst/>
              <a:cxnLst/>
              <a:rect l="0" t="0" r="0" b="0"/>
              <a:pathLst>
                <a:path w="141757" h="196512">
                  <a:moveTo>
                    <a:pt x="3657" y="12361"/>
                  </a:moveTo>
                  <a:lnTo>
                    <a:pt x="3657" y="12361"/>
                  </a:lnTo>
                  <a:lnTo>
                    <a:pt x="286" y="8990"/>
                  </a:lnTo>
                  <a:lnTo>
                    <a:pt x="0" y="7291"/>
                  </a:lnTo>
                  <a:lnTo>
                    <a:pt x="513" y="5454"/>
                  </a:lnTo>
                  <a:lnTo>
                    <a:pt x="1559" y="3523"/>
                  </a:lnTo>
                  <a:lnTo>
                    <a:pt x="8371" y="1377"/>
                  </a:lnTo>
                  <a:lnTo>
                    <a:pt x="40099" y="0"/>
                  </a:lnTo>
                  <a:lnTo>
                    <a:pt x="74898" y="6504"/>
                  </a:lnTo>
                  <a:lnTo>
                    <a:pt x="108647" y="24110"/>
                  </a:lnTo>
                  <a:lnTo>
                    <a:pt x="134247" y="50571"/>
                  </a:lnTo>
                  <a:lnTo>
                    <a:pt x="140956" y="70501"/>
                  </a:lnTo>
                  <a:lnTo>
                    <a:pt x="141756" y="80754"/>
                  </a:lnTo>
                  <a:lnTo>
                    <a:pt x="129399" y="118782"/>
                  </a:lnTo>
                  <a:lnTo>
                    <a:pt x="101352" y="164328"/>
                  </a:lnTo>
                  <a:lnTo>
                    <a:pt x="79857" y="196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421">
              <a:extLst>
                <a:ext uri="{FF2B5EF4-FFF2-40B4-BE49-F238E27FC236}">
                  <a16:creationId xmlns:a16="http://schemas.microsoft.com/office/drawing/2014/main" xmlns="" id="{BCDE8DB6-C307-48D1-BF20-6AF05A8916A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670689" y="2654321"/>
              <a:ext cx="219562" cy="267876"/>
            </a:xfrm>
            <a:custGeom>
              <a:avLst/>
              <a:gdLst/>
              <a:ahLst/>
              <a:cxnLst/>
              <a:rect l="0" t="0" r="0" b="0"/>
              <a:pathLst>
                <a:path w="219562" h="267876">
                  <a:moveTo>
                    <a:pt x="111611" y="50779"/>
                  </a:moveTo>
                  <a:lnTo>
                    <a:pt x="111611" y="50779"/>
                  </a:lnTo>
                  <a:lnTo>
                    <a:pt x="100766" y="41345"/>
                  </a:lnTo>
                  <a:lnTo>
                    <a:pt x="90562" y="36473"/>
                  </a:lnTo>
                  <a:lnTo>
                    <a:pt x="77091" y="35719"/>
                  </a:lnTo>
                  <a:lnTo>
                    <a:pt x="69546" y="36506"/>
                  </a:lnTo>
                  <a:lnTo>
                    <a:pt x="53640" y="44906"/>
                  </a:lnTo>
                  <a:lnTo>
                    <a:pt x="45448" y="51097"/>
                  </a:lnTo>
                  <a:lnTo>
                    <a:pt x="23804" y="83407"/>
                  </a:lnTo>
                  <a:lnTo>
                    <a:pt x="7355" y="127631"/>
                  </a:lnTo>
                  <a:lnTo>
                    <a:pt x="1774" y="161841"/>
                  </a:lnTo>
                  <a:lnTo>
                    <a:pt x="0" y="196095"/>
                  </a:lnTo>
                  <a:lnTo>
                    <a:pt x="1563" y="225431"/>
                  </a:lnTo>
                  <a:lnTo>
                    <a:pt x="10254" y="246935"/>
                  </a:lnTo>
                  <a:lnTo>
                    <a:pt x="16525" y="255633"/>
                  </a:lnTo>
                  <a:lnTo>
                    <a:pt x="31014" y="265297"/>
                  </a:lnTo>
                  <a:lnTo>
                    <a:pt x="38829" y="267875"/>
                  </a:lnTo>
                  <a:lnTo>
                    <a:pt x="56921" y="265094"/>
                  </a:lnTo>
                  <a:lnTo>
                    <a:pt x="66684" y="261389"/>
                  </a:lnTo>
                  <a:lnTo>
                    <a:pt x="97280" y="229206"/>
                  </a:lnTo>
                  <a:lnTo>
                    <a:pt x="112532" y="197813"/>
                  </a:lnTo>
                  <a:lnTo>
                    <a:pt x="121899" y="161283"/>
                  </a:lnTo>
                  <a:lnTo>
                    <a:pt x="123709" y="119177"/>
                  </a:lnTo>
                  <a:lnTo>
                    <a:pt x="116518" y="76475"/>
                  </a:lnTo>
                  <a:lnTo>
                    <a:pt x="103209" y="38916"/>
                  </a:lnTo>
                  <a:lnTo>
                    <a:pt x="85534" y="15167"/>
                  </a:lnTo>
                  <a:lnTo>
                    <a:pt x="67800" y="3202"/>
                  </a:lnTo>
                  <a:lnTo>
                    <a:pt x="59121" y="11"/>
                  </a:lnTo>
                  <a:lnTo>
                    <a:pt x="51218" y="0"/>
                  </a:lnTo>
                  <a:lnTo>
                    <a:pt x="36792" y="5633"/>
                  </a:lnTo>
                  <a:lnTo>
                    <a:pt x="27087" y="18955"/>
                  </a:lnTo>
                  <a:lnTo>
                    <a:pt x="23513" y="27446"/>
                  </a:lnTo>
                  <a:lnTo>
                    <a:pt x="23302" y="46288"/>
                  </a:lnTo>
                  <a:lnTo>
                    <a:pt x="25222" y="56252"/>
                  </a:lnTo>
                  <a:lnTo>
                    <a:pt x="36761" y="72967"/>
                  </a:lnTo>
                  <a:lnTo>
                    <a:pt x="44778" y="80388"/>
                  </a:lnTo>
                  <a:lnTo>
                    <a:pt x="79659" y="94203"/>
                  </a:lnTo>
                  <a:lnTo>
                    <a:pt x="110815" y="96419"/>
                  </a:lnTo>
                  <a:lnTo>
                    <a:pt x="145831" y="95052"/>
                  </a:lnTo>
                  <a:lnTo>
                    <a:pt x="182559" y="92093"/>
                  </a:lnTo>
                  <a:lnTo>
                    <a:pt x="219561" y="88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422">
              <a:extLst>
                <a:ext uri="{FF2B5EF4-FFF2-40B4-BE49-F238E27FC236}">
                  <a16:creationId xmlns:a16="http://schemas.microsoft.com/office/drawing/2014/main" xmlns="" id="{A761AB28-95D3-46A2-AC4B-04AB8B6F994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972800" y="269875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6855" y="47920"/>
                  </a:lnTo>
                  <a:lnTo>
                    <a:pt x="57676" y="27526"/>
                  </a:lnTo>
                  <a:lnTo>
                    <a:pt x="90074" y="155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423">
              <a:extLst>
                <a:ext uri="{FF2B5EF4-FFF2-40B4-BE49-F238E27FC236}">
                  <a16:creationId xmlns:a16="http://schemas.microsoft.com/office/drawing/2014/main" xmlns="" id="{74BDDC7F-74C4-409F-B6A4-1A07E1CCE12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991850" y="2774950"/>
              <a:ext cx="146051" cy="76201"/>
            </a:xfrm>
            <a:custGeom>
              <a:avLst/>
              <a:gdLst/>
              <a:ahLst/>
              <a:cxnLst/>
              <a:rect l="0" t="0" r="0" b="0"/>
              <a:pathLst>
                <a:path w="146051" h="76201">
                  <a:moveTo>
                    <a:pt x="0" y="76200"/>
                  </a:moveTo>
                  <a:lnTo>
                    <a:pt x="0" y="76200"/>
                  </a:lnTo>
                  <a:lnTo>
                    <a:pt x="43350" y="54524"/>
                  </a:lnTo>
                  <a:lnTo>
                    <a:pt x="86771" y="324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424">
              <a:extLst>
                <a:ext uri="{FF2B5EF4-FFF2-40B4-BE49-F238E27FC236}">
                  <a16:creationId xmlns:a16="http://schemas.microsoft.com/office/drawing/2014/main" xmlns="" id="{456C1F5C-494A-4753-8869-19693A661F8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1042650" y="2603500"/>
              <a:ext cx="63501" cy="234951"/>
            </a:xfrm>
            <a:custGeom>
              <a:avLst/>
              <a:gdLst/>
              <a:ahLst/>
              <a:cxnLst/>
              <a:rect l="0" t="0" r="0" b="0"/>
              <a:pathLst>
                <a:path w="63501" h="234951">
                  <a:moveTo>
                    <a:pt x="63500" y="0"/>
                  </a:moveTo>
                  <a:lnTo>
                    <a:pt x="63500" y="0"/>
                  </a:lnTo>
                  <a:lnTo>
                    <a:pt x="51567" y="38300"/>
                  </a:lnTo>
                  <a:lnTo>
                    <a:pt x="40915" y="80022"/>
                  </a:lnTo>
                  <a:lnTo>
                    <a:pt x="24354" y="126251"/>
                  </a:lnTo>
                  <a:lnTo>
                    <a:pt x="9803" y="171228"/>
                  </a:lnTo>
                  <a:lnTo>
                    <a:pt x="1937" y="21718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425">
              <a:extLst>
                <a:ext uri="{FF2B5EF4-FFF2-40B4-BE49-F238E27FC236}">
                  <a16:creationId xmlns:a16="http://schemas.microsoft.com/office/drawing/2014/main" xmlns="" id="{8C3837BD-6969-45BE-8D65-32C2D29C7B6E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1263366" y="2539093"/>
              <a:ext cx="198385" cy="276079"/>
            </a:xfrm>
            <a:custGeom>
              <a:avLst/>
              <a:gdLst/>
              <a:ahLst/>
              <a:cxnLst/>
              <a:rect l="0" t="0" r="0" b="0"/>
              <a:pathLst>
                <a:path w="198385" h="276079">
                  <a:moveTo>
                    <a:pt x="90434" y="51707"/>
                  </a:moveTo>
                  <a:lnTo>
                    <a:pt x="90434" y="51707"/>
                  </a:lnTo>
                  <a:lnTo>
                    <a:pt x="93804" y="44965"/>
                  </a:lnTo>
                  <a:lnTo>
                    <a:pt x="96522" y="19757"/>
                  </a:lnTo>
                  <a:lnTo>
                    <a:pt x="94493" y="17707"/>
                  </a:lnTo>
                  <a:lnTo>
                    <a:pt x="86593" y="15429"/>
                  </a:lnTo>
                  <a:lnTo>
                    <a:pt x="81524" y="16939"/>
                  </a:lnTo>
                  <a:lnTo>
                    <a:pt x="70245" y="24260"/>
                  </a:lnTo>
                  <a:lnTo>
                    <a:pt x="40690" y="62827"/>
                  </a:lnTo>
                  <a:lnTo>
                    <a:pt x="17449" y="107997"/>
                  </a:lnTo>
                  <a:lnTo>
                    <a:pt x="6020" y="143047"/>
                  </a:lnTo>
                  <a:lnTo>
                    <a:pt x="0" y="177910"/>
                  </a:lnTo>
                  <a:lnTo>
                    <a:pt x="374" y="225508"/>
                  </a:lnTo>
                  <a:lnTo>
                    <a:pt x="6663" y="250308"/>
                  </a:lnTo>
                  <a:lnTo>
                    <a:pt x="16514" y="266033"/>
                  </a:lnTo>
                  <a:lnTo>
                    <a:pt x="24220" y="270791"/>
                  </a:lnTo>
                  <a:lnTo>
                    <a:pt x="44072" y="276078"/>
                  </a:lnTo>
                  <a:lnTo>
                    <a:pt x="54586" y="273960"/>
                  </a:lnTo>
                  <a:lnTo>
                    <a:pt x="75678" y="262199"/>
                  </a:lnTo>
                  <a:lnTo>
                    <a:pt x="100643" y="235744"/>
                  </a:lnTo>
                  <a:lnTo>
                    <a:pt x="118075" y="198821"/>
                  </a:lnTo>
                  <a:lnTo>
                    <a:pt x="125766" y="167185"/>
                  </a:lnTo>
                  <a:lnTo>
                    <a:pt x="129421" y="131958"/>
                  </a:lnTo>
                  <a:lnTo>
                    <a:pt x="126341" y="95135"/>
                  </a:lnTo>
                  <a:lnTo>
                    <a:pt x="120268" y="61366"/>
                  </a:lnTo>
                  <a:lnTo>
                    <a:pt x="111454" y="32716"/>
                  </a:lnTo>
                  <a:lnTo>
                    <a:pt x="98130" y="12928"/>
                  </a:lnTo>
                  <a:lnTo>
                    <a:pt x="82800" y="2722"/>
                  </a:lnTo>
                  <a:lnTo>
                    <a:pt x="74761" y="0"/>
                  </a:lnTo>
                  <a:lnTo>
                    <a:pt x="66580" y="303"/>
                  </a:lnTo>
                  <a:lnTo>
                    <a:pt x="49964" y="6283"/>
                  </a:lnTo>
                  <a:lnTo>
                    <a:pt x="36934" y="17878"/>
                  </a:lnTo>
                  <a:lnTo>
                    <a:pt x="27849" y="31733"/>
                  </a:lnTo>
                  <a:lnTo>
                    <a:pt x="23812" y="44946"/>
                  </a:lnTo>
                  <a:lnTo>
                    <a:pt x="24854" y="51433"/>
                  </a:lnTo>
                  <a:lnTo>
                    <a:pt x="31654" y="64285"/>
                  </a:lnTo>
                  <a:lnTo>
                    <a:pt x="45493" y="73290"/>
                  </a:lnTo>
                  <a:lnTo>
                    <a:pt x="89867" y="84820"/>
                  </a:lnTo>
                  <a:lnTo>
                    <a:pt x="131736" y="81587"/>
                  </a:lnTo>
                  <a:lnTo>
                    <a:pt x="172051" y="78434"/>
                  </a:lnTo>
                  <a:lnTo>
                    <a:pt x="198384" y="77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426">
              <a:extLst>
                <a:ext uri="{FF2B5EF4-FFF2-40B4-BE49-F238E27FC236}">
                  <a16:creationId xmlns:a16="http://schemas.microsoft.com/office/drawing/2014/main" xmlns="" id="{BDC13E3A-00A9-4202-9DAA-0F324A25131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1392245" y="2774950"/>
              <a:ext cx="74786" cy="74449"/>
            </a:xfrm>
            <a:custGeom>
              <a:avLst/>
              <a:gdLst/>
              <a:ahLst/>
              <a:cxnLst/>
              <a:rect l="0" t="0" r="0" b="0"/>
              <a:pathLst>
                <a:path w="74786" h="74449">
                  <a:moveTo>
                    <a:pt x="18705" y="25400"/>
                  </a:moveTo>
                  <a:lnTo>
                    <a:pt x="18705" y="25400"/>
                  </a:lnTo>
                  <a:lnTo>
                    <a:pt x="18705" y="14465"/>
                  </a:lnTo>
                  <a:lnTo>
                    <a:pt x="18000" y="13877"/>
                  </a:lnTo>
                  <a:lnTo>
                    <a:pt x="15334" y="13223"/>
                  </a:lnTo>
                  <a:lnTo>
                    <a:pt x="14342" y="14460"/>
                  </a:lnTo>
                  <a:lnTo>
                    <a:pt x="10865" y="24702"/>
                  </a:lnTo>
                  <a:lnTo>
                    <a:pt x="7460" y="31440"/>
                  </a:lnTo>
                  <a:lnTo>
                    <a:pt x="432" y="63955"/>
                  </a:lnTo>
                  <a:lnTo>
                    <a:pt x="0" y="70287"/>
                  </a:lnTo>
                  <a:lnTo>
                    <a:pt x="1298" y="72258"/>
                  </a:lnTo>
                  <a:lnTo>
                    <a:pt x="3572" y="73572"/>
                  </a:lnTo>
                  <a:lnTo>
                    <a:pt x="6500" y="74448"/>
                  </a:lnTo>
                  <a:lnTo>
                    <a:pt x="24104" y="68939"/>
                  </a:lnTo>
                  <a:lnTo>
                    <a:pt x="61705" y="43494"/>
                  </a:lnTo>
                  <a:lnTo>
                    <a:pt x="68540" y="37463"/>
                  </a:lnTo>
                  <a:lnTo>
                    <a:pt x="72389" y="31325"/>
                  </a:lnTo>
                  <a:lnTo>
                    <a:pt x="74785" y="18861"/>
                  </a:lnTo>
                  <a:lnTo>
                    <a:pt x="72320" y="13985"/>
                  </a:lnTo>
                  <a:lnTo>
                    <a:pt x="504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252">
            <a:extLst>
              <a:ext uri="{FF2B5EF4-FFF2-40B4-BE49-F238E27FC236}">
                <a16:creationId xmlns:a16="http://schemas.microsoft.com/office/drawing/2014/main" xmlns="" id="{57658E59-0226-47A1-B486-B6A333A613AC}"/>
              </a:ext>
            </a:extLst>
          </p:cNvPr>
          <p:cNvGrpSpPr/>
          <p:nvPr/>
        </p:nvGrpSpPr>
        <p:grpSpPr>
          <a:xfrm>
            <a:off x="8961255" y="2590800"/>
            <a:ext cx="415874" cy="422585"/>
            <a:chOff x="8961255" y="2590800"/>
            <a:chExt cx="415874" cy="422585"/>
          </a:xfrm>
        </p:grpSpPr>
        <p:sp>
          <p:nvSpPr>
            <p:cNvPr id="465" name="SMARTInkShape-1427">
              <a:extLst>
                <a:ext uri="{FF2B5EF4-FFF2-40B4-BE49-F238E27FC236}">
                  <a16:creationId xmlns:a16="http://schemas.microsoft.com/office/drawing/2014/main" xmlns="" id="{5B0E5DC0-B519-4509-AB21-BF800FE7433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961255" y="2692400"/>
              <a:ext cx="398646" cy="320985"/>
            </a:xfrm>
            <a:custGeom>
              <a:avLst/>
              <a:gdLst/>
              <a:ahLst/>
              <a:cxnLst/>
              <a:rect l="0" t="0" r="0" b="0"/>
              <a:pathLst>
                <a:path w="398646" h="320985">
                  <a:moveTo>
                    <a:pt x="17645" y="311150"/>
                  </a:moveTo>
                  <a:lnTo>
                    <a:pt x="17645" y="311150"/>
                  </a:lnTo>
                  <a:lnTo>
                    <a:pt x="5712" y="316176"/>
                  </a:lnTo>
                  <a:lnTo>
                    <a:pt x="3340" y="316617"/>
                  </a:lnTo>
                  <a:lnTo>
                    <a:pt x="1759" y="317617"/>
                  </a:lnTo>
                  <a:lnTo>
                    <a:pt x="702" y="318989"/>
                  </a:lnTo>
                  <a:lnTo>
                    <a:pt x="0" y="320609"/>
                  </a:lnTo>
                  <a:lnTo>
                    <a:pt x="238" y="320984"/>
                  </a:lnTo>
                  <a:lnTo>
                    <a:pt x="2382" y="319519"/>
                  </a:lnTo>
                  <a:lnTo>
                    <a:pt x="44719" y="274307"/>
                  </a:lnTo>
                  <a:lnTo>
                    <a:pt x="80478" y="238801"/>
                  </a:lnTo>
                  <a:lnTo>
                    <a:pt x="127416" y="197151"/>
                  </a:lnTo>
                  <a:lnTo>
                    <a:pt x="155737" y="175178"/>
                  </a:lnTo>
                  <a:lnTo>
                    <a:pt x="185905" y="152768"/>
                  </a:lnTo>
                  <a:lnTo>
                    <a:pt x="217308" y="130774"/>
                  </a:lnTo>
                  <a:lnTo>
                    <a:pt x="249532" y="109055"/>
                  </a:lnTo>
                  <a:lnTo>
                    <a:pt x="282302" y="87520"/>
                  </a:lnTo>
                  <a:lnTo>
                    <a:pt x="309796" y="68225"/>
                  </a:lnTo>
                  <a:lnTo>
                    <a:pt x="355394" y="33614"/>
                  </a:lnTo>
                  <a:lnTo>
                    <a:pt x="3986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428">
              <a:extLst>
                <a:ext uri="{FF2B5EF4-FFF2-40B4-BE49-F238E27FC236}">
                  <a16:creationId xmlns:a16="http://schemas.microsoft.com/office/drawing/2014/main" xmlns="" id="{D635F4A4-C0BF-4F08-883B-0C5830B1CF8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207490" y="2590800"/>
              <a:ext cx="169639" cy="165101"/>
            </a:xfrm>
            <a:custGeom>
              <a:avLst/>
              <a:gdLst/>
              <a:ahLst/>
              <a:cxnLst/>
              <a:rect l="0" t="0" r="0" b="0"/>
              <a:pathLst>
                <a:path w="169639" h="165101">
                  <a:moveTo>
                    <a:pt x="31760" y="0"/>
                  </a:moveTo>
                  <a:lnTo>
                    <a:pt x="31760" y="0"/>
                  </a:lnTo>
                  <a:lnTo>
                    <a:pt x="1054" y="10935"/>
                  </a:lnTo>
                  <a:lnTo>
                    <a:pt x="0" y="12229"/>
                  </a:lnTo>
                  <a:lnTo>
                    <a:pt x="708" y="13797"/>
                  </a:lnTo>
                  <a:lnTo>
                    <a:pt x="2592" y="15548"/>
                  </a:lnTo>
                  <a:lnTo>
                    <a:pt x="43220" y="17653"/>
                  </a:lnTo>
                  <a:lnTo>
                    <a:pt x="78011" y="15371"/>
                  </a:lnTo>
                  <a:lnTo>
                    <a:pt x="113227" y="15769"/>
                  </a:lnTo>
                  <a:lnTo>
                    <a:pt x="143462" y="20414"/>
                  </a:lnTo>
                  <a:lnTo>
                    <a:pt x="161603" y="31886"/>
                  </a:lnTo>
                  <a:lnTo>
                    <a:pt x="166301" y="40307"/>
                  </a:lnTo>
                  <a:lnTo>
                    <a:pt x="169638" y="60953"/>
                  </a:lnTo>
                  <a:lnTo>
                    <a:pt x="157436" y="99748"/>
                  </a:lnTo>
                  <a:lnTo>
                    <a:pt x="135947" y="139151"/>
                  </a:lnTo>
                  <a:lnTo>
                    <a:pt x="12066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253">
            <a:extLst>
              <a:ext uri="{FF2B5EF4-FFF2-40B4-BE49-F238E27FC236}">
                <a16:creationId xmlns:a16="http://schemas.microsoft.com/office/drawing/2014/main" xmlns="" id="{B122ABC1-710D-4390-BD39-C85C35AECBB2}"/>
              </a:ext>
            </a:extLst>
          </p:cNvPr>
          <p:cNvGrpSpPr/>
          <p:nvPr/>
        </p:nvGrpSpPr>
        <p:grpSpPr>
          <a:xfrm>
            <a:off x="3885444" y="2901950"/>
            <a:ext cx="1137407" cy="412751"/>
            <a:chOff x="3885444" y="2901950"/>
            <a:chExt cx="1137407" cy="412751"/>
          </a:xfrm>
        </p:grpSpPr>
        <p:sp>
          <p:nvSpPr>
            <p:cNvPr id="468" name="SMARTInkShape-1429">
              <a:extLst>
                <a:ext uri="{FF2B5EF4-FFF2-40B4-BE49-F238E27FC236}">
                  <a16:creationId xmlns:a16="http://schemas.microsoft.com/office/drawing/2014/main" xmlns="" id="{B1B59D49-5A7E-4765-ADF7-96C73A7F527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885444" y="3041650"/>
              <a:ext cx="178557" cy="273051"/>
            </a:xfrm>
            <a:custGeom>
              <a:avLst/>
              <a:gdLst/>
              <a:ahLst/>
              <a:cxnLst/>
              <a:rect l="0" t="0" r="0" b="0"/>
              <a:pathLst>
                <a:path w="178557" h="273051">
                  <a:moveTo>
                    <a:pt x="178556" y="0"/>
                  </a:moveTo>
                  <a:lnTo>
                    <a:pt x="178556" y="0"/>
                  </a:lnTo>
                  <a:lnTo>
                    <a:pt x="175185" y="0"/>
                  </a:lnTo>
                  <a:lnTo>
                    <a:pt x="166346" y="3371"/>
                  </a:lnTo>
                  <a:lnTo>
                    <a:pt x="130440" y="33226"/>
                  </a:lnTo>
                  <a:lnTo>
                    <a:pt x="94214" y="77657"/>
                  </a:lnTo>
                  <a:lnTo>
                    <a:pt x="66752" y="117534"/>
                  </a:lnTo>
                  <a:lnTo>
                    <a:pt x="41847" y="159246"/>
                  </a:lnTo>
                  <a:lnTo>
                    <a:pt x="20430" y="198482"/>
                  </a:lnTo>
                  <a:lnTo>
                    <a:pt x="0" y="241548"/>
                  </a:lnTo>
                  <a:lnTo>
                    <a:pt x="756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430">
              <a:extLst>
                <a:ext uri="{FF2B5EF4-FFF2-40B4-BE49-F238E27FC236}">
                  <a16:creationId xmlns:a16="http://schemas.microsoft.com/office/drawing/2014/main" xmlns="" id="{15BF8AB5-A95B-4DA7-9F1C-4A6A52AE56E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184650" y="2946400"/>
              <a:ext cx="247651" cy="279401"/>
            </a:xfrm>
            <a:custGeom>
              <a:avLst/>
              <a:gdLst/>
              <a:ahLst/>
              <a:cxnLst/>
              <a:rect l="0" t="0" r="0" b="0"/>
              <a:pathLst>
                <a:path w="247651" h="279401">
                  <a:moveTo>
                    <a:pt x="247650" y="0"/>
                  </a:moveTo>
                  <a:lnTo>
                    <a:pt x="247650" y="0"/>
                  </a:lnTo>
                  <a:lnTo>
                    <a:pt x="213706" y="28875"/>
                  </a:lnTo>
                  <a:lnTo>
                    <a:pt x="177765" y="61046"/>
                  </a:lnTo>
                  <a:lnTo>
                    <a:pt x="134040" y="102626"/>
                  </a:lnTo>
                  <a:lnTo>
                    <a:pt x="89207" y="147917"/>
                  </a:lnTo>
                  <a:lnTo>
                    <a:pt x="50466" y="191565"/>
                  </a:lnTo>
                  <a:lnTo>
                    <a:pt x="25722" y="22883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431">
              <a:extLst>
                <a:ext uri="{FF2B5EF4-FFF2-40B4-BE49-F238E27FC236}">
                  <a16:creationId xmlns:a16="http://schemas.microsoft.com/office/drawing/2014/main" xmlns="" id="{31BDC872-4FA5-4AC5-9510-627D3DB64FA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445000" y="2901950"/>
              <a:ext cx="273051" cy="323851"/>
            </a:xfrm>
            <a:custGeom>
              <a:avLst/>
              <a:gdLst/>
              <a:ahLst/>
              <a:cxnLst/>
              <a:rect l="0" t="0" r="0" b="0"/>
              <a:pathLst>
                <a:path w="273051" h="323851">
                  <a:moveTo>
                    <a:pt x="273050" y="0"/>
                  </a:moveTo>
                  <a:lnTo>
                    <a:pt x="273050" y="0"/>
                  </a:lnTo>
                  <a:lnTo>
                    <a:pt x="256194" y="6742"/>
                  </a:lnTo>
                  <a:lnTo>
                    <a:pt x="222116" y="41274"/>
                  </a:lnTo>
                  <a:lnTo>
                    <a:pt x="187384" y="77846"/>
                  </a:lnTo>
                  <a:lnTo>
                    <a:pt x="144664" y="122087"/>
                  </a:lnTo>
                  <a:lnTo>
                    <a:pt x="120432" y="147713"/>
                  </a:lnTo>
                  <a:lnTo>
                    <a:pt x="95104" y="174676"/>
                  </a:lnTo>
                  <a:lnTo>
                    <a:pt x="73281" y="199706"/>
                  </a:lnTo>
                  <a:lnTo>
                    <a:pt x="35861" y="246333"/>
                  </a:lnTo>
                  <a:lnTo>
                    <a:pt x="15938" y="28116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432">
              <a:extLst>
                <a:ext uri="{FF2B5EF4-FFF2-40B4-BE49-F238E27FC236}">
                  <a16:creationId xmlns:a16="http://schemas.microsoft.com/office/drawing/2014/main" xmlns="" id="{C800BBDD-E5D9-4826-9507-B0630AA9B11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718050" y="2908300"/>
              <a:ext cx="158751" cy="247651"/>
            </a:xfrm>
            <a:custGeom>
              <a:avLst/>
              <a:gdLst/>
              <a:ahLst/>
              <a:cxnLst/>
              <a:rect l="0" t="0" r="0" b="0"/>
              <a:pathLst>
                <a:path w="158751" h="247651">
                  <a:moveTo>
                    <a:pt x="158750" y="0"/>
                  </a:moveTo>
                  <a:lnTo>
                    <a:pt x="158750" y="0"/>
                  </a:lnTo>
                  <a:lnTo>
                    <a:pt x="118751" y="46741"/>
                  </a:lnTo>
                  <a:lnTo>
                    <a:pt x="86880" y="83803"/>
                  </a:lnTo>
                  <a:lnTo>
                    <a:pt x="52019" y="124735"/>
                  </a:lnTo>
                  <a:lnTo>
                    <a:pt x="22414" y="164093"/>
                  </a:lnTo>
                  <a:lnTo>
                    <a:pt x="8315" y="1989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433">
              <a:extLst>
                <a:ext uri="{FF2B5EF4-FFF2-40B4-BE49-F238E27FC236}">
                  <a16:creationId xmlns:a16="http://schemas.microsoft.com/office/drawing/2014/main" xmlns="" id="{D243F9EE-4313-47BC-AE78-ED058BB5E91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857750" y="3016250"/>
              <a:ext cx="165101" cy="158751"/>
            </a:xfrm>
            <a:custGeom>
              <a:avLst/>
              <a:gdLst/>
              <a:ahLst/>
              <a:cxnLst/>
              <a:rect l="0" t="0" r="0" b="0"/>
              <a:pathLst>
                <a:path w="165101" h="158751">
                  <a:moveTo>
                    <a:pt x="165100" y="0"/>
                  </a:moveTo>
                  <a:lnTo>
                    <a:pt x="165100" y="0"/>
                  </a:lnTo>
                  <a:lnTo>
                    <a:pt x="147774" y="13667"/>
                  </a:lnTo>
                  <a:lnTo>
                    <a:pt x="115986" y="47716"/>
                  </a:lnTo>
                  <a:lnTo>
                    <a:pt x="70742" y="93238"/>
                  </a:lnTo>
                  <a:lnTo>
                    <a:pt x="23783" y="13683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254">
            <a:extLst>
              <a:ext uri="{FF2B5EF4-FFF2-40B4-BE49-F238E27FC236}">
                <a16:creationId xmlns:a16="http://schemas.microsoft.com/office/drawing/2014/main" xmlns="" id="{B5574092-1409-43C3-813C-0A9D61B07ABD}"/>
              </a:ext>
            </a:extLst>
          </p:cNvPr>
          <p:cNvGrpSpPr/>
          <p:nvPr/>
        </p:nvGrpSpPr>
        <p:grpSpPr>
          <a:xfrm>
            <a:off x="8724900" y="2882900"/>
            <a:ext cx="1270001" cy="476251"/>
            <a:chOff x="8724900" y="2882900"/>
            <a:chExt cx="1270001" cy="476251"/>
          </a:xfrm>
        </p:grpSpPr>
        <p:sp>
          <p:nvSpPr>
            <p:cNvPr id="474" name="SMARTInkShape-1434">
              <a:extLst>
                <a:ext uri="{FF2B5EF4-FFF2-40B4-BE49-F238E27FC236}">
                  <a16:creationId xmlns:a16="http://schemas.microsoft.com/office/drawing/2014/main" xmlns="" id="{F833C7B5-FB3D-4181-A395-2DC46072F72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264650" y="3172773"/>
              <a:ext cx="127001" cy="186378"/>
            </a:xfrm>
            <a:custGeom>
              <a:avLst/>
              <a:gdLst/>
              <a:ahLst/>
              <a:cxnLst/>
              <a:rect l="0" t="0" r="0" b="0"/>
              <a:pathLst>
                <a:path w="127001" h="18637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20"/>
                  </a:lnTo>
                  <a:lnTo>
                    <a:pt x="4363" y="4096"/>
                  </a:lnTo>
                  <a:lnTo>
                    <a:pt x="5467" y="0"/>
                  </a:lnTo>
                  <a:lnTo>
                    <a:pt x="7879" y="742"/>
                  </a:lnTo>
                  <a:lnTo>
                    <a:pt x="16201" y="7211"/>
                  </a:lnTo>
                  <a:lnTo>
                    <a:pt x="39498" y="45231"/>
                  </a:lnTo>
                  <a:lnTo>
                    <a:pt x="61718" y="88190"/>
                  </a:lnTo>
                  <a:lnTo>
                    <a:pt x="82022" y="127651"/>
                  </a:lnTo>
                  <a:lnTo>
                    <a:pt x="107845" y="167303"/>
                  </a:lnTo>
                  <a:lnTo>
                    <a:pt x="127000" y="186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435">
              <a:extLst>
                <a:ext uri="{FF2B5EF4-FFF2-40B4-BE49-F238E27FC236}">
                  <a16:creationId xmlns:a16="http://schemas.microsoft.com/office/drawing/2014/main" xmlns="" id="{6C01BE35-B1A5-436E-B16E-0011FE21066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239250" y="3155950"/>
              <a:ext cx="222251" cy="196851"/>
            </a:xfrm>
            <a:custGeom>
              <a:avLst/>
              <a:gdLst/>
              <a:ahLst/>
              <a:cxnLst/>
              <a:rect l="0" t="0" r="0" b="0"/>
              <a:pathLst>
                <a:path w="222251" h="196851">
                  <a:moveTo>
                    <a:pt x="222250" y="0"/>
                  </a:moveTo>
                  <a:lnTo>
                    <a:pt x="222250" y="0"/>
                  </a:lnTo>
                  <a:lnTo>
                    <a:pt x="182069" y="21341"/>
                  </a:lnTo>
                  <a:lnTo>
                    <a:pt x="135320" y="59005"/>
                  </a:lnTo>
                  <a:lnTo>
                    <a:pt x="100358" y="91841"/>
                  </a:lnTo>
                  <a:lnTo>
                    <a:pt x="66005" y="125249"/>
                  </a:lnTo>
                  <a:lnTo>
                    <a:pt x="25044" y="16905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436">
              <a:extLst>
                <a:ext uri="{FF2B5EF4-FFF2-40B4-BE49-F238E27FC236}">
                  <a16:creationId xmlns:a16="http://schemas.microsoft.com/office/drawing/2014/main" xmlns="" id="{A4018D77-8A9A-4CBB-9EAC-323DC447B16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724900" y="2882900"/>
              <a:ext cx="292101" cy="336551"/>
            </a:xfrm>
            <a:custGeom>
              <a:avLst/>
              <a:gdLst/>
              <a:ahLst/>
              <a:cxnLst/>
              <a:rect l="0" t="0" r="0" b="0"/>
              <a:pathLst>
                <a:path w="292101" h="336551">
                  <a:moveTo>
                    <a:pt x="292100" y="0"/>
                  </a:moveTo>
                  <a:lnTo>
                    <a:pt x="292100" y="0"/>
                  </a:lnTo>
                  <a:lnTo>
                    <a:pt x="285357" y="3371"/>
                  </a:lnTo>
                  <a:lnTo>
                    <a:pt x="246666" y="48184"/>
                  </a:lnTo>
                  <a:lnTo>
                    <a:pt x="221577" y="79035"/>
                  </a:lnTo>
                  <a:lnTo>
                    <a:pt x="190200" y="117677"/>
                  </a:lnTo>
                  <a:lnTo>
                    <a:pt x="152737" y="163073"/>
                  </a:lnTo>
                  <a:lnTo>
                    <a:pt x="110687" y="205827"/>
                  </a:lnTo>
                  <a:lnTo>
                    <a:pt x="68949" y="244584"/>
                  </a:lnTo>
                  <a:lnTo>
                    <a:pt x="22624" y="29205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437">
              <a:extLst>
                <a:ext uri="{FF2B5EF4-FFF2-40B4-BE49-F238E27FC236}">
                  <a16:creationId xmlns:a16="http://schemas.microsoft.com/office/drawing/2014/main" xmlns="" id="{406A1314-444E-4CA4-8D81-640F33355A3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966200" y="3003550"/>
              <a:ext cx="361951" cy="234951"/>
            </a:xfrm>
            <a:custGeom>
              <a:avLst/>
              <a:gdLst/>
              <a:ahLst/>
              <a:cxnLst/>
              <a:rect l="0" t="0" r="0" b="0"/>
              <a:pathLst>
                <a:path w="361951" h="234951">
                  <a:moveTo>
                    <a:pt x="361950" y="0"/>
                  </a:moveTo>
                  <a:lnTo>
                    <a:pt x="361950" y="0"/>
                  </a:lnTo>
                  <a:lnTo>
                    <a:pt x="318581" y="22322"/>
                  </a:lnTo>
                  <a:lnTo>
                    <a:pt x="283173" y="42376"/>
                  </a:lnTo>
                  <a:lnTo>
                    <a:pt x="240155" y="66812"/>
                  </a:lnTo>
                  <a:lnTo>
                    <a:pt x="215842" y="81230"/>
                  </a:lnTo>
                  <a:lnTo>
                    <a:pt x="190460" y="96486"/>
                  </a:lnTo>
                  <a:lnTo>
                    <a:pt x="165073" y="111597"/>
                  </a:lnTo>
                  <a:lnTo>
                    <a:pt x="139682" y="126609"/>
                  </a:lnTo>
                  <a:lnTo>
                    <a:pt x="92420" y="155754"/>
                  </a:lnTo>
                  <a:lnTo>
                    <a:pt x="54951" y="18281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438">
              <a:extLst>
                <a:ext uri="{FF2B5EF4-FFF2-40B4-BE49-F238E27FC236}">
                  <a16:creationId xmlns:a16="http://schemas.microsoft.com/office/drawing/2014/main" xmlns="" id="{7B5DC0BF-951B-4D29-A3C3-F6C8CC2AA27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265165" y="3086100"/>
              <a:ext cx="253486" cy="177801"/>
            </a:xfrm>
            <a:custGeom>
              <a:avLst/>
              <a:gdLst/>
              <a:ahLst/>
              <a:cxnLst/>
              <a:rect l="0" t="0" r="0" b="0"/>
              <a:pathLst>
                <a:path w="253486" h="177801">
                  <a:moveTo>
                    <a:pt x="253485" y="0"/>
                  </a:moveTo>
                  <a:lnTo>
                    <a:pt x="253485" y="0"/>
                  </a:lnTo>
                  <a:lnTo>
                    <a:pt x="223146" y="16855"/>
                  </a:lnTo>
                  <a:lnTo>
                    <a:pt x="185673" y="36419"/>
                  </a:lnTo>
                  <a:lnTo>
                    <a:pt x="141502" y="59930"/>
                  </a:lnTo>
                  <a:lnTo>
                    <a:pt x="96000" y="86843"/>
                  </a:lnTo>
                  <a:lnTo>
                    <a:pt x="55552" y="113386"/>
                  </a:lnTo>
                  <a:lnTo>
                    <a:pt x="12336" y="146485"/>
                  </a:lnTo>
                  <a:lnTo>
                    <a:pt x="3817" y="154807"/>
                  </a:lnTo>
                  <a:lnTo>
                    <a:pt x="256" y="161060"/>
                  </a:lnTo>
                  <a:lnTo>
                    <a:pt x="0" y="165934"/>
                  </a:lnTo>
                  <a:lnTo>
                    <a:pt x="5835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439">
              <a:extLst>
                <a:ext uri="{FF2B5EF4-FFF2-40B4-BE49-F238E27FC236}">
                  <a16:creationId xmlns:a16="http://schemas.microsoft.com/office/drawing/2014/main" xmlns="" id="{EF18F462-33D9-422B-9B1C-4C3D8E41E65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505950" y="316230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158750" y="0"/>
                  </a:moveTo>
                  <a:lnTo>
                    <a:pt x="158750" y="0"/>
                  </a:lnTo>
                  <a:lnTo>
                    <a:pt x="122557" y="15914"/>
                  </a:lnTo>
                  <a:lnTo>
                    <a:pt x="78567" y="37563"/>
                  </a:lnTo>
                  <a:lnTo>
                    <a:pt x="36763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440">
              <a:extLst>
                <a:ext uri="{FF2B5EF4-FFF2-40B4-BE49-F238E27FC236}">
                  <a16:creationId xmlns:a16="http://schemas.microsoft.com/office/drawing/2014/main" xmlns="" id="{F1FDC054-1FE2-46D0-9F80-78B86614855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804400" y="31877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190500" y="0"/>
                  </a:moveTo>
                  <a:lnTo>
                    <a:pt x="190500" y="0"/>
                  </a:lnTo>
                  <a:lnTo>
                    <a:pt x="152191" y="15209"/>
                  </a:lnTo>
                  <a:lnTo>
                    <a:pt x="115147" y="26515"/>
                  </a:lnTo>
                  <a:lnTo>
                    <a:pt x="70932" y="40477"/>
                  </a:lnTo>
                  <a:lnTo>
                    <a:pt x="31525" y="5326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255">
            <a:extLst>
              <a:ext uri="{FF2B5EF4-FFF2-40B4-BE49-F238E27FC236}">
                <a16:creationId xmlns:a16="http://schemas.microsoft.com/office/drawing/2014/main" xmlns="" id="{FF6CB2AB-EFC5-4ECD-A0C5-2350B224DBC2}"/>
              </a:ext>
            </a:extLst>
          </p:cNvPr>
          <p:cNvGrpSpPr/>
          <p:nvPr/>
        </p:nvGrpSpPr>
        <p:grpSpPr>
          <a:xfrm>
            <a:off x="4521200" y="3111500"/>
            <a:ext cx="177801" cy="203201"/>
            <a:chOff x="4521200" y="3111500"/>
            <a:chExt cx="177801" cy="203201"/>
          </a:xfrm>
        </p:grpSpPr>
        <p:sp>
          <p:nvSpPr>
            <p:cNvPr id="482" name="SMARTInkShape-1441">
              <a:extLst>
                <a:ext uri="{FF2B5EF4-FFF2-40B4-BE49-F238E27FC236}">
                  <a16:creationId xmlns:a16="http://schemas.microsoft.com/office/drawing/2014/main" xmlns="" id="{E77939C5-0D36-4BF5-93C6-BC215FEE38A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533900" y="3114192"/>
              <a:ext cx="120651" cy="149709"/>
            </a:xfrm>
            <a:custGeom>
              <a:avLst/>
              <a:gdLst/>
              <a:ahLst/>
              <a:cxnLst/>
              <a:rect l="0" t="0" r="0" b="0"/>
              <a:pathLst>
                <a:path w="120651" h="1497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46711" y="56936"/>
                  </a:lnTo>
                  <a:lnTo>
                    <a:pt x="78763" y="102377"/>
                  </a:lnTo>
                  <a:lnTo>
                    <a:pt x="120650" y="149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442">
              <a:extLst>
                <a:ext uri="{FF2B5EF4-FFF2-40B4-BE49-F238E27FC236}">
                  <a16:creationId xmlns:a16="http://schemas.microsoft.com/office/drawing/2014/main" xmlns="" id="{F16E9890-396F-41BC-A74B-0EBD13D6C5F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521200" y="31115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177800" y="0"/>
                  </a:moveTo>
                  <a:lnTo>
                    <a:pt x="177800" y="0"/>
                  </a:lnTo>
                  <a:lnTo>
                    <a:pt x="134474" y="26367"/>
                  </a:lnTo>
                  <a:lnTo>
                    <a:pt x="91820" y="68725"/>
                  </a:lnTo>
                  <a:lnTo>
                    <a:pt x="60565" y="109567"/>
                  </a:lnTo>
                  <a:lnTo>
                    <a:pt x="30210" y="15594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256">
            <a:extLst>
              <a:ext uri="{FF2B5EF4-FFF2-40B4-BE49-F238E27FC236}">
                <a16:creationId xmlns:a16="http://schemas.microsoft.com/office/drawing/2014/main" xmlns="" id="{1CB9DE3A-EC3B-4DD5-A9BC-3C75AAC39DBF}"/>
              </a:ext>
            </a:extLst>
          </p:cNvPr>
          <p:cNvGrpSpPr/>
          <p:nvPr/>
        </p:nvGrpSpPr>
        <p:grpSpPr>
          <a:xfrm>
            <a:off x="4006850" y="3124200"/>
            <a:ext cx="215901" cy="234951"/>
            <a:chOff x="4006850" y="3124200"/>
            <a:chExt cx="215901" cy="234951"/>
          </a:xfrm>
        </p:grpSpPr>
        <p:sp>
          <p:nvSpPr>
            <p:cNvPr id="485" name="SMARTInkShape-1443">
              <a:extLst>
                <a:ext uri="{FF2B5EF4-FFF2-40B4-BE49-F238E27FC236}">
                  <a16:creationId xmlns:a16="http://schemas.microsoft.com/office/drawing/2014/main" xmlns="" id="{E5E741F2-1728-402D-8848-3E9440A51BB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022242" y="3131433"/>
              <a:ext cx="175109" cy="189618"/>
            </a:xfrm>
            <a:custGeom>
              <a:avLst/>
              <a:gdLst/>
              <a:ahLst/>
              <a:cxnLst/>
              <a:rect l="0" t="0" r="0" b="0"/>
              <a:pathLst>
                <a:path w="175109" h="1896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3150" y="9492"/>
                  </a:lnTo>
                  <a:lnTo>
                    <a:pt x="46168" y="51940"/>
                  </a:lnTo>
                  <a:lnTo>
                    <a:pt x="76304" y="93477"/>
                  </a:lnTo>
                  <a:lnTo>
                    <a:pt x="107576" y="135652"/>
                  </a:lnTo>
                  <a:lnTo>
                    <a:pt x="138478" y="168297"/>
                  </a:lnTo>
                  <a:lnTo>
                    <a:pt x="175108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444">
              <a:extLst>
                <a:ext uri="{FF2B5EF4-FFF2-40B4-BE49-F238E27FC236}">
                  <a16:creationId xmlns:a16="http://schemas.microsoft.com/office/drawing/2014/main" xmlns="" id="{DC52BD1C-4FC1-40BA-8B49-F1ACCF84F31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006850" y="3124200"/>
              <a:ext cx="215901" cy="234951"/>
            </a:xfrm>
            <a:custGeom>
              <a:avLst/>
              <a:gdLst/>
              <a:ahLst/>
              <a:cxnLst/>
              <a:rect l="0" t="0" r="0" b="0"/>
              <a:pathLst>
                <a:path w="215901" h="234951">
                  <a:moveTo>
                    <a:pt x="215900" y="0"/>
                  </a:moveTo>
                  <a:lnTo>
                    <a:pt x="215900" y="0"/>
                  </a:lnTo>
                  <a:lnTo>
                    <a:pt x="199044" y="0"/>
                  </a:lnTo>
                  <a:lnTo>
                    <a:pt x="168337" y="10113"/>
                  </a:lnTo>
                  <a:lnTo>
                    <a:pt x="129057" y="39999"/>
                  </a:lnTo>
                  <a:lnTo>
                    <a:pt x="96869" y="73751"/>
                  </a:lnTo>
                  <a:lnTo>
                    <a:pt x="64220" y="113212"/>
                  </a:lnTo>
                  <a:lnTo>
                    <a:pt x="37950" y="151916"/>
                  </a:lnTo>
                  <a:lnTo>
                    <a:pt x="20159" y="18652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257">
            <a:extLst>
              <a:ext uri="{FF2B5EF4-FFF2-40B4-BE49-F238E27FC236}">
                <a16:creationId xmlns:a16="http://schemas.microsoft.com/office/drawing/2014/main" xmlns="" id="{0D53E692-B32E-4FCC-B283-E43333F274CA}"/>
              </a:ext>
            </a:extLst>
          </p:cNvPr>
          <p:cNvGrpSpPr/>
          <p:nvPr/>
        </p:nvGrpSpPr>
        <p:grpSpPr>
          <a:xfrm>
            <a:off x="5479083" y="285750"/>
            <a:ext cx="4182019" cy="2578101"/>
            <a:chOff x="5479083" y="285750"/>
            <a:chExt cx="4182019" cy="2578101"/>
          </a:xfrm>
        </p:grpSpPr>
        <p:sp>
          <p:nvSpPr>
            <p:cNvPr id="488" name="SMARTInkShape-1445">
              <a:extLst>
                <a:ext uri="{FF2B5EF4-FFF2-40B4-BE49-F238E27FC236}">
                  <a16:creationId xmlns:a16="http://schemas.microsoft.com/office/drawing/2014/main" xmlns="" id="{6E36E8A7-0010-42C5-987C-823C2666C8E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134100" y="1030055"/>
              <a:ext cx="1314451" cy="68496"/>
            </a:xfrm>
            <a:custGeom>
              <a:avLst/>
              <a:gdLst/>
              <a:ahLst/>
              <a:cxnLst/>
              <a:rect l="0" t="0" r="0" b="0"/>
              <a:pathLst>
                <a:path w="1314451" h="68496">
                  <a:moveTo>
                    <a:pt x="0" y="68495"/>
                  </a:moveTo>
                  <a:lnTo>
                    <a:pt x="0" y="68495"/>
                  </a:lnTo>
                  <a:lnTo>
                    <a:pt x="3371" y="65124"/>
                  </a:lnTo>
                  <a:lnTo>
                    <a:pt x="39576" y="61322"/>
                  </a:lnTo>
                  <a:lnTo>
                    <a:pt x="63073" y="58774"/>
                  </a:lnTo>
                  <a:lnTo>
                    <a:pt x="90731" y="55664"/>
                  </a:lnTo>
                  <a:lnTo>
                    <a:pt x="121871" y="52886"/>
                  </a:lnTo>
                  <a:lnTo>
                    <a:pt x="155330" y="50328"/>
                  </a:lnTo>
                  <a:lnTo>
                    <a:pt x="190337" y="47917"/>
                  </a:lnTo>
                  <a:lnTo>
                    <a:pt x="232020" y="45604"/>
                  </a:lnTo>
                  <a:lnTo>
                    <a:pt x="278152" y="43357"/>
                  </a:lnTo>
                  <a:lnTo>
                    <a:pt x="327251" y="41153"/>
                  </a:lnTo>
                  <a:lnTo>
                    <a:pt x="386090" y="38272"/>
                  </a:lnTo>
                  <a:lnTo>
                    <a:pt x="451422" y="34941"/>
                  </a:lnTo>
                  <a:lnTo>
                    <a:pt x="521080" y="31309"/>
                  </a:lnTo>
                  <a:lnTo>
                    <a:pt x="592920" y="27476"/>
                  </a:lnTo>
                  <a:lnTo>
                    <a:pt x="666213" y="23510"/>
                  </a:lnTo>
                  <a:lnTo>
                    <a:pt x="740476" y="19455"/>
                  </a:lnTo>
                  <a:lnTo>
                    <a:pt x="808327" y="16046"/>
                  </a:lnTo>
                  <a:lnTo>
                    <a:pt x="871907" y="13068"/>
                  </a:lnTo>
                  <a:lnTo>
                    <a:pt x="932638" y="10377"/>
                  </a:lnTo>
                  <a:lnTo>
                    <a:pt x="988647" y="7877"/>
                  </a:lnTo>
                  <a:lnTo>
                    <a:pt x="1041509" y="5506"/>
                  </a:lnTo>
                  <a:lnTo>
                    <a:pt x="1092273" y="3219"/>
                  </a:lnTo>
                  <a:lnTo>
                    <a:pt x="1135993" y="1694"/>
                  </a:lnTo>
                  <a:lnTo>
                    <a:pt x="1175017" y="678"/>
                  </a:lnTo>
                  <a:lnTo>
                    <a:pt x="1210911" y="0"/>
                  </a:lnTo>
                  <a:lnTo>
                    <a:pt x="1238369" y="959"/>
                  </a:lnTo>
                  <a:lnTo>
                    <a:pt x="1278285" y="5788"/>
                  </a:lnTo>
                  <a:lnTo>
                    <a:pt x="1314450" y="11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446">
              <a:extLst>
                <a:ext uri="{FF2B5EF4-FFF2-40B4-BE49-F238E27FC236}">
                  <a16:creationId xmlns:a16="http://schemas.microsoft.com/office/drawing/2014/main" xmlns="" id="{CC15B37E-1712-4E48-8A03-6B8DF3350A1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955247" y="1334885"/>
              <a:ext cx="1880654" cy="85168"/>
            </a:xfrm>
            <a:custGeom>
              <a:avLst/>
              <a:gdLst/>
              <a:ahLst/>
              <a:cxnLst/>
              <a:rect l="0" t="0" r="0" b="0"/>
              <a:pathLst>
                <a:path w="1880654" h="85168">
                  <a:moveTo>
                    <a:pt x="32803" y="68465"/>
                  </a:moveTo>
                  <a:lnTo>
                    <a:pt x="32803" y="68465"/>
                  </a:lnTo>
                  <a:lnTo>
                    <a:pt x="6620" y="77899"/>
                  </a:lnTo>
                  <a:lnTo>
                    <a:pt x="0" y="82771"/>
                  </a:lnTo>
                  <a:lnTo>
                    <a:pt x="3172" y="84352"/>
                  </a:lnTo>
                  <a:lnTo>
                    <a:pt x="36881" y="85167"/>
                  </a:lnTo>
                  <a:lnTo>
                    <a:pt x="84004" y="80357"/>
                  </a:lnTo>
                  <a:lnTo>
                    <a:pt x="117032" y="77098"/>
                  </a:lnTo>
                  <a:lnTo>
                    <a:pt x="155278" y="73515"/>
                  </a:lnTo>
                  <a:lnTo>
                    <a:pt x="197003" y="69715"/>
                  </a:lnTo>
                  <a:lnTo>
                    <a:pt x="242458" y="66476"/>
                  </a:lnTo>
                  <a:lnTo>
                    <a:pt x="290401" y="63611"/>
                  </a:lnTo>
                  <a:lnTo>
                    <a:pt x="340001" y="60996"/>
                  </a:lnTo>
                  <a:lnTo>
                    <a:pt x="393530" y="57841"/>
                  </a:lnTo>
                  <a:lnTo>
                    <a:pt x="449676" y="54327"/>
                  </a:lnTo>
                  <a:lnTo>
                    <a:pt x="507569" y="50573"/>
                  </a:lnTo>
                  <a:lnTo>
                    <a:pt x="571563" y="45953"/>
                  </a:lnTo>
                  <a:lnTo>
                    <a:pt x="639627" y="40757"/>
                  </a:lnTo>
                  <a:lnTo>
                    <a:pt x="710402" y="35177"/>
                  </a:lnTo>
                  <a:lnTo>
                    <a:pt x="782986" y="30045"/>
                  </a:lnTo>
                  <a:lnTo>
                    <a:pt x="856774" y="25213"/>
                  </a:lnTo>
                  <a:lnTo>
                    <a:pt x="931368" y="20580"/>
                  </a:lnTo>
                  <a:lnTo>
                    <a:pt x="1005790" y="16786"/>
                  </a:lnTo>
                  <a:lnTo>
                    <a:pt x="1080100" y="13551"/>
                  </a:lnTo>
                  <a:lnTo>
                    <a:pt x="1154336" y="10689"/>
                  </a:lnTo>
                  <a:lnTo>
                    <a:pt x="1225696" y="8076"/>
                  </a:lnTo>
                  <a:lnTo>
                    <a:pt x="1295143" y="5628"/>
                  </a:lnTo>
                  <a:lnTo>
                    <a:pt x="1363312" y="3290"/>
                  </a:lnTo>
                  <a:lnTo>
                    <a:pt x="1425692" y="1732"/>
                  </a:lnTo>
                  <a:lnTo>
                    <a:pt x="1484214" y="693"/>
                  </a:lnTo>
                  <a:lnTo>
                    <a:pt x="1540158" y="0"/>
                  </a:lnTo>
                  <a:lnTo>
                    <a:pt x="1589451" y="244"/>
                  </a:lnTo>
                  <a:lnTo>
                    <a:pt x="1634307" y="1112"/>
                  </a:lnTo>
                  <a:lnTo>
                    <a:pt x="1676206" y="2396"/>
                  </a:lnTo>
                  <a:lnTo>
                    <a:pt x="1713311" y="4664"/>
                  </a:lnTo>
                  <a:lnTo>
                    <a:pt x="1747219" y="7586"/>
                  </a:lnTo>
                  <a:lnTo>
                    <a:pt x="1778997" y="10946"/>
                  </a:lnTo>
                  <a:lnTo>
                    <a:pt x="1825595" y="20323"/>
                  </a:lnTo>
                  <a:lnTo>
                    <a:pt x="1880653" y="36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447">
              <a:extLst>
                <a:ext uri="{FF2B5EF4-FFF2-40B4-BE49-F238E27FC236}">
                  <a16:creationId xmlns:a16="http://schemas.microsoft.com/office/drawing/2014/main" xmlns="" id="{9777BD22-4BCC-489D-A382-3D4F9C95C21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771183" y="1908417"/>
              <a:ext cx="2204418" cy="72784"/>
            </a:xfrm>
            <a:custGeom>
              <a:avLst/>
              <a:gdLst/>
              <a:ahLst/>
              <a:cxnLst/>
              <a:rect l="0" t="0" r="0" b="0"/>
              <a:pathLst>
                <a:path w="2204418" h="72784">
                  <a:moveTo>
                    <a:pt x="7317" y="28333"/>
                  </a:moveTo>
                  <a:lnTo>
                    <a:pt x="7317" y="28333"/>
                  </a:lnTo>
                  <a:lnTo>
                    <a:pt x="0" y="24675"/>
                  </a:lnTo>
                  <a:lnTo>
                    <a:pt x="3124" y="26237"/>
                  </a:lnTo>
                  <a:lnTo>
                    <a:pt x="42551" y="27213"/>
                  </a:lnTo>
                  <a:lnTo>
                    <a:pt x="86947" y="24778"/>
                  </a:lnTo>
                  <a:lnTo>
                    <a:pt x="115436" y="22435"/>
                  </a:lnTo>
                  <a:lnTo>
                    <a:pt x="147130" y="19462"/>
                  </a:lnTo>
                  <a:lnTo>
                    <a:pt x="180960" y="16069"/>
                  </a:lnTo>
                  <a:lnTo>
                    <a:pt x="223267" y="13102"/>
                  </a:lnTo>
                  <a:lnTo>
                    <a:pt x="271228" y="10418"/>
                  </a:lnTo>
                  <a:lnTo>
                    <a:pt x="322958" y="7923"/>
                  </a:lnTo>
                  <a:lnTo>
                    <a:pt x="380022" y="6259"/>
                  </a:lnTo>
                  <a:lnTo>
                    <a:pt x="440642" y="5151"/>
                  </a:lnTo>
                  <a:lnTo>
                    <a:pt x="503634" y="4411"/>
                  </a:lnTo>
                  <a:lnTo>
                    <a:pt x="571028" y="3213"/>
                  </a:lnTo>
                  <a:lnTo>
                    <a:pt x="641358" y="1709"/>
                  </a:lnTo>
                  <a:lnTo>
                    <a:pt x="713644" y="0"/>
                  </a:lnTo>
                  <a:lnTo>
                    <a:pt x="792879" y="272"/>
                  </a:lnTo>
                  <a:lnTo>
                    <a:pt x="876748" y="1865"/>
                  </a:lnTo>
                  <a:lnTo>
                    <a:pt x="963704" y="4338"/>
                  </a:lnTo>
                  <a:lnTo>
                    <a:pt x="1053425" y="6691"/>
                  </a:lnTo>
                  <a:lnTo>
                    <a:pt x="1144989" y="8967"/>
                  </a:lnTo>
                  <a:lnTo>
                    <a:pt x="1237781" y="11189"/>
                  </a:lnTo>
                  <a:lnTo>
                    <a:pt x="1329982" y="14787"/>
                  </a:lnTo>
                  <a:lnTo>
                    <a:pt x="1421788" y="19302"/>
                  </a:lnTo>
                  <a:lnTo>
                    <a:pt x="1513331" y="24429"/>
                  </a:lnTo>
                  <a:lnTo>
                    <a:pt x="1599053" y="28553"/>
                  </a:lnTo>
                  <a:lnTo>
                    <a:pt x="1680897" y="32007"/>
                  </a:lnTo>
                  <a:lnTo>
                    <a:pt x="1760153" y="35016"/>
                  </a:lnTo>
                  <a:lnTo>
                    <a:pt x="1832747" y="38433"/>
                  </a:lnTo>
                  <a:lnTo>
                    <a:pt x="1900898" y="42121"/>
                  </a:lnTo>
                  <a:lnTo>
                    <a:pt x="1966088" y="45992"/>
                  </a:lnTo>
                  <a:lnTo>
                    <a:pt x="2021541" y="50689"/>
                  </a:lnTo>
                  <a:lnTo>
                    <a:pt x="2070506" y="55937"/>
                  </a:lnTo>
                  <a:lnTo>
                    <a:pt x="2115143" y="61552"/>
                  </a:lnTo>
                  <a:lnTo>
                    <a:pt x="2144900" y="65296"/>
                  </a:lnTo>
                  <a:lnTo>
                    <a:pt x="2204417" y="72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448">
              <a:extLst>
                <a:ext uri="{FF2B5EF4-FFF2-40B4-BE49-F238E27FC236}">
                  <a16:creationId xmlns:a16="http://schemas.microsoft.com/office/drawing/2014/main" xmlns="" id="{C91EFD92-B38A-4F8C-A920-8957EAC1404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581650" y="2310150"/>
              <a:ext cx="2419351" cy="71101"/>
            </a:xfrm>
            <a:custGeom>
              <a:avLst/>
              <a:gdLst/>
              <a:ahLst/>
              <a:cxnLst/>
              <a:rect l="0" t="0" r="0" b="0"/>
              <a:pathLst>
                <a:path w="2419351" h="71101">
                  <a:moveTo>
                    <a:pt x="0" y="71100"/>
                  </a:moveTo>
                  <a:lnTo>
                    <a:pt x="0" y="71100"/>
                  </a:lnTo>
                  <a:lnTo>
                    <a:pt x="33893" y="71100"/>
                  </a:lnTo>
                  <a:lnTo>
                    <a:pt x="71508" y="71100"/>
                  </a:lnTo>
                  <a:lnTo>
                    <a:pt x="96355" y="71100"/>
                  </a:lnTo>
                  <a:lnTo>
                    <a:pt x="123503" y="71100"/>
                  </a:lnTo>
                  <a:lnTo>
                    <a:pt x="158536" y="69689"/>
                  </a:lnTo>
                  <a:lnTo>
                    <a:pt x="198824" y="67337"/>
                  </a:lnTo>
                  <a:lnTo>
                    <a:pt x="242616" y="64358"/>
                  </a:lnTo>
                  <a:lnTo>
                    <a:pt x="293683" y="61666"/>
                  </a:lnTo>
                  <a:lnTo>
                    <a:pt x="349599" y="59166"/>
                  </a:lnTo>
                  <a:lnTo>
                    <a:pt x="408749" y="56794"/>
                  </a:lnTo>
                  <a:lnTo>
                    <a:pt x="472877" y="54507"/>
                  </a:lnTo>
                  <a:lnTo>
                    <a:pt x="540324" y="52277"/>
                  </a:lnTo>
                  <a:lnTo>
                    <a:pt x="609983" y="50085"/>
                  </a:lnTo>
                  <a:lnTo>
                    <a:pt x="693111" y="46507"/>
                  </a:lnTo>
                  <a:lnTo>
                    <a:pt x="785219" y="42004"/>
                  </a:lnTo>
                  <a:lnTo>
                    <a:pt x="883312" y="36886"/>
                  </a:lnTo>
                  <a:lnTo>
                    <a:pt x="981869" y="32063"/>
                  </a:lnTo>
                  <a:lnTo>
                    <a:pt x="1080734" y="27436"/>
                  </a:lnTo>
                  <a:lnTo>
                    <a:pt x="1179806" y="22941"/>
                  </a:lnTo>
                  <a:lnTo>
                    <a:pt x="1282543" y="18533"/>
                  </a:lnTo>
                  <a:lnTo>
                    <a:pt x="1387721" y="14183"/>
                  </a:lnTo>
                  <a:lnTo>
                    <a:pt x="1494532" y="9872"/>
                  </a:lnTo>
                  <a:lnTo>
                    <a:pt x="1596782" y="6292"/>
                  </a:lnTo>
                  <a:lnTo>
                    <a:pt x="1695993" y="3200"/>
                  </a:lnTo>
                  <a:lnTo>
                    <a:pt x="1793179" y="434"/>
                  </a:lnTo>
                  <a:lnTo>
                    <a:pt x="1881958" y="0"/>
                  </a:lnTo>
                  <a:lnTo>
                    <a:pt x="1965134" y="1122"/>
                  </a:lnTo>
                  <a:lnTo>
                    <a:pt x="2044571" y="3281"/>
                  </a:lnTo>
                  <a:lnTo>
                    <a:pt x="2114465" y="6838"/>
                  </a:lnTo>
                  <a:lnTo>
                    <a:pt x="2177993" y="11325"/>
                  </a:lnTo>
                  <a:lnTo>
                    <a:pt x="2237278" y="16433"/>
                  </a:lnTo>
                  <a:lnTo>
                    <a:pt x="2283857" y="21955"/>
                  </a:lnTo>
                  <a:lnTo>
                    <a:pt x="2321965" y="27753"/>
                  </a:lnTo>
                  <a:lnTo>
                    <a:pt x="2354428" y="33736"/>
                  </a:lnTo>
                  <a:lnTo>
                    <a:pt x="2419350" y="4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449">
              <a:extLst>
                <a:ext uri="{FF2B5EF4-FFF2-40B4-BE49-F238E27FC236}">
                  <a16:creationId xmlns:a16="http://schemas.microsoft.com/office/drawing/2014/main" xmlns="" id="{40B38D4E-46B4-4535-B46A-E0C464A2B79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479083" y="2673350"/>
              <a:ext cx="2814018" cy="190501"/>
            </a:xfrm>
            <a:custGeom>
              <a:avLst/>
              <a:gdLst/>
              <a:ahLst/>
              <a:cxnLst/>
              <a:rect l="0" t="0" r="0" b="0"/>
              <a:pathLst>
                <a:path w="2814018" h="190501">
                  <a:moveTo>
                    <a:pt x="7317" y="190500"/>
                  </a:moveTo>
                  <a:lnTo>
                    <a:pt x="7317" y="190500"/>
                  </a:lnTo>
                  <a:lnTo>
                    <a:pt x="575" y="190500"/>
                  </a:lnTo>
                  <a:lnTo>
                    <a:pt x="0" y="189794"/>
                  </a:lnTo>
                  <a:lnTo>
                    <a:pt x="1028" y="188618"/>
                  </a:lnTo>
                  <a:lnTo>
                    <a:pt x="3125" y="187129"/>
                  </a:lnTo>
                  <a:lnTo>
                    <a:pt x="43156" y="181662"/>
                  </a:lnTo>
                  <a:lnTo>
                    <a:pt x="67898" y="179669"/>
                  </a:lnTo>
                  <a:lnTo>
                    <a:pt x="97799" y="177635"/>
                  </a:lnTo>
                  <a:lnTo>
                    <a:pt x="131138" y="175573"/>
                  </a:lnTo>
                  <a:lnTo>
                    <a:pt x="171003" y="173493"/>
                  </a:lnTo>
                  <a:lnTo>
                    <a:pt x="215219" y="171401"/>
                  </a:lnTo>
                  <a:lnTo>
                    <a:pt x="262335" y="169301"/>
                  </a:lnTo>
                  <a:lnTo>
                    <a:pt x="319146" y="166489"/>
                  </a:lnTo>
                  <a:lnTo>
                    <a:pt x="382420" y="163204"/>
                  </a:lnTo>
                  <a:lnTo>
                    <a:pt x="450002" y="159602"/>
                  </a:lnTo>
                  <a:lnTo>
                    <a:pt x="523985" y="156496"/>
                  </a:lnTo>
                  <a:lnTo>
                    <a:pt x="602235" y="153719"/>
                  </a:lnTo>
                  <a:lnTo>
                    <a:pt x="683329" y="151163"/>
                  </a:lnTo>
                  <a:lnTo>
                    <a:pt x="769848" y="147342"/>
                  </a:lnTo>
                  <a:lnTo>
                    <a:pt x="859982" y="142678"/>
                  </a:lnTo>
                  <a:lnTo>
                    <a:pt x="952527" y="137452"/>
                  </a:lnTo>
                  <a:lnTo>
                    <a:pt x="1046679" y="130440"/>
                  </a:lnTo>
                  <a:lnTo>
                    <a:pt x="1141903" y="122238"/>
                  </a:lnTo>
                  <a:lnTo>
                    <a:pt x="1237842" y="113242"/>
                  </a:lnTo>
                  <a:lnTo>
                    <a:pt x="1337782" y="103011"/>
                  </a:lnTo>
                  <a:lnTo>
                    <a:pt x="1440394" y="91957"/>
                  </a:lnTo>
                  <a:lnTo>
                    <a:pt x="1544786" y="80355"/>
                  </a:lnTo>
                  <a:lnTo>
                    <a:pt x="1646835" y="69798"/>
                  </a:lnTo>
                  <a:lnTo>
                    <a:pt x="1747323" y="59937"/>
                  </a:lnTo>
                  <a:lnTo>
                    <a:pt x="1846771" y="50541"/>
                  </a:lnTo>
                  <a:lnTo>
                    <a:pt x="1939880" y="42161"/>
                  </a:lnTo>
                  <a:lnTo>
                    <a:pt x="2028766" y="34457"/>
                  </a:lnTo>
                  <a:lnTo>
                    <a:pt x="2114833" y="27205"/>
                  </a:lnTo>
                  <a:lnTo>
                    <a:pt x="2194788" y="21664"/>
                  </a:lnTo>
                  <a:lnTo>
                    <a:pt x="2270670" y="17265"/>
                  </a:lnTo>
                  <a:lnTo>
                    <a:pt x="2343836" y="13627"/>
                  </a:lnTo>
                  <a:lnTo>
                    <a:pt x="2409546" y="10495"/>
                  </a:lnTo>
                  <a:lnTo>
                    <a:pt x="2470286" y="7703"/>
                  </a:lnTo>
                  <a:lnTo>
                    <a:pt x="2527713" y="5135"/>
                  </a:lnTo>
                  <a:lnTo>
                    <a:pt x="2577286" y="3423"/>
                  </a:lnTo>
                  <a:lnTo>
                    <a:pt x="2621625" y="2282"/>
                  </a:lnTo>
                  <a:lnTo>
                    <a:pt x="2662471" y="1522"/>
                  </a:lnTo>
                  <a:lnTo>
                    <a:pt x="2697464" y="1014"/>
                  </a:lnTo>
                  <a:lnTo>
                    <a:pt x="2728554" y="676"/>
                  </a:lnTo>
                  <a:lnTo>
                    <a:pt x="2776033" y="300"/>
                  </a:lnTo>
                  <a:lnTo>
                    <a:pt x="2814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450">
              <a:extLst>
                <a:ext uri="{FF2B5EF4-FFF2-40B4-BE49-F238E27FC236}">
                  <a16:creationId xmlns:a16="http://schemas.microsoft.com/office/drawing/2014/main" xmlns="" id="{A96D5A4F-987A-4CE4-B061-861B1B9E28B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632698" y="749233"/>
              <a:ext cx="579225" cy="781118"/>
            </a:xfrm>
            <a:custGeom>
              <a:avLst/>
              <a:gdLst/>
              <a:ahLst/>
              <a:cxnLst/>
              <a:rect l="0" t="0" r="0" b="0"/>
              <a:pathLst>
                <a:path w="579225" h="781118">
                  <a:moveTo>
                    <a:pt x="2" y="781117"/>
                  </a:moveTo>
                  <a:lnTo>
                    <a:pt x="2" y="781117"/>
                  </a:lnTo>
                  <a:lnTo>
                    <a:pt x="0" y="771004"/>
                  </a:lnTo>
                  <a:lnTo>
                    <a:pt x="17327" y="724112"/>
                  </a:lnTo>
                  <a:lnTo>
                    <a:pt x="36630" y="680757"/>
                  </a:lnTo>
                  <a:lnTo>
                    <a:pt x="51938" y="651416"/>
                  </a:lnTo>
                  <a:lnTo>
                    <a:pt x="70610" y="617744"/>
                  </a:lnTo>
                  <a:lnTo>
                    <a:pt x="91523" y="581185"/>
                  </a:lnTo>
                  <a:lnTo>
                    <a:pt x="119577" y="540585"/>
                  </a:lnTo>
                  <a:lnTo>
                    <a:pt x="152391" y="497290"/>
                  </a:lnTo>
                  <a:lnTo>
                    <a:pt x="188378" y="452199"/>
                  </a:lnTo>
                  <a:lnTo>
                    <a:pt x="227186" y="407322"/>
                  </a:lnTo>
                  <a:lnTo>
                    <a:pt x="267875" y="362587"/>
                  </a:lnTo>
                  <a:lnTo>
                    <a:pt x="309817" y="317947"/>
                  </a:lnTo>
                  <a:lnTo>
                    <a:pt x="345541" y="279015"/>
                  </a:lnTo>
                  <a:lnTo>
                    <a:pt x="377116" y="243888"/>
                  </a:lnTo>
                  <a:lnTo>
                    <a:pt x="405928" y="211297"/>
                  </a:lnTo>
                  <a:lnTo>
                    <a:pt x="428663" y="184632"/>
                  </a:lnTo>
                  <a:lnTo>
                    <a:pt x="463333" y="141833"/>
                  </a:lnTo>
                  <a:lnTo>
                    <a:pt x="485829" y="100084"/>
                  </a:lnTo>
                  <a:lnTo>
                    <a:pt x="489210" y="81208"/>
                  </a:lnTo>
                  <a:lnTo>
                    <a:pt x="489124" y="73211"/>
                  </a:lnTo>
                  <a:lnTo>
                    <a:pt x="486950" y="66468"/>
                  </a:lnTo>
                  <a:lnTo>
                    <a:pt x="478889" y="55214"/>
                  </a:lnTo>
                  <a:lnTo>
                    <a:pt x="466370" y="49271"/>
                  </a:lnTo>
                  <a:lnTo>
                    <a:pt x="428596" y="45456"/>
                  </a:lnTo>
                  <a:lnTo>
                    <a:pt x="383191" y="44703"/>
                  </a:lnTo>
                  <a:lnTo>
                    <a:pt x="365109" y="43866"/>
                  </a:lnTo>
                  <a:lnTo>
                    <a:pt x="363351" y="42672"/>
                  </a:lnTo>
                  <a:lnTo>
                    <a:pt x="362885" y="41170"/>
                  </a:lnTo>
                  <a:lnTo>
                    <a:pt x="369893" y="37620"/>
                  </a:lnTo>
                  <a:lnTo>
                    <a:pt x="414242" y="19479"/>
                  </a:lnTo>
                  <a:lnTo>
                    <a:pt x="459133" y="3545"/>
                  </a:lnTo>
                  <a:lnTo>
                    <a:pt x="503713" y="0"/>
                  </a:lnTo>
                  <a:lnTo>
                    <a:pt x="527733" y="5682"/>
                  </a:lnTo>
                  <a:lnTo>
                    <a:pt x="538089" y="10160"/>
                  </a:lnTo>
                  <a:lnTo>
                    <a:pt x="557122" y="28307"/>
                  </a:lnTo>
                  <a:lnTo>
                    <a:pt x="566149" y="40060"/>
                  </a:lnTo>
                  <a:lnTo>
                    <a:pt x="576178" y="70053"/>
                  </a:lnTo>
                  <a:lnTo>
                    <a:pt x="579224" y="104550"/>
                  </a:lnTo>
                  <a:lnTo>
                    <a:pt x="575875" y="141048"/>
                  </a:lnTo>
                  <a:lnTo>
                    <a:pt x="566056" y="187184"/>
                  </a:lnTo>
                  <a:lnTo>
                    <a:pt x="558802" y="21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451">
              <a:extLst>
                <a:ext uri="{FF2B5EF4-FFF2-40B4-BE49-F238E27FC236}">
                  <a16:creationId xmlns:a16="http://schemas.microsoft.com/office/drawing/2014/main" xmlns="" id="{0B0B3C4A-C00E-4D25-B348-1BADC23B7D6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435779" y="529213"/>
              <a:ext cx="172076" cy="366138"/>
            </a:xfrm>
            <a:custGeom>
              <a:avLst/>
              <a:gdLst/>
              <a:ahLst/>
              <a:cxnLst/>
              <a:rect l="0" t="0" r="0" b="0"/>
              <a:pathLst>
                <a:path w="172076" h="366138">
                  <a:moveTo>
                    <a:pt x="3371" y="366137"/>
                  </a:moveTo>
                  <a:lnTo>
                    <a:pt x="3371" y="366137"/>
                  </a:lnTo>
                  <a:lnTo>
                    <a:pt x="3371" y="329509"/>
                  </a:lnTo>
                  <a:lnTo>
                    <a:pt x="0" y="291471"/>
                  </a:lnTo>
                  <a:lnTo>
                    <a:pt x="226" y="253930"/>
                  </a:lnTo>
                  <a:lnTo>
                    <a:pt x="2679" y="207612"/>
                  </a:lnTo>
                  <a:lnTo>
                    <a:pt x="4321" y="181431"/>
                  </a:lnTo>
                  <a:lnTo>
                    <a:pt x="6120" y="154100"/>
                  </a:lnTo>
                  <a:lnTo>
                    <a:pt x="9438" y="128118"/>
                  </a:lnTo>
                  <a:lnTo>
                    <a:pt x="13766" y="103035"/>
                  </a:lnTo>
                  <a:lnTo>
                    <a:pt x="24219" y="57997"/>
                  </a:lnTo>
                  <a:lnTo>
                    <a:pt x="40592" y="13075"/>
                  </a:lnTo>
                  <a:lnTo>
                    <a:pt x="47666" y="1082"/>
                  </a:lnTo>
                  <a:lnTo>
                    <a:pt x="51246" y="0"/>
                  </a:lnTo>
                  <a:lnTo>
                    <a:pt x="55043" y="1396"/>
                  </a:lnTo>
                  <a:lnTo>
                    <a:pt x="58985" y="4443"/>
                  </a:lnTo>
                  <a:lnTo>
                    <a:pt x="74647" y="42441"/>
                  </a:lnTo>
                  <a:lnTo>
                    <a:pt x="86555" y="82572"/>
                  </a:lnTo>
                  <a:lnTo>
                    <a:pt x="100314" y="126514"/>
                  </a:lnTo>
                  <a:lnTo>
                    <a:pt x="118188" y="167210"/>
                  </a:lnTo>
                  <a:lnTo>
                    <a:pt x="137891" y="200819"/>
                  </a:lnTo>
                  <a:lnTo>
                    <a:pt x="171761" y="248333"/>
                  </a:lnTo>
                  <a:lnTo>
                    <a:pt x="172075" y="251618"/>
                  </a:lnTo>
                  <a:lnTo>
                    <a:pt x="170874" y="253807"/>
                  </a:lnTo>
                  <a:lnTo>
                    <a:pt x="160131" y="248715"/>
                  </a:lnTo>
                  <a:lnTo>
                    <a:pt x="121120" y="225820"/>
                  </a:lnTo>
                  <a:lnTo>
                    <a:pt x="78320" y="213946"/>
                  </a:lnTo>
                  <a:lnTo>
                    <a:pt x="36192" y="207963"/>
                  </a:lnTo>
                  <a:lnTo>
                    <a:pt x="34425" y="206360"/>
                  </a:lnTo>
                  <a:lnTo>
                    <a:pt x="33951" y="203880"/>
                  </a:lnTo>
                  <a:lnTo>
                    <a:pt x="34341" y="200816"/>
                  </a:lnTo>
                  <a:lnTo>
                    <a:pt x="44182" y="193648"/>
                  </a:lnTo>
                  <a:lnTo>
                    <a:pt x="85986" y="174177"/>
                  </a:lnTo>
                  <a:lnTo>
                    <a:pt x="111321" y="162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452">
              <a:extLst>
                <a:ext uri="{FF2B5EF4-FFF2-40B4-BE49-F238E27FC236}">
                  <a16:creationId xmlns:a16="http://schemas.microsoft.com/office/drawing/2014/main" xmlns="" id="{F7C2E235-3DF2-4BEF-A41D-E8292F69B07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634907" y="625898"/>
              <a:ext cx="128094" cy="105177"/>
            </a:xfrm>
            <a:custGeom>
              <a:avLst/>
              <a:gdLst/>
              <a:ahLst/>
              <a:cxnLst/>
              <a:rect l="0" t="0" r="0" b="0"/>
              <a:pathLst>
                <a:path w="128094" h="105177">
                  <a:moveTo>
                    <a:pt x="83643" y="9102"/>
                  </a:moveTo>
                  <a:lnTo>
                    <a:pt x="83643" y="9102"/>
                  </a:lnTo>
                  <a:lnTo>
                    <a:pt x="57129" y="264"/>
                  </a:lnTo>
                  <a:lnTo>
                    <a:pt x="45048" y="0"/>
                  </a:lnTo>
                  <a:lnTo>
                    <a:pt x="38862" y="917"/>
                  </a:lnTo>
                  <a:lnTo>
                    <a:pt x="16674" y="12321"/>
                  </a:lnTo>
                  <a:lnTo>
                    <a:pt x="6136" y="25114"/>
                  </a:lnTo>
                  <a:lnTo>
                    <a:pt x="2338" y="32477"/>
                  </a:lnTo>
                  <a:lnTo>
                    <a:pt x="0" y="50065"/>
                  </a:lnTo>
                  <a:lnTo>
                    <a:pt x="2724" y="68936"/>
                  </a:lnTo>
                  <a:lnTo>
                    <a:pt x="10990" y="86730"/>
                  </a:lnTo>
                  <a:lnTo>
                    <a:pt x="23601" y="98401"/>
                  </a:lnTo>
                  <a:lnTo>
                    <a:pt x="30915" y="102502"/>
                  </a:lnTo>
                  <a:lnTo>
                    <a:pt x="52212" y="105176"/>
                  </a:lnTo>
                  <a:lnTo>
                    <a:pt x="77433" y="102602"/>
                  </a:lnTo>
                  <a:lnTo>
                    <a:pt x="128093" y="85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453">
              <a:extLst>
                <a:ext uri="{FF2B5EF4-FFF2-40B4-BE49-F238E27FC236}">
                  <a16:creationId xmlns:a16="http://schemas.microsoft.com/office/drawing/2014/main" xmlns="" id="{2AC1773D-20C4-4D3A-818A-D65777F5DD0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775495" y="597783"/>
              <a:ext cx="89106" cy="79006"/>
            </a:xfrm>
            <a:custGeom>
              <a:avLst/>
              <a:gdLst/>
              <a:ahLst/>
              <a:cxnLst/>
              <a:rect l="0" t="0" r="0" b="0"/>
              <a:pathLst>
                <a:path w="89106" h="79006">
                  <a:moveTo>
                    <a:pt x="57355" y="5467"/>
                  </a:moveTo>
                  <a:lnTo>
                    <a:pt x="57355" y="5467"/>
                  </a:lnTo>
                  <a:lnTo>
                    <a:pt x="34210" y="0"/>
                  </a:lnTo>
                  <a:lnTo>
                    <a:pt x="18042" y="2749"/>
                  </a:lnTo>
                  <a:lnTo>
                    <a:pt x="7897" y="9904"/>
                  </a:lnTo>
                  <a:lnTo>
                    <a:pt x="3216" y="14775"/>
                  </a:lnTo>
                  <a:lnTo>
                    <a:pt x="803" y="20844"/>
                  </a:lnTo>
                  <a:lnTo>
                    <a:pt x="0" y="35114"/>
                  </a:lnTo>
                  <a:lnTo>
                    <a:pt x="6886" y="55644"/>
                  </a:lnTo>
                  <a:lnTo>
                    <a:pt x="21234" y="71761"/>
                  </a:lnTo>
                  <a:lnTo>
                    <a:pt x="34715" y="77265"/>
                  </a:lnTo>
                  <a:lnTo>
                    <a:pt x="50821" y="79005"/>
                  </a:lnTo>
                  <a:lnTo>
                    <a:pt x="89105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454">
              <a:extLst>
                <a:ext uri="{FF2B5EF4-FFF2-40B4-BE49-F238E27FC236}">
                  <a16:creationId xmlns:a16="http://schemas.microsoft.com/office/drawing/2014/main" xmlns="" id="{C13BB861-8E36-4AF7-8D45-9817E7057D6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897851" y="486898"/>
              <a:ext cx="209698" cy="328848"/>
            </a:xfrm>
            <a:custGeom>
              <a:avLst/>
              <a:gdLst/>
              <a:ahLst/>
              <a:cxnLst/>
              <a:rect l="0" t="0" r="0" b="0"/>
              <a:pathLst>
                <a:path w="209698" h="328848">
                  <a:moveTo>
                    <a:pt x="11199" y="129052"/>
                  </a:moveTo>
                  <a:lnTo>
                    <a:pt x="11199" y="129052"/>
                  </a:lnTo>
                  <a:lnTo>
                    <a:pt x="5732" y="129052"/>
                  </a:lnTo>
                  <a:lnTo>
                    <a:pt x="27103" y="97088"/>
                  </a:lnTo>
                  <a:lnTo>
                    <a:pt x="28151" y="92926"/>
                  </a:lnTo>
                  <a:lnTo>
                    <a:pt x="27436" y="84538"/>
                  </a:lnTo>
                  <a:lnTo>
                    <a:pt x="24765" y="77518"/>
                  </a:lnTo>
                  <a:lnTo>
                    <a:pt x="23065" y="75646"/>
                  </a:lnTo>
                  <a:lnTo>
                    <a:pt x="21226" y="74398"/>
                  </a:lnTo>
                  <a:lnTo>
                    <a:pt x="18588" y="74977"/>
                  </a:lnTo>
                  <a:lnTo>
                    <a:pt x="11896" y="79384"/>
                  </a:lnTo>
                  <a:lnTo>
                    <a:pt x="3566" y="93169"/>
                  </a:lnTo>
                  <a:lnTo>
                    <a:pt x="0" y="117401"/>
                  </a:lnTo>
                  <a:lnTo>
                    <a:pt x="2315" y="140181"/>
                  </a:lnTo>
                  <a:lnTo>
                    <a:pt x="9367" y="151872"/>
                  </a:lnTo>
                  <a:lnTo>
                    <a:pt x="14210" y="156966"/>
                  </a:lnTo>
                  <a:lnTo>
                    <a:pt x="30883" y="162625"/>
                  </a:lnTo>
                  <a:lnTo>
                    <a:pt x="62187" y="163929"/>
                  </a:lnTo>
                  <a:lnTo>
                    <a:pt x="82543" y="160075"/>
                  </a:lnTo>
                  <a:lnTo>
                    <a:pt x="100996" y="151307"/>
                  </a:lnTo>
                  <a:lnTo>
                    <a:pt x="123884" y="131099"/>
                  </a:lnTo>
                  <a:lnTo>
                    <a:pt x="131838" y="119143"/>
                  </a:lnTo>
                  <a:lnTo>
                    <a:pt x="135371" y="111243"/>
                  </a:lnTo>
                  <a:lnTo>
                    <a:pt x="136314" y="110124"/>
                  </a:lnTo>
                  <a:lnTo>
                    <a:pt x="136942" y="110083"/>
                  </a:lnTo>
                  <a:lnTo>
                    <a:pt x="124218" y="150194"/>
                  </a:lnTo>
                  <a:lnTo>
                    <a:pt x="114300" y="196935"/>
                  </a:lnTo>
                  <a:lnTo>
                    <a:pt x="111349" y="231894"/>
                  </a:lnTo>
                  <a:lnTo>
                    <a:pt x="114742" y="266247"/>
                  </a:lnTo>
                  <a:lnTo>
                    <a:pt x="117843" y="307207"/>
                  </a:lnTo>
                  <a:lnTo>
                    <a:pt x="122134" y="328202"/>
                  </a:lnTo>
                  <a:lnTo>
                    <a:pt x="123256" y="328847"/>
                  </a:lnTo>
                  <a:lnTo>
                    <a:pt x="131945" y="288852"/>
                  </a:lnTo>
                  <a:lnTo>
                    <a:pt x="133538" y="251580"/>
                  </a:lnTo>
                  <a:lnTo>
                    <a:pt x="133304" y="203970"/>
                  </a:lnTo>
                  <a:lnTo>
                    <a:pt x="134232" y="175469"/>
                  </a:lnTo>
                  <a:lnTo>
                    <a:pt x="135553" y="145180"/>
                  </a:lnTo>
                  <a:lnTo>
                    <a:pt x="137846" y="117932"/>
                  </a:lnTo>
                  <a:lnTo>
                    <a:pt x="140786" y="92711"/>
                  </a:lnTo>
                  <a:lnTo>
                    <a:pt x="148521" y="50811"/>
                  </a:lnTo>
                  <a:lnTo>
                    <a:pt x="164775" y="16029"/>
                  </a:lnTo>
                  <a:lnTo>
                    <a:pt x="176821" y="2149"/>
                  </a:lnTo>
                  <a:lnTo>
                    <a:pt x="182292" y="0"/>
                  </a:lnTo>
                  <a:lnTo>
                    <a:pt x="187351" y="684"/>
                  </a:lnTo>
                  <a:lnTo>
                    <a:pt x="192133" y="3257"/>
                  </a:lnTo>
                  <a:lnTo>
                    <a:pt x="199329" y="15523"/>
                  </a:lnTo>
                  <a:lnTo>
                    <a:pt x="209697" y="52142"/>
                  </a:lnTo>
                  <a:lnTo>
                    <a:pt x="208442" y="60845"/>
                  </a:lnTo>
                  <a:lnTo>
                    <a:pt x="199522" y="76160"/>
                  </a:lnTo>
                  <a:lnTo>
                    <a:pt x="182004" y="93311"/>
                  </a:lnTo>
                  <a:lnTo>
                    <a:pt x="171543" y="99056"/>
                  </a:lnTo>
                  <a:lnTo>
                    <a:pt x="166778" y="100588"/>
                  </a:lnTo>
                  <a:lnTo>
                    <a:pt x="162191" y="98787"/>
                  </a:lnTo>
                  <a:lnTo>
                    <a:pt x="144549" y="78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455">
              <a:extLst>
                <a:ext uri="{FF2B5EF4-FFF2-40B4-BE49-F238E27FC236}">
                  <a16:creationId xmlns:a16="http://schemas.microsoft.com/office/drawing/2014/main" xmlns="" id="{88C0C186-640D-4101-A0B5-9892CFD3262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147972" y="285750"/>
              <a:ext cx="53179" cy="308824"/>
            </a:xfrm>
            <a:custGeom>
              <a:avLst/>
              <a:gdLst/>
              <a:ahLst/>
              <a:cxnLst/>
              <a:rect l="0" t="0" r="0" b="0"/>
              <a:pathLst>
                <a:path w="53179" h="308824">
                  <a:moveTo>
                    <a:pt x="53178" y="0"/>
                  </a:moveTo>
                  <a:lnTo>
                    <a:pt x="53178" y="0"/>
                  </a:lnTo>
                  <a:lnTo>
                    <a:pt x="37598" y="45466"/>
                  </a:lnTo>
                  <a:lnTo>
                    <a:pt x="26497" y="77828"/>
                  </a:lnTo>
                  <a:lnTo>
                    <a:pt x="15919" y="115729"/>
                  </a:lnTo>
                  <a:lnTo>
                    <a:pt x="8867" y="156092"/>
                  </a:lnTo>
                  <a:lnTo>
                    <a:pt x="3379" y="197550"/>
                  </a:lnTo>
                  <a:lnTo>
                    <a:pt x="0" y="236672"/>
                  </a:lnTo>
                  <a:lnTo>
                    <a:pt x="2771" y="280381"/>
                  </a:lnTo>
                  <a:lnTo>
                    <a:pt x="8668" y="299591"/>
                  </a:lnTo>
                  <a:lnTo>
                    <a:pt x="13625" y="304855"/>
                  </a:lnTo>
                  <a:lnTo>
                    <a:pt x="19754" y="307659"/>
                  </a:lnTo>
                  <a:lnTo>
                    <a:pt x="26664" y="308823"/>
                  </a:lnTo>
                  <a:lnTo>
                    <a:pt x="32678" y="306071"/>
                  </a:lnTo>
                  <a:lnTo>
                    <a:pt x="53178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456">
              <a:extLst>
                <a:ext uri="{FF2B5EF4-FFF2-40B4-BE49-F238E27FC236}">
                  <a16:creationId xmlns:a16="http://schemas.microsoft.com/office/drawing/2014/main" xmlns="" id="{4EA14184-D82F-4A4C-9871-5B04DC06027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105900" y="4699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6039" y="23989"/>
                  </a:lnTo>
                  <a:lnTo>
                    <a:pt x="72721" y="7723"/>
                  </a:lnTo>
                  <a:lnTo>
                    <a:pt x="116984" y="15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457">
              <a:extLst>
                <a:ext uri="{FF2B5EF4-FFF2-40B4-BE49-F238E27FC236}">
                  <a16:creationId xmlns:a16="http://schemas.microsoft.com/office/drawing/2014/main" xmlns="" id="{F77DDFCD-0AAA-473E-B8E4-77BC241FAF1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496300" y="1098550"/>
              <a:ext cx="203201" cy="82551"/>
            </a:xfrm>
            <a:custGeom>
              <a:avLst/>
              <a:gdLst/>
              <a:ahLst/>
              <a:cxnLst/>
              <a:rect l="0" t="0" r="0" b="0"/>
              <a:pathLst>
                <a:path w="203201" h="82551">
                  <a:moveTo>
                    <a:pt x="0" y="82550"/>
                  </a:moveTo>
                  <a:lnTo>
                    <a:pt x="0" y="82550"/>
                  </a:lnTo>
                  <a:lnTo>
                    <a:pt x="45469" y="60169"/>
                  </a:lnTo>
                  <a:lnTo>
                    <a:pt x="82062" y="43205"/>
                  </a:lnTo>
                  <a:lnTo>
                    <a:pt x="127959" y="25787"/>
                  </a:lnTo>
                  <a:lnTo>
                    <a:pt x="169759" y="1146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458">
              <a:extLst>
                <a:ext uri="{FF2B5EF4-FFF2-40B4-BE49-F238E27FC236}">
                  <a16:creationId xmlns:a16="http://schemas.microsoft.com/office/drawing/2014/main" xmlns="" id="{3445005C-387E-473A-A5E5-61A82510AD2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604250" y="1085850"/>
              <a:ext cx="196851" cy="107951"/>
            </a:xfrm>
            <a:custGeom>
              <a:avLst/>
              <a:gdLst/>
              <a:ahLst/>
              <a:cxnLst/>
              <a:rect l="0" t="0" r="0" b="0"/>
              <a:pathLst>
                <a:path w="196851" h="107951">
                  <a:moveTo>
                    <a:pt x="0" y="107950"/>
                  </a:moveTo>
                  <a:lnTo>
                    <a:pt x="0" y="107950"/>
                  </a:lnTo>
                  <a:lnTo>
                    <a:pt x="39999" y="88999"/>
                  </a:lnTo>
                  <a:lnTo>
                    <a:pt x="73751" y="70599"/>
                  </a:lnTo>
                  <a:lnTo>
                    <a:pt x="113918" y="48311"/>
                  </a:lnTo>
                  <a:lnTo>
                    <a:pt x="155287" y="2429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459">
              <a:extLst>
                <a:ext uri="{FF2B5EF4-FFF2-40B4-BE49-F238E27FC236}">
                  <a16:creationId xmlns:a16="http://schemas.microsoft.com/office/drawing/2014/main" xmlns="" id="{328BBE4A-BCCA-46D6-B8A3-57F390F667D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727879" y="977900"/>
              <a:ext cx="126446" cy="171451"/>
            </a:xfrm>
            <a:custGeom>
              <a:avLst/>
              <a:gdLst/>
              <a:ahLst/>
              <a:cxnLst/>
              <a:rect l="0" t="0" r="0" b="0"/>
              <a:pathLst>
                <a:path w="126446" h="1714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4364"/>
                  </a:lnTo>
                  <a:lnTo>
                    <a:pt x="45473" y="18167"/>
                  </a:lnTo>
                  <a:lnTo>
                    <a:pt x="68648" y="25008"/>
                  </a:lnTo>
                  <a:lnTo>
                    <a:pt x="102675" y="44726"/>
                  </a:lnTo>
                  <a:lnTo>
                    <a:pt x="117121" y="60330"/>
                  </a:lnTo>
                  <a:lnTo>
                    <a:pt x="124481" y="78554"/>
                  </a:lnTo>
                  <a:lnTo>
                    <a:pt x="126445" y="88353"/>
                  </a:lnTo>
                  <a:lnTo>
                    <a:pt x="121098" y="108647"/>
                  </a:lnTo>
                  <a:lnTo>
                    <a:pt x="94003" y="153772"/>
                  </a:lnTo>
                  <a:lnTo>
                    <a:pt x="8592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460">
              <a:extLst>
                <a:ext uri="{FF2B5EF4-FFF2-40B4-BE49-F238E27FC236}">
                  <a16:creationId xmlns:a16="http://schemas.microsoft.com/office/drawing/2014/main" xmlns="" id="{F79588CA-525B-454E-82F0-807C8EDDD25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000334" y="885513"/>
              <a:ext cx="194467" cy="188211"/>
            </a:xfrm>
            <a:custGeom>
              <a:avLst/>
              <a:gdLst/>
              <a:ahLst/>
              <a:cxnLst/>
              <a:rect l="0" t="0" r="0" b="0"/>
              <a:pathLst>
                <a:path w="194467" h="188211">
                  <a:moveTo>
                    <a:pt x="67466" y="41587"/>
                  </a:moveTo>
                  <a:lnTo>
                    <a:pt x="67466" y="41587"/>
                  </a:lnTo>
                  <a:lnTo>
                    <a:pt x="64095" y="38216"/>
                  </a:lnTo>
                  <a:lnTo>
                    <a:pt x="60559" y="36561"/>
                  </a:lnTo>
                  <a:lnTo>
                    <a:pt x="52539" y="35499"/>
                  </a:lnTo>
                  <a:lnTo>
                    <a:pt x="39525" y="45427"/>
                  </a:lnTo>
                  <a:lnTo>
                    <a:pt x="25634" y="68517"/>
                  </a:lnTo>
                  <a:lnTo>
                    <a:pt x="15952" y="104443"/>
                  </a:lnTo>
                  <a:lnTo>
                    <a:pt x="11986" y="142996"/>
                  </a:lnTo>
                  <a:lnTo>
                    <a:pt x="17553" y="174488"/>
                  </a:lnTo>
                  <a:lnTo>
                    <a:pt x="22196" y="180988"/>
                  </a:lnTo>
                  <a:lnTo>
                    <a:pt x="28115" y="185321"/>
                  </a:lnTo>
                  <a:lnTo>
                    <a:pt x="34881" y="188210"/>
                  </a:lnTo>
                  <a:lnTo>
                    <a:pt x="51808" y="185775"/>
                  </a:lnTo>
                  <a:lnTo>
                    <a:pt x="61261" y="182162"/>
                  </a:lnTo>
                  <a:lnTo>
                    <a:pt x="75525" y="168741"/>
                  </a:lnTo>
                  <a:lnTo>
                    <a:pt x="102924" y="124638"/>
                  </a:lnTo>
                  <a:lnTo>
                    <a:pt x="113721" y="82814"/>
                  </a:lnTo>
                  <a:lnTo>
                    <a:pt x="106838" y="55677"/>
                  </a:lnTo>
                  <a:lnTo>
                    <a:pt x="92020" y="30916"/>
                  </a:lnTo>
                  <a:lnTo>
                    <a:pt x="73676" y="10504"/>
                  </a:lnTo>
                  <a:lnTo>
                    <a:pt x="64549" y="4637"/>
                  </a:lnTo>
                  <a:lnTo>
                    <a:pt x="46885" y="0"/>
                  </a:lnTo>
                  <a:lnTo>
                    <a:pt x="29625" y="4054"/>
                  </a:lnTo>
                  <a:lnTo>
                    <a:pt x="21073" y="8098"/>
                  </a:lnTo>
                  <a:lnTo>
                    <a:pt x="14665" y="14322"/>
                  </a:lnTo>
                  <a:lnTo>
                    <a:pt x="5664" y="30645"/>
                  </a:lnTo>
                  <a:lnTo>
                    <a:pt x="0" y="56298"/>
                  </a:lnTo>
                  <a:lnTo>
                    <a:pt x="2438" y="69527"/>
                  </a:lnTo>
                  <a:lnTo>
                    <a:pt x="5064" y="75030"/>
                  </a:lnTo>
                  <a:lnTo>
                    <a:pt x="11048" y="78699"/>
                  </a:lnTo>
                  <a:lnTo>
                    <a:pt x="28985" y="82776"/>
                  </a:lnTo>
                  <a:lnTo>
                    <a:pt x="72996" y="71587"/>
                  </a:lnTo>
                  <a:lnTo>
                    <a:pt x="109904" y="59859"/>
                  </a:lnTo>
                  <a:lnTo>
                    <a:pt x="145595" y="48297"/>
                  </a:lnTo>
                  <a:lnTo>
                    <a:pt x="194466" y="28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461">
              <a:extLst>
                <a:ext uri="{FF2B5EF4-FFF2-40B4-BE49-F238E27FC236}">
                  <a16:creationId xmlns:a16="http://schemas.microsoft.com/office/drawing/2014/main" xmlns="" id="{7AA30D4A-1E19-4F38-9C9B-DD270EABD44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239250" y="8636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41427" y="7509"/>
                  </a:lnTo>
                  <a:lnTo>
                    <a:pt x="87927" y="98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462">
              <a:extLst>
                <a:ext uri="{FF2B5EF4-FFF2-40B4-BE49-F238E27FC236}">
                  <a16:creationId xmlns:a16="http://schemas.microsoft.com/office/drawing/2014/main" xmlns="" id="{D4CC2AE0-75F7-49E5-B5FE-F86AEEAAD7A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271000" y="9017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42716" y="2278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463">
              <a:extLst>
                <a:ext uri="{FF2B5EF4-FFF2-40B4-BE49-F238E27FC236}">
                  <a16:creationId xmlns:a16="http://schemas.microsoft.com/office/drawing/2014/main" xmlns="" id="{990CF582-5739-4E62-AD14-484C6AC7B95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481110" y="699891"/>
              <a:ext cx="164541" cy="178730"/>
            </a:xfrm>
            <a:custGeom>
              <a:avLst/>
              <a:gdLst/>
              <a:ahLst/>
              <a:cxnLst/>
              <a:rect l="0" t="0" r="0" b="0"/>
              <a:pathLst>
                <a:path w="164541" h="178730">
                  <a:moveTo>
                    <a:pt x="81990" y="30359"/>
                  </a:moveTo>
                  <a:lnTo>
                    <a:pt x="81990" y="30359"/>
                  </a:lnTo>
                  <a:lnTo>
                    <a:pt x="85360" y="23617"/>
                  </a:lnTo>
                  <a:lnTo>
                    <a:pt x="85647" y="20925"/>
                  </a:lnTo>
                  <a:lnTo>
                    <a:pt x="84084" y="16053"/>
                  </a:lnTo>
                  <a:lnTo>
                    <a:pt x="81271" y="14472"/>
                  </a:lnTo>
                  <a:lnTo>
                    <a:pt x="72498" y="12715"/>
                  </a:lnTo>
                  <a:lnTo>
                    <a:pt x="61542" y="15697"/>
                  </a:lnTo>
                  <a:lnTo>
                    <a:pt x="55658" y="18467"/>
                  </a:lnTo>
                  <a:lnTo>
                    <a:pt x="37263" y="39222"/>
                  </a:lnTo>
                  <a:lnTo>
                    <a:pt x="21779" y="67714"/>
                  </a:lnTo>
                  <a:lnTo>
                    <a:pt x="14996" y="105241"/>
                  </a:lnTo>
                  <a:lnTo>
                    <a:pt x="19728" y="144268"/>
                  </a:lnTo>
                  <a:lnTo>
                    <a:pt x="28211" y="162359"/>
                  </a:lnTo>
                  <a:lnTo>
                    <a:pt x="33438" y="169159"/>
                  </a:lnTo>
                  <a:lnTo>
                    <a:pt x="44889" y="176715"/>
                  </a:lnTo>
                  <a:lnTo>
                    <a:pt x="50906" y="178729"/>
                  </a:lnTo>
                  <a:lnTo>
                    <a:pt x="57740" y="177956"/>
                  </a:lnTo>
                  <a:lnTo>
                    <a:pt x="72858" y="171452"/>
                  </a:lnTo>
                  <a:lnTo>
                    <a:pt x="100607" y="149148"/>
                  </a:lnTo>
                  <a:lnTo>
                    <a:pt x="111431" y="130191"/>
                  </a:lnTo>
                  <a:lnTo>
                    <a:pt x="117525" y="94041"/>
                  </a:lnTo>
                  <a:lnTo>
                    <a:pt x="116832" y="64306"/>
                  </a:lnTo>
                  <a:lnTo>
                    <a:pt x="109470" y="34628"/>
                  </a:lnTo>
                  <a:lnTo>
                    <a:pt x="102427" y="23327"/>
                  </a:lnTo>
                  <a:lnTo>
                    <a:pt x="83312" y="7008"/>
                  </a:lnTo>
                  <a:lnTo>
                    <a:pt x="64468" y="696"/>
                  </a:lnTo>
                  <a:lnTo>
                    <a:pt x="55492" y="0"/>
                  </a:lnTo>
                  <a:lnTo>
                    <a:pt x="36111" y="4872"/>
                  </a:lnTo>
                  <a:lnTo>
                    <a:pt x="17854" y="14092"/>
                  </a:lnTo>
                  <a:lnTo>
                    <a:pt x="5037" y="25246"/>
                  </a:lnTo>
                  <a:lnTo>
                    <a:pt x="1761" y="31184"/>
                  </a:lnTo>
                  <a:lnTo>
                    <a:pt x="0" y="43426"/>
                  </a:lnTo>
                  <a:lnTo>
                    <a:pt x="3341" y="48242"/>
                  </a:lnTo>
                  <a:lnTo>
                    <a:pt x="16460" y="55476"/>
                  </a:lnTo>
                  <a:lnTo>
                    <a:pt x="53794" y="56773"/>
                  </a:lnTo>
                  <a:lnTo>
                    <a:pt x="93861" y="52688"/>
                  </a:lnTo>
                  <a:lnTo>
                    <a:pt x="135914" y="47010"/>
                  </a:lnTo>
                  <a:lnTo>
                    <a:pt x="164540" y="43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464">
              <a:extLst>
                <a:ext uri="{FF2B5EF4-FFF2-40B4-BE49-F238E27FC236}">
                  <a16:creationId xmlns:a16="http://schemas.microsoft.com/office/drawing/2014/main" xmlns="" id="{7EBC5258-A662-4AFE-A6ED-1B55CA0A0C3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605061" y="863600"/>
              <a:ext cx="56041" cy="73136"/>
            </a:xfrm>
            <a:custGeom>
              <a:avLst/>
              <a:gdLst/>
              <a:ahLst/>
              <a:cxnLst/>
              <a:rect l="0" t="0" r="0" b="0"/>
              <a:pathLst>
                <a:path w="56041" h="73136">
                  <a:moveTo>
                    <a:pt x="8839" y="19050"/>
                  </a:moveTo>
                  <a:lnTo>
                    <a:pt x="8839" y="19050"/>
                  </a:lnTo>
                  <a:lnTo>
                    <a:pt x="8837" y="13583"/>
                  </a:lnTo>
                  <a:lnTo>
                    <a:pt x="5468" y="16332"/>
                  </a:lnTo>
                  <a:lnTo>
                    <a:pt x="0" y="28358"/>
                  </a:lnTo>
                  <a:lnTo>
                    <a:pt x="655" y="48697"/>
                  </a:lnTo>
                  <a:lnTo>
                    <a:pt x="5437" y="60684"/>
                  </a:lnTo>
                  <a:lnTo>
                    <a:pt x="8687" y="65856"/>
                  </a:lnTo>
                  <a:lnTo>
                    <a:pt x="13677" y="69304"/>
                  </a:lnTo>
                  <a:lnTo>
                    <a:pt x="26746" y="73135"/>
                  </a:lnTo>
                  <a:lnTo>
                    <a:pt x="33477" y="72040"/>
                  </a:lnTo>
                  <a:lnTo>
                    <a:pt x="46600" y="65179"/>
                  </a:lnTo>
                  <a:lnTo>
                    <a:pt x="50947" y="60386"/>
                  </a:lnTo>
                  <a:lnTo>
                    <a:pt x="55775" y="49416"/>
                  </a:lnTo>
                  <a:lnTo>
                    <a:pt x="56040" y="39366"/>
                  </a:lnTo>
                  <a:lnTo>
                    <a:pt x="55122" y="34711"/>
                  </a:lnTo>
                  <a:lnTo>
                    <a:pt x="42815" y="25775"/>
                  </a:lnTo>
                  <a:lnTo>
                    <a:pt x="27467" y="17100"/>
                  </a:lnTo>
                  <a:lnTo>
                    <a:pt x="151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258">
            <a:extLst>
              <a:ext uri="{FF2B5EF4-FFF2-40B4-BE49-F238E27FC236}">
                <a16:creationId xmlns:a16="http://schemas.microsoft.com/office/drawing/2014/main" xmlns="" id="{69DD09D0-2E92-4B57-B59E-E4795F0C0D60}"/>
              </a:ext>
            </a:extLst>
          </p:cNvPr>
          <p:cNvGrpSpPr/>
          <p:nvPr/>
        </p:nvGrpSpPr>
        <p:grpSpPr>
          <a:xfrm>
            <a:off x="6565900" y="3054350"/>
            <a:ext cx="171451" cy="152401"/>
            <a:chOff x="6565900" y="3054350"/>
            <a:chExt cx="171451" cy="152401"/>
          </a:xfrm>
        </p:grpSpPr>
        <p:sp>
          <p:nvSpPr>
            <p:cNvPr id="509" name="SMARTInkShape-1465">
              <a:extLst>
                <a:ext uri="{FF2B5EF4-FFF2-40B4-BE49-F238E27FC236}">
                  <a16:creationId xmlns:a16="http://schemas.microsoft.com/office/drawing/2014/main" xmlns="" id="{7FF026FC-6933-4D6D-A78B-FB9BF62491B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578862" y="3054350"/>
              <a:ext cx="133089" cy="114301"/>
            </a:xfrm>
            <a:custGeom>
              <a:avLst/>
              <a:gdLst/>
              <a:ahLst/>
              <a:cxnLst/>
              <a:rect l="0" t="0" r="0" b="0"/>
              <a:pathLst>
                <a:path w="133089" h="114301">
                  <a:moveTo>
                    <a:pt x="6088" y="0"/>
                  </a:moveTo>
                  <a:lnTo>
                    <a:pt x="6088" y="0"/>
                  </a:lnTo>
                  <a:lnTo>
                    <a:pt x="620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9929" y="15580"/>
                  </a:lnTo>
                  <a:lnTo>
                    <a:pt x="56734" y="54424"/>
                  </a:lnTo>
                  <a:lnTo>
                    <a:pt x="102921" y="96711"/>
                  </a:lnTo>
                  <a:lnTo>
                    <a:pt x="13308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466">
              <a:extLst>
                <a:ext uri="{FF2B5EF4-FFF2-40B4-BE49-F238E27FC236}">
                  <a16:creationId xmlns:a16="http://schemas.microsoft.com/office/drawing/2014/main" xmlns="" id="{7240FC18-EE2D-452F-9F47-45C68CA289F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65900" y="3060700"/>
              <a:ext cx="171451" cy="146051"/>
            </a:xfrm>
            <a:custGeom>
              <a:avLst/>
              <a:gdLst/>
              <a:ahLst/>
              <a:cxnLst/>
              <a:rect l="0" t="0" r="0" b="0"/>
              <a:pathLst>
                <a:path w="171451" h="146051">
                  <a:moveTo>
                    <a:pt x="171450" y="0"/>
                  </a:moveTo>
                  <a:lnTo>
                    <a:pt x="171450" y="0"/>
                  </a:lnTo>
                  <a:lnTo>
                    <a:pt x="125985" y="33256"/>
                  </a:lnTo>
                  <a:lnTo>
                    <a:pt x="81857" y="72570"/>
                  </a:lnTo>
                  <a:lnTo>
                    <a:pt x="49550" y="10186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259">
            <a:extLst>
              <a:ext uri="{FF2B5EF4-FFF2-40B4-BE49-F238E27FC236}">
                <a16:creationId xmlns:a16="http://schemas.microsoft.com/office/drawing/2014/main" xmlns="" id="{77C1F86E-DB44-4E19-B968-41E02E6EF735}"/>
              </a:ext>
            </a:extLst>
          </p:cNvPr>
          <p:cNvGrpSpPr/>
          <p:nvPr/>
        </p:nvGrpSpPr>
        <p:grpSpPr>
          <a:xfrm>
            <a:off x="7442200" y="3057042"/>
            <a:ext cx="203201" cy="194159"/>
            <a:chOff x="7442200" y="3057042"/>
            <a:chExt cx="203201" cy="194159"/>
          </a:xfrm>
        </p:grpSpPr>
        <p:sp>
          <p:nvSpPr>
            <p:cNvPr id="512" name="SMARTInkShape-1467">
              <a:extLst>
                <a:ext uri="{FF2B5EF4-FFF2-40B4-BE49-F238E27FC236}">
                  <a16:creationId xmlns:a16="http://schemas.microsoft.com/office/drawing/2014/main" xmlns="" id="{C48F6151-9131-46DE-B54E-04382D51500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486650" y="3057042"/>
              <a:ext cx="146051" cy="175109"/>
            </a:xfrm>
            <a:custGeom>
              <a:avLst/>
              <a:gdLst/>
              <a:ahLst/>
              <a:cxnLst/>
              <a:rect l="0" t="0" r="0" b="0"/>
              <a:pathLst>
                <a:path w="146051" h="175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7578" y="6489"/>
                  </a:lnTo>
                  <a:lnTo>
                    <a:pt x="31096" y="14794"/>
                  </a:lnTo>
                  <a:lnTo>
                    <a:pt x="70156" y="54505"/>
                  </a:lnTo>
                  <a:lnTo>
                    <a:pt x="104770" y="95807"/>
                  </a:lnTo>
                  <a:lnTo>
                    <a:pt x="130840" y="142118"/>
                  </a:lnTo>
                  <a:lnTo>
                    <a:pt x="146050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468">
              <a:extLst>
                <a:ext uri="{FF2B5EF4-FFF2-40B4-BE49-F238E27FC236}">
                  <a16:creationId xmlns:a16="http://schemas.microsoft.com/office/drawing/2014/main" xmlns="" id="{1E0EC82C-B061-4FDE-A8C7-05368140AE3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442200" y="3082729"/>
              <a:ext cx="203201" cy="168472"/>
            </a:xfrm>
            <a:custGeom>
              <a:avLst/>
              <a:gdLst/>
              <a:ahLst/>
              <a:cxnLst/>
              <a:rect l="0" t="0" r="0" b="0"/>
              <a:pathLst>
                <a:path w="203201" h="168472">
                  <a:moveTo>
                    <a:pt x="203200" y="3371"/>
                  </a:moveTo>
                  <a:lnTo>
                    <a:pt x="203200" y="3371"/>
                  </a:lnTo>
                  <a:lnTo>
                    <a:pt x="193087" y="0"/>
                  </a:lnTo>
                  <a:lnTo>
                    <a:pt x="159831" y="18129"/>
                  </a:lnTo>
                  <a:lnTo>
                    <a:pt x="114228" y="57055"/>
                  </a:lnTo>
                  <a:lnTo>
                    <a:pt x="68339" y="100965"/>
                  </a:lnTo>
                  <a:lnTo>
                    <a:pt x="26833" y="141884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260">
            <a:extLst>
              <a:ext uri="{FF2B5EF4-FFF2-40B4-BE49-F238E27FC236}">
                <a16:creationId xmlns:a16="http://schemas.microsoft.com/office/drawing/2014/main" xmlns="" id="{8DEDB112-2C44-4E26-A908-3D9B082C3D9C}"/>
              </a:ext>
            </a:extLst>
          </p:cNvPr>
          <p:cNvGrpSpPr/>
          <p:nvPr/>
        </p:nvGrpSpPr>
        <p:grpSpPr>
          <a:xfrm>
            <a:off x="5803898" y="3009900"/>
            <a:ext cx="203203" cy="292101"/>
            <a:chOff x="5803898" y="3009900"/>
            <a:chExt cx="203203" cy="292101"/>
          </a:xfrm>
        </p:grpSpPr>
        <p:sp>
          <p:nvSpPr>
            <p:cNvPr id="515" name="SMARTInkShape-1469">
              <a:extLst>
                <a:ext uri="{FF2B5EF4-FFF2-40B4-BE49-F238E27FC236}">
                  <a16:creationId xmlns:a16="http://schemas.microsoft.com/office/drawing/2014/main" xmlns="" id="{9940C9F6-3F3C-41E9-9B4E-627B3962BCA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803898" y="3009900"/>
              <a:ext cx="203203" cy="254001"/>
            </a:xfrm>
            <a:custGeom>
              <a:avLst/>
              <a:gdLst/>
              <a:ahLst/>
              <a:cxnLst/>
              <a:rect l="0" t="0" r="0" b="0"/>
              <a:pathLst>
                <a:path w="203203" h="2540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6623" y="21675"/>
                  </a:lnTo>
                  <a:lnTo>
                    <a:pt x="54295" y="55500"/>
                  </a:lnTo>
                  <a:lnTo>
                    <a:pt x="89937" y="94055"/>
                  </a:lnTo>
                  <a:lnTo>
                    <a:pt x="125428" y="139346"/>
                  </a:lnTo>
                  <a:lnTo>
                    <a:pt x="156404" y="182164"/>
                  </a:lnTo>
                  <a:lnTo>
                    <a:pt x="185413" y="224444"/>
                  </a:lnTo>
                  <a:lnTo>
                    <a:pt x="203202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470">
              <a:extLst>
                <a:ext uri="{FF2B5EF4-FFF2-40B4-BE49-F238E27FC236}">
                  <a16:creationId xmlns:a16="http://schemas.microsoft.com/office/drawing/2014/main" xmlns="" id="{F9C8728D-75CF-4A42-BABA-F992E94E4FB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835650" y="3024365"/>
              <a:ext cx="171451" cy="277636"/>
            </a:xfrm>
            <a:custGeom>
              <a:avLst/>
              <a:gdLst/>
              <a:ahLst/>
              <a:cxnLst/>
              <a:rect l="0" t="0" r="0" b="0"/>
              <a:pathLst>
                <a:path w="171451" h="277636">
                  <a:moveTo>
                    <a:pt x="171450" y="10935"/>
                  </a:moveTo>
                  <a:lnTo>
                    <a:pt x="171450" y="10935"/>
                  </a:lnTo>
                  <a:lnTo>
                    <a:pt x="168079" y="4193"/>
                  </a:lnTo>
                  <a:lnTo>
                    <a:pt x="166380" y="2207"/>
                  </a:lnTo>
                  <a:lnTo>
                    <a:pt x="162611" y="0"/>
                  </a:lnTo>
                  <a:lnTo>
                    <a:pt x="154821" y="4664"/>
                  </a:lnTo>
                  <a:lnTo>
                    <a:pt x="136654" y="24834"/>
                  </a:lnTo>
                  <a:lnTo>
                    <a:pt x="113397" y="63266"/>
                  </a:lnTo>
                  <a:lnTo>
                    <a:pt x="96260" y="96988"/>
                  </a:lnTo>
                  <a:lnTo>
                    <a:pt x="76884" y="133142"/>
                  </a:lnTo>
                  <a:lnTo>
                    <a:pt x="56513" y="170377"/>
                  </a:lnTo>
                  <a:lnTo>
                    <a:pt x="36406" y="207387"/>
                  </a:lnTo>
                  <a:lnTo>
                    <a:pt x="12041" y="254312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8" name="SMARTInkShape-1471">
            <a:extLst>
              <a:ext uri="{FF2B5EF4-FFF2-40B4-BE49-F238E27FC236}">
                <a16:creationId xmlns:a16="http://schemas.microsoft.com/office/drawing/2014/main" xmlns="" id="{6D79D506-5631-4A24-8345-11D011364B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91983" y="2648833"/>
            <a:ext cx="18168" cy="576968"/>
          </a:xfrm>
          <a:custGeom>
            <a:avLst/>
            <a:gdLst/>
            <a:ahLst/>
            <a:cxnLst/>
            <a:rect l="0" t="0" r="0" b="0"/>
            <a:pathLst>
              <a:path w="18168" h="576968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3655" y="11547"/>
                </a:lnTo>
                <a:lnTo>
                  <a:pt x="6991" y="51248"/>
                </a:lnTo>
                <a:lnTo>
                  <a:pt x="9671" y="82259"/>
                </a:lnTo>
                <a:lnTo>
                  <a:pt x="10864" y="119560"/>
                </a:lnTo>
                <a:lnTo>
                  <a:pt x="9512" y="161538"/>
                </a:lnTo>
                <a:lnTo>
                  <a:pt x="7265" y="206065"/>
                </a:lnTo>
                <a:lnTo>
                  <a:pt x="6266" y="251726"/>
                </a:lnTo>
                <a:lnTo>
                  <a:pt x="7704" y="297889"/>
                </a:lnTo>
                <a:lnTo>
                  <a:pt x="9075" y="321065"/>
                </a:lnTo>
                <a:lnTo>
                  <a:pt x="10693" y="345688"/>
                </a:lnTo>
                <a:lnTo>
                  <a:pt x="12479" y="371275"/>
                </a:lnTo>
                <a:lnTo>
                  <a:pt x="14375" y="397506"/>
                </a:lnTo>
                <a:lnTo>
                  <a:pt x="15639" y="422754"/>
                </a:lnTo>
                <a:lnTo>
                  <a:pt x="16481" y="447347"/>
                </a:lnTo>
                <a:lnTo>
                  <a:pt x="17418" y="492547"/>
                </a:lnTo>
                <a:lnTo>
                  <a:pt x="17834" y="529099"/>
                </a:lnTo>
                <a:lnTo>
                  <a:pt x="14978" y="572832"/>
                </a:lnTo>
                <a:lnTo>
                  <a:pt x="18167" y="5769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SMARTInkShape-1472">
            <a:extLst>
              <a:ext uri="{FF2B5EF4-FFF2-40B4-BE49-F238E27FC236}">
                <a16:creationId xmlns:a16="http://schemas.microsoft.com/office/drawing/2014/main" xmlns="" id="{1108D8EA-9771-413A-930A-C7B0A22FC2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40802" y="2501900"/>
            <a:ext cx="38049" cy="736600"/>
          </a:xfrm>
          <a:custGeom>
            <a:avLst/>
            <a:gdLst/>
            <a:ahLst/>
            <a:cxnLst/>
            <a:rect l="0" t="0" r="0" b="0"/>
            <a:pathLst>
              <a:path w="38049" h="736600">
                <a:moveTo>
                  <a:pt x="38048" y="0"/>
                </a:moveTo>
                <a:lnTo>
                  <a:pt x="38048" y="0"/>
                </a:lnTo>
                <a:lnTo>
                  <a:pt x="24233" y="8789"/>
                </a:lnTo>
                <a:lnTo>
                  <a:pt x="14200" y="19773"/>
                </a:lnTo>
                <a:lnTo>
                  <a:pt x="4487" y="36126"/>
                </a:lnTo>
                <a:lnTo>
                  <a:pt x="1293" y="48725"/>
                </a:lnTo>
                <a:lnTo>
                  <a:pt x="0" y="91341"/>
                </a:lnTo>
                <a:lnTo>
                  <a:pt x="1367" y="132966"/>
                </a:lnTo>
                <a:lnTo>
                  <a:pt x="9383" y="168278"/>
                </a:lnTo>
                <a:lnTo>
                  <a:pt x="16541" y="213863"/>
                </a:lnTo>
                <a:lnTo>
                  <a:pt x="20963" y="246509"/>
                </a:lnTo>
                <a:lnTo>
                  <a:pt x="25281" y="281715"/>
                </a:lnTo>
                <a:lnTo>
                  <a:pt x="28847" y="319940"/>
                </a:lnTo>
                <a:lnTo>
                  <a:pt x="30430" y="362799"/>
                </a:lnTo>
                <a:lnTo>
                  <a:pt x="31134" y="407718"/>
                </a:lnTo>
                <a:lnTo>
                  <a:pt x="31448" y="452141"/>
                </a:lnTo>
                <a:lnTo>
                  <a:pt x="31586" y="493052"/>
                </a:lnTo>
                <a:lnTo>
                  <a:pt x="31650" y="528638"/>
                </a:lnTo>
                <a:lnTo>
                  <a:pt x="30970" y="560917"/>
                </a:lnTo>
                <a:lnTo>
                  <a:pt x="27328" y="606151"/>
                </a:lnTo>
                <a:lnTo>
                  <a:pt x="25934" y="645972"/>
                </a:lnTo>
                <a:lnTo>
                  <a:pt x="25463" y="689509"/>
                </a:lnTo>
                <a:lnTo>
                  <a:pt x="25346" y="736599"/>
                </a:lnTo>
                <a:lnTo>
                  <a:pt x="25348" y="730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6" name="SMARTInkShape-Group263">
            <a:extLst>
              <a:ext uri="{FF2B5EF4-FFF2-40B4-BE49-F238E27FC236}">
                <a16:creationId xmlns:a16="http://schemas.microsoft.com/office/drawing/2014/main" xmlns="" id="{8189F0FA-862B-4870-B602-6C5D1F90B424}"/>
              </a:ext>
            </a:extLst>
          </p:cNvPr>
          <p:cNvGrpSpPr/>
          <p:nvPr/>
        </p:nvGrpSpPr>
        <p:grpSpPr>
          <a:xfrm>
            <a:off x="4813300" y="3105411"/>
            <a:ext cx="831851" cy="577590"/>
            <a:chOff x="4813300" y="3105411"/>
            <a:chExt cx="831851" cy="577590"/>
          </a:xfrm>
        </p:grpSpPr>
        <p:sp>
          <p:nvSpPr>
            <p:cNvPr id="520" name="SMARTInkShape-1473">
              <a:extLst>
                <a:ext uri="{FF2B5EF4-FFF2-40B4-BE49-F238E27FC236}">
                  <a16:creationId xmlns:a16="http://schemas.microsoft.com/office/drawing/2014/main" xmlns="" id="{22DD0EB5-B7A8-43B7-B0F6-46A1A4B1A41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997450" y="3105411"/>
              <a:ext cx="31751" cy="190240"/>
            </a:xfrm>
            <a:custGeom>
              <a:avLst/>
              <a:gdLst/>
              <a:ahLst/>
              <a:cxnLst/>
              <a:rect l="0" t="0" r="0" b="0"/>
              <a:pathLst>
                <a:path w="31751" h="190240">
                  <a:moveTo>
                    <a:pt x="0" y="6089"/>
                  </a:moveTo>
                  <a:lnTo>
                    <a:pt x="0" y="6089"/>
                  </a:lnTo>
                  <a:lnTo>
                    <a:pt x="6089" y="0"/>
                  </a:lnTo>
                  <a:lnTo>
                    <a:pt x="11368" y="11341"/>
                  </a:lnTo>
                  <a:lnTo>
                    <a:pt x="21270" y="57389"/>
                  </a:lnTo>
                  <a:lnTo>
                    <a:pt x="24176" y="98508"/>
                  </a:lnTo>
                  <a:lnTo>
                    <a:pt x="25159" y="145099"/>
                  </a:lnTo>
                  <a:lnTo>
                    <a:pt x="27233" y="174267"/>
                  </a:lnTo>
                  <a:lnTo>
                    <a:pt x="3175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474">
              <a:extLst>
                <a:ext uri="{FF2B5EF4-FFF2-40B4-BE49-F238E27FC236}">
                  <a16:creationId xmlns:a16="http://schemas.microsoft.com/office/drawing/2014/main" xmlns="" id="{D98C5761-5BEE-4CCA-A486-D0E53817467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813300" y="34861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39999" y="29262"/>
                  </a:lnTo>
                  <a:lnTo>
                    <a:pt x="80133" y="23173"/>
                  </a:lnTo>
                  <a:lnTo>
                    <a:pt x="126676" y="16901"/>
                  </a:lnTo>
                  <a:lnTo>
                    <a:pt x="169473" y="10574"/>
                  </a:lnTo>
                  <a:lnTo>
                    <a:pt x="213263" y="282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475">
              <a:extLst>
                <a:ext uri="{FF2B5EF4-FFF2-40B4-BE49-F238E27FC236}">
                  <a16:creationId xmlns:a16="http://schemas.microsoft.com/office/drawing/2014/main" xmlns="" id="{ACDFCFC1-2DF4-43D3-B5D5-BA204F1E39D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050942" y="3378722"/>
              <a:ext cx="175109" cy="179740"/>
            </a:xfrm>
            <a:custGeom>
              <a:avLst/>
              <a:gdLst/>
              <a:ahLst/>
              <a:cxnLst/>
              <a:rect l="0" t="0" r="0" b="0"/>
              <a:pathLst>
                <a:path w="175109" h="179740">
                  <a:moveTo>
                    <a:pt x="3658" y="24878"/>
                  </a:moveTo>
                  <a:lnTo>
                    <a:pt x="3658" y="24878"/>
                  </a:lnTo>
                  <a:lnTo>
                    <a:pt x="3658" y="21507"/>
                  </a:lnTo>
                  <a:lnTo>
                    <a:pt x="1776" y="17971"/>
                  </a:lnTo>
                  <a:lnTo>
                    <a:pt x="287" y="16040"/>
                  </a:lnTo>
                  <a:lnTo>
                    <a:pt x="0" y="14752"/>
                  </a:lnTo>
                  <a:lnTo>
                    <a:pt x="514" y="13894"/>
                  </a:lnTo>
                  <a:lnTo>
                    <a:pt x="5083" y="12235"/>
                  </a:lnTo>
                  <a:lnTo>
                    <a:pt x="51929" y="2119"/>
                  </a:lnTo>
                  <a:lnTo>
                    <a:pt x="92895" y="0"/>
                  </a:lnTo>
                  <a:lnTo>
                    <a:pt x="128899" y="252"/>
                  </a:lnTo>
                  <a:lnTo>
                    <a:pt x="131603" y="1405"/>
                  </a:lnTo>
                  <a:lnTo>
                    <a:pt x="133404" y="2880"/>
                  </a:lnTo>
                  <a:lnTo>
                    <a:pt x="133900" y="5979"/>
                  </a:lnTo>
                  <a:lnTo>
                    <a:pt x="132570" y="15067"/>
                  </a:lnTo>
                  <a:lnTo>
                    <a:pt x="119485" y="43924"/>
                  </a:lnTo>
                  <a:lnTo>
                    <a:pt x="91188" y="82863"/>
                  </a:lnTo>
                  <a:lnTo>
                    <a:pt x="58421" y="124526"/>
                  </a:lnTo>
                  <a:lnTo>
                    <a:pt x="40686" y="155177"/>
                  </a:lnTo>
                  <a:lnTo>
                    <a:pt x="37753" y="163457"/>
                  </a:lnTo>
                  <a:lnTo>
                    <a:pt x="37676" y="166653"/>
                  </a:lnTo>
                  <a:lnTo>
                    <a:pt x="39474" y="172086"/>
                  </a:lnTo>
                  <a:lnTo>
                    <a:pt x="44506" y="176852"/>
                  </a:lnTo>
                  <a:lnTo>
                    <a:pt x="47824" y="179110"/>
                  </a:lnTo>
                  <a:lnTo>
                    <a:pt x="59035" y="179739"/>
                  </a:lnTo>
                  <a:lnTo>
                    <a:pt x="105660" y="177494"/>
                  </a:lnTo>
                  <a:lnTo>
                    <a:pt x="151067" y="172271"/>
                  </a:lnTo>
                  <a:lnTo>
                    <a:pt x="175108" y="17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476">
              <a:extLst>
                <a:ext uri="{FF2B5EF4-FFF2-40B4-BE49-F238E27FC236}">
                  <a16:creationId xmlns:a16="http://schemas.microsoft.com/office/drawing/2014/main" xmlns="" id="{F45262A5-72E3-473B-A5E6-F8B58E94DF2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263353" y="3492500"/>
              <a:ext cx="115098" cy="114301"/>
            </a:xfrm>
            <a:custGeom>
              <a:avLst/>
              <a:gdLst/>
              <a:ahLst/>
              <a:cxnLst/>
              <a:rect l="0" t="0" r="0" b="0"/>
              <a:pathLst>
                <a:path w="115098" h="114301">
                  <a:moveTo>
                    <a:pt x="96047" y="0"/>
                  </a:moveTo>
                  <a:lnTo>
                    <a:pt x="96047" y="0"/>
                  </a:lnTo>
                  <a:lnTo>
                    <a:pt x="96047" y="3371"/>
                  </a:lnTo>
                  <a:lnTo>
                    <a:pt x="71661" y="50431"/>
                  </a:lnTo>
                  <a:lnTo>
                    <a:pt x="42882" y="73111"/>
                  </a:lnTo>
                  <a:lnTo>
                    <a:pt x="32382" y="76964"/>
                  </a:lnTo>
                  <a:lnTo>
                    <a:pt x="13188" y="77480"/>
                  </a:lnTo>
                  <a:lnTo>
                    <a:pt x="6941" y="75642"/>
                  </a:lnTo>
                  <a:lnTo>
                    <a:pt x="2777" y="73006"/>
                  </a:lnTo>
                  <a:lnTo>
                    <a:pt x="0" y="69837"/>
                  </a:lnTo>
                  <a:lnTo>
                    <a:pt x="2383" y="66314"/>
                  </a:lnTo>
                  <a:lnTo>
                    <a:pt x="16318" y="58636"/>
                  </a:lnTo>
                  <a:lnTo>
                    <a:pt x="34741" y="56164"/>
                  </a:lnTo>
                  <a:lnTo>
                    <a:pt x="53278" y="58123"/>
                  </a:lnTo>
                  <a:lnTo>
                    <a:pt x="68572" y="63697"/>
                  </a:lnTo>
                  <a:lnTo>
                    <a:pt x="105195" y="92454"/>
                  </a:lnTo>
                  <a:lnTo>
                    <a:pt x="110696" y="101298"/>
                  </a:lnTo>
                  <a:lnTo>
                    <a:pt x="11509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477">
              <a:extLst>
                <a:ext uri="{FF2B5EF4-FFF2-40B4-BE49-F238E27FC236}">
                  <a16:creationId xmlns:a16="http://schemas.microsoft.com/office/drawing/2014/main" xmlns="" id="{69E935F3-2C51-45C4-BEC4-DC983D93EB7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397500" y="3452579"/>
              <a:ext cx="57151" cy="230422"/>
            </a:xfrm>
            <a:custGeom>
              <a:avLst/>
              <a:gdLst/>
              <a:ahLst/>
              <a:cxnLst/>
              <a:rect l="0" t="0" r="0" b="0"/>
              <a:pathLst>
                <a:path w="57151" h="230422">
                  <a:moveTo>
                    <a:pt x="57150" y="8171"/>
                  </a:moveTo>
                  <a:lnTo>
                    <a:pt x="57150" y="8171"/>
                  </a:lnTo>
                  <a:lnTo>
                    <a:pt x="57150" y="0"/>
                  </a:lnTo>
                  <a:lnTo>
                    <a:pt x="57150" y="607"/>
                  </a:lnTo>
                  <a:lnTo>
                    <a:pt x="44941" y="41713"/>
                  </a:lnTo>
                  <a:lnTo>
                    <a:pt x="36756" y="81923"/>
                  </a:lnTo>
                  <a:lnTo>
                    <a:pt x="26491" y="128487"/>
                  </a:lnTo>
                  <a:lnTo>
                    <a:pt x="14513" y="171291"/>
                  </a:lnTo>
                  <a:lnTo>
                    <a:pt x="3598" y="215082"/>
                  </a:lnTo>
                  <a:lnTo>
                    <a:pt x="0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478">
              <a:extLst>
                <a:ext uri="{FF2B5EF4-FFF2-40B4-BE49-F238E27FC236}">
                  <a16:creationId xmlns:a16="http://schemas.microsoft.com/office/drawing/2014/main" xmlns="" id="{342BA639-21FF-41E9-8E16-6D1C32C919E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473700" y="3569340"/>
              <a:ext cx="171451" cy="105833"/>
            </a:xfrm>
            <a:custGeom>
              <a:avLst/>
              <a:gdLst/>
              <a:ahLst/>
              <a:cxnLst/>
              <a:rect l="0" t="0" r="0" b="0"/>
              <a:pathLst>
                <a:path w="171451" h="105833">
                  <a:moveTo>
                    <a:pt x="0" y="12060"/>
                  </a:moveTo>
                  <a:lnTo>
                    <a:pt x="0" y="12060"/>
                  </a:lnTo>
                  <a:lnTo>
                    <a:pt x="0" y="8689"/>
                  </a:lnTo>
                  <a:lnTo>
                    <a:pt x="705" y="7696"/>
                  </a:lnTo>
                  <a:lnTo>
                    <a:pt x="1881" y="7034"/>
                  </a:lnTo>
                  <a:lnTo>
                    <a:pt x="28544" y="0"/>
                  </a:lnTo>
                  <a:lnTo>
                    <a:pt x="51421" y="1368"/>
                  </a:lnTo>
                  <a:lnTo>
                    <a:pt x="63071" y="5191"/>
                  </a:lnTo>
                  <a:lnTo>
                    <a:pt x="72951" y="11594"/>
                  </a:lnTo>
                  <a:lnTo>
                    <a:pt x="75445" y="15277"/>
                  </a:lnTo>
                  <a:lnTo>
                    <a:pt x="76402" y="19144"/>
                  </a:lnTo>
                  <a:lnTo>
                    <a:pt x="76335" y="23133"/>
                  </a:lnTo>
                  <a:lnTo>
                    <a:pt x="66127" y="42230"/>
                  </a:lnTo>
                  <a:lnTo>
                    <a:pt x="25197" y="86756"/>
                  </a:lnTo>
                  <a:lnTo>
                    <a:pt x="16716" y="97143"/>
                  </a:lnTo>
                  <a:lnTo>
                    <a:pt x="14485" y="102321"/>
                  </a:lnTo>
                  <a:lnTo>
                    <a:pt x="15301" y="103984"/>
                  </a:lnTo>
                  <a:lnTo>
                    <a:pt x="17257" y="105093"/>
                  </a:lnTo>
                  <a:lnTo>
                    <a:pt x="19971" y="105832"/>
                  </a:lnTo>
                  <a:lnTo>
                    <a:pt x="37274" y="103501"/>
                  </a:lnTo>
                  <a:lnTo>
                    <a:pt x="75593" y="92028"/>
                  </a:lnTo>
                  <a:lnTo>
                    <a:pt x="117961" y="84516"/>
                  </a:lnTo>
                  <a:lnTo>
                    <a:pt x="171450" y="7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264">
            <a:extLst>
              <a:ext uri="{FF2B5EF4-FFF2-40B4-BE49-F238E27FC236}">
                <a16:creationId xmlns:a16="http://schemas.microsoft.com/office/drawing/2014/main" xmlns="" id="{65D8D9A6-5CCB-489D-885F-3A79718D91E8}"/>
              </a:ext>
            </a:extLst>
          </p:cNvPr>
          <p:cNvGrpSpPr/>
          <p:nvPr/>
        </p:nvGrpSpPr>
        <p:grpSpPr>
          <a:xfrm>
            <a:off x="8508998" y="3099061"/>
            <a:ext cx="666753" cy="694603"/>
            <a:chOff x="8508998" y="3099061"/>
            <a:chExt cx="666753" cy="694603"/>
          </a:xfrm>
        </p:grpSpPr>
        <p:sp>
          <p:nvSpPr>
            <p:cNvPr id="527" name="SMARTInkShape-1479">
              <a:extLst>
                <a:ext uri="{FF2B5EF4-FFF2-40B4-BE49-F238E27FC236}">
                  <a16:creationId xmlns:a16="http://schemas.microsoft.com/office/drawing/2014/main" xmlns="" id="{323E2AA8-B30F-4F7A-B152-52ECCC84611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08998" y="3099061"/>
              <a:ext cx="25403" cy="241040"/>
            </a:xfrm>
            <a:custGeom>
              <a:avLst/>
              <a:gdLst/>
              <a:ahLst/>
              <a:cxnLst/>
              <a:rect l="0" t="0" r="0" b="0"/>
              <a:pathLst>
                <a:path w="25403" h="241040">
                  <a:moveTo>
                    <a:pt x="2" y="6089"/>
                  </a:moveTo>
                  <a:lnTo>
                    <a:pt x="2" y="6089"/>
                  </a:lnTo>
                  <a:lnTo>
                    <a:pt x="0" y="2718"/>
                  </a:lnTo>
                  <a:lnTo>
                    <a:pt x="707" y="1725"/>
                  </a:lnTo>
                  <a:lnTo>
                    <a:pt x="1883" y="1063"/>
                  </a:lnTo>
                  <a:lnTo>
                    <a:pt x="8840" y="0"/>
                  </a:lnTo>
                  <a:lnTo>
                    <a:pt x="10128" y="2030"/>
                  </a:lnTo>
                  <a:lnTo>
                    <a:pt x="16840" y="47456"/>
                  </a:lnTo>
                  <a:lnTo>
                    <a:pt x="19103" y="83963"/>
                  </a:lnTo>
                  <a:lnTo>
                    <a:pt x="23222" y="125040"/>
                  </a:lnTo>
                  <a:lnTo>
                    <a:pt x="24756" y="163631"/>
                  </a:lnTo>
                  <a:lnTo>
                    <a:pt x="25274" y="204869"/>
                  </a:lnTo>
                  <a:lnTo>
                    <a:pt x="25402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480">
              <a:extLst>
                <a:ext uri="{FF2B5EF4-FFF2-40B4-BE49-F238E27FC236}">
                  <a16:creationId xmlns:a16="http://schemas.microsoft.com/office/drawing/2014/main" xmlns="" id="{7439FE81-C1DD-4C34-9027-0E41DCCD780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541012" y="3494035"/>
              <a:ext cx="228339" cy="182616"/>
            </a:xfrm>
            <a:custGeom>
              <a:avLst/>
              <a:gdLst/>
              <a:ahLst/>
              <a:cxnLst/>
              <a:rect l="0" t="0" r="0" b="0"/>
              <a:pathLst>
                <a:path w="228339" h="182616">
                  <a:moveTo>
                    <a:pt x="6088" y="23865"/>
                  </a:moveTo>
                  <a:lnTo>
                    <a:pt x="6088" y="23865"/>
                  </a:lnTo>
                  <a:lnTo>
                    <a:pt x="0" y="23865"/>
                  </a:lnTo>
                  <a:lnTo>
                    <a:pt x="39760" y="15027"/>
                  </a:lnTo>
                  <a:lnTo>
                    <a:pt x="86620" y="8938"/>
                  </a:lnTo>
                  <a:lnTo>
                    <a:pt x="133979" y="2666"/>
                  </a:lnTo>
                  <a:lnTo>
                    <a:pt x="177609" y="0"/>
                  </a:lnTo>
                  <a:lnTo>
                    <a:pt x="190740" y="2205"/>
                  </a:lnTo>
                  <a:lnTo>
                    <a:pt x="194099" y="4486"/>
                  </a:lnTo>
                  <a:lnTo>
                    <a:pt x="195635" y="7418"/>
                  </a:lnTo>
                  <a:lnTo>
                    <a:pt x="195952" y="10784"/>
                  </a:lnTo>
                  <a:lnTo>
                    <a:pt x="189657" y="25633"/>
                  </a:lnTo>
                  <a:lnTo>
                    <a:pt x="150111" y="69663"/>
                  </a:lnTo>
                  <a:lnTo>
                    <a:pt x="109404" y="110914"/>
                  </a:lnTo>
                  <a:lnTo>
                    <a:pt x="63840" y="157310"/>
                  </a:lnTo>
                  <a:lnTo>
                    <a:pt x="59978" y="163843"/>
                  </a:lnTo>
                  <a:lnTo>
                    <a:pt x="59652" y="165867"/>
                  </a:lnTo>
                  <a:lnTo>
                    <a:pt x="60142" y="167216"/>
                  </a:lnTo>
                  <a:lnTo>
                    <a:pt x="61175" y="168116"/>
                  </a:lnTo>
                  <a:lnTo>
                    <a:pt x="72740" y="172753"/>
                  </a:lnTo>
                  <a:lnTo>
                    <a:pt x="117449" y="170776"/>
                  </a:lnTo>
                  <a:lnTo>
                    <a:pt x="162140" y="173456"/>
                  </a:lnTo>
                  <a:lnTo>
                    <a:pt x="206773" y="180921"/>
                  </a:lnTo>
                  <a:lnTo>
                    <a:pt x="228338" y="18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481">
              <a:extLst>
                <a:ext uri="{FF2B5EF4-FFF2-40B4-BE49-F238E27FC236}">
                  <a16:creationId xmlns:a16="http://schemas.microsoft.com/office/drawing/2014/main" xmlns="" id="{0665E020-7FF4-429C-807C-6505B70DD22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790076" y="3613150"/>
              <a:ext cx="106275" cy="101601"/>
            </a:xfrm>
            <a:custGeom>
              <a:avLst/>
              <a:gdLst/>
              <a:ahLst/>
              <a:cxnLst/>
              <a:rect l="0" t="0" r="0" b="0"/>
              <a:pathLst>
                <a:path w="106275" h="101601">
                  <a:moveTo>
                    <a:pt x="80874" y="0"/>
                  </a:moveTo>
                  <a:lnTo>
                    <a:pt x="80874" y="0"/>
                  </a:lnTo>
                  <a:lnTo>
                    <a:pt x="80872" y="3371"/>
                  </a:lnTo>
                  <a:lnTo>
                    <a:pt x="82755" y="6907"/>
                  </a:lnTo>
                  <a:lnTo>
                    <a:pt x="84244" y="8838"/>
                  </a:lnTo>
                  <a:lnTo>
                    <a:pt x="84531" y="11537"/>
                  </a:lnTo>
                  <a:lnTo>
                    <a:pt x="78124" y="33408"/>
                  </a:lnTo>
                  <a:lnTo>
                    <a:pt x="65477" y="51291"/>
                  </a:lnTo>
                  <a:lnTo>
                    <a:pt x="44954" y="66625"/>
                  </a:lnTo>
                  <a:lnTo>
                    <a:pt x="27740" y="73362"/>
                  </a:lnTo>
                  <a:lnTo>
                    <a:pt x="18219" y="73058"/>
                  </a:lnTo>
                  <a:lnTo>
                    <a:pt x="9986" y="70570"/>
                  </a:lnTo>
                  <a:lnTo>
                    <a:pt x="3977" y="67113"/>
                  </a:lnTo>
                  <a:lnTo>
                    <a:pt x="836" y="63224"/>
                  </a:lnTo>
                  <a:lnTo>
                    <a:pt x="0" y="61199"/>
                  </a:lnTo>
                  <a:lnTo>
                    <a:pt x="1557" y="59849"/>
                  </a:lnTo>
                  <a:lnTo>
                    <a:pt x="17384" y="57683"/>
                  </a:lnTo>
                  <a:lnTo>
                    <a:pt x="21613" y="57505"/>
                  </a:lnTo>
                  <a:lnTo>
                    <a:pt x="55846" y="71487"/>
                  </a:lnTo>
                  <a:lnTo>
                    <a:pt x="75878" y="85408"/>
                  </a:lnTo>
                  <a:lnTo>
                    <a:pt x="89115" y="96175"/>
                  </a:lnTo>
                  <a:lnTo>
                    <a:pt x="10627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482">
              <a:extLst>
                <a:ext uri="{FF2B5EF4-FFF2-40B4-BE49-F238E27FC236}">
                  <a16:creationId xmlns:a16="http://schemas.microsoft.com/office/drawing/2014/main" xmlns="" id="{719436A8-C673-42C1-8FEB-B7EA6532481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909050" y="3600712"/>
              <a:ext cx="82551" cy="164839"/>
            </a:xfrm>
            <a:custGeom>
              <a:avLst/>
              <a:gdLst/>
              <a:ahLst/>
              <a:cxnLst/>
              <a:rect l="0" t="0" r="0" b="0"/>
              <a:pathLst>
                <a:path w="82551" h="164839">
                  <a:moveTo>
                    <a:pt x="82550" y="6088"/>
                  </a:moveTo>
                  <a:lnTo>
                    <a:pt x="82550" y="6088"/>
                  </a:lnTo>
                  <a:lnTo>
                    <a:pt x="82550" y="0"/>
                  </a:lnTo>
                  <a:lnTo>
                    <a:pt x="65943" y="43783"/>
                  </a:lnTo>
                  <a:lnTo>
                    <a:pt x="43678" y="83044"/>
                  </a:lnTo>
                  <a:lnTo>
                    <a:pt x="22268" y="124771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483">
              <a:extLst>
                <a:ext uri="{FF2B5EF4-FFF2-40B4-BE49-F238E27FC236}">
                  <a16:creationId xmlns:a16="http://schemas.microsoft.com/office/drawing/2014/main" xmlns="" id="{441AA079-F84C-4EE9-AD78-9B4CC2E61AF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004298" y="3703010"/>
              <a:ext cx="171453" cy="90654"/>
            </a:xfrm>
            <a:custGeom>
              <a:avLst/>
              <a:gdLst/>
              <a:ahLst/>
              <a:cxnLst/>
              <a:rect l="0" t="0" r="0" b="0"/>
              <a:pathLst>
                <a:path w="171453" h="90654">
                  <a:moveTo>
                    <a:pt x="2" y="11740"/>
                  </a:moveTo>
                  <a:lnTo>
                    <a:pt x="2" y="11740"/>
                  </a:lnTo>
                  <a:lnTo>
                    <a:pt x="0" y="8369"/>
                  </a:lnTo>
                  <a:lnTo>
                    <a:pt x="707" y="7376"/>
                  </a:lnTo>
                  <a:lnTo>
                    <a:pt x="1883" y="6714"/>
                  </a:lnTo>
                  <a:lnTo>
                    <a:pt x="3372" y="6273"/>
                  </a:lnTo>
                  <a:lnTo>
                    <a:pt x="8841" y="2280"/>
                  </a:lnTo>
                  <a:lnTo>
                    <a:pt x="21670" y="0"/>
                  </a:lnTo>
                  <a:lnTo>
                    <a:pt x="35506" y="2695"/>
                  </a:lnTo>
                  <a:lnTo>
                    <a:pt x="45173" y="7963"/>
                  </a:lnTo>
                  <a:lnTo>
                    <a:pt x="52504" y="13991"/>
                  </a:lnTo>
                  <a:lnTo>
                    <a:pt x="55086" y="20031"/>
                  </a:lnTo>
                  <a:lnTo>
                    <a:pt x="55775" y="23618"/>
                  </a:lnTo>
                  <a:lnTo>
                    <a:pt x="54823" y="27419"/>
                  </a:lnTo>
                  <a:lnTo>
                    <a:pt x="46741" y="39512"/>
                  </a:lnTo>
                  <a:lnTo>
                    <a:pt x="31366" y="54359"/>
                  </a:lnTo>
                  <a:lnTo>
                    <a:pt x="18113" y="64295"/>
                  </a:lnTo>
                  <a:lnTo>
                    <a:pt x="15107" y="68730"/>
                  </a:lnTo>
                  <a:lnTo>
                    <a:pt x="14305" y="70899"/>
                  </a:lnTo>
                  <a:lnTo>
                    <a:pt x="15181" y="72346"/>
                  </a:lnTo>
                  <a:lnTo>
                    <a:pt x="30520" y="78229"/>
                  </a:lnTo>
                  <a:lnTo>
                    <a:pt x="75404" y="83029"/>
                  </a:lnTo>
                  <a:lnTo>
                    <a:pt x="112184" y="88366"/>
                  </a:lnTo>
                  <a:lnTo>
                    <a:pt x="143544" y="90653"/>
                  </a:lnTo>
                  <a:lnTo>
                    <a:pt x="171452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265">
            <a:extLst>
              <a:ext uri="{FF2B5EF4-FFF2-40B4-BE49-F238E27FC236}">
                <a16:creationId xmlns:a16="http://schemas.microsoft.com/office/drawing/2014/main" xmlns="" id="{2407A91F-1C54-4EE1-A6CE-869439EE153D}"/>
              </a:ext>
            </a:extLst>
          </p:cNvPr>
          <p:cNvGrpSpPr/>
          <p:nvPr/>
        </p:nvGrpSpPr>
        <p:grpSpPr>
          <a:xfrm>
            <a:off x="6877050" y="673100"/>
            <a:ext cx="278767" cy="2773196"/>
            <a:chOff x="6877050" y="673100"/>
            <a:chExt cx="278767" cy="2773196"/>
          </a:xfrm>
        </p:grpSpPr>
        <p:sp>
          <p:nvSpPr>
            <p:cNvPr id="533" name="SMARTInkShape-1484">
              <a:extLst>
                <a:ext uri="{FF2B5EF4-FFF2-40B4-BE49-F238E27FC236}">
                  <a16:creationId xmlns:a16="http://schemas.microsoft.com/office/drawing/2014/main" xmlns="" id="{F7A79619-EF03-4FCC-A850-F6CA82130AE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77050" y="673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8839" y="9459"/>
                  </a:lnTo>
                  <a:lnTo>
                    <a:pt x="10983" y="15023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485">
              <a:extLst>
                <a:ext uri="{FF2B5EF4-FFF2-40B4-BE49-F238E27FC236}">
                  <a16:creationId xmlns:a16="http://schemas.microsoft.com/office/drawing/2014/main" xmlns="" id="{1F223EE3-EDB3-4A5D-B693-4F769601936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908798" y="895350"/>
              <a:ext cx="6353" cy="19051"/>
            </a:xfrm>
            <a:custGeom>
              <a:avLst/>
              <a:gdLst/>
              <a:ahLst/>
              <a:cxnLst/>
              <a:rect l="0" t="0" r="0" b="0"/>
              <a:pathLst>
                <a:path w="6353" h="19051">
                  <a:moveTo>
                    <a:pt x="2" y="0"/>
                  </a:moveTo>
                  <a:lnTo>
                    <a:pt x="2" y="0"/>
                  </a:lnTo>
                  <a:lnTo>
                    <a:pt x="0" y="8838"/>
                  </a:lnTo>
                  <a:lnTo>
                    <a:pt x="1883" y="12865"/>
                  </a:lnTo>
                  <a:lnTo>
                    <a:pt x="63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486">
              <a:extLst>
                <a:ext uri="{FF2B5EF4-FFF2-40B4-BE49-F238E27FC236}">
                  <a16:creationId xmlns:a16="http://schemas.microsoft.com/office/drawing/2014/main" xmlns="" id="{BB4C84B7-BC77-45B6-A0A4-8B26751F898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915150" y="1352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487">
              <a:extLst>
                <a:ext uri="{FF2B5EF4-FFF2-40B4-BE49-F238E27FC236}">
                  <a16:creationId xmlns:a16="http://schemas.microsoft.com/office/drawing/2014/main" xmlns="" id="{70AE42DB-C32F-4B0F-89AA-3B860926BB5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917841" y="1549400"/>
              <a:ext cx="10010" cy="57151"/>
            </a:xfrm>
            <a:custGeom>
              <a:avLst/>
              <a:gdLst/>
              <a:ahLst/>
              <a:cxnLst/>
              <a:rect l="0" t="0" r="0" b="0"/>
              <a:pathLst>
                <a:path w="10010" h="57151">
                  <a:moveTo>
                    <a:pt x="3659" y="0"/>
                  </a:moveTo>
                  <a:lnTo>
                    <a:pt x="3659" y="0"/>
                  </a:lnTo>
                  <a:lnTo>
                    <a:pt x="0" y="19573"/>
                  </a:lnTo>
                  <a:lnTo>
                    <a:pt x="2967" y="37549"/>
                  </a:lnTo>
                  <a:lnTo>
                    <a:pt x="100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488">
              <a:extLst>
                <a:ext uri="{FF2B5EF4-FFF2-40B4-BE49-F238E27FC236}">
                  <a16:creationId xmlns:a16="http://schemas.microsoft.com/office/drawing/2014/main" xmlns="" id="{3DB65FE4-7EB5-4756-ACB2-FCE878C078D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946898" y="1936750"/>
              <a:ext cx="6353" cy="19051"/>
            </a:xfrm>
            <a:custGeom>
              <a:avLst/>
              <a:gdLst/>
              <a:ahLst/>
              <a:cxnLst/>
              <a:rect l="0" t="0" r="0" b="0"/>
              <a:pathLst>
                <a:path w="6353" h="1905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1883" y="11933"/>
                  </a:lnTo>
                  <a:lnTo>
                    <a:pt x="63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489">
              <a:extLst>
                <a:ext uri="{FF2B5EF4-FFF2-40B4-BE49-F238E27FC236}">
                  <a16:creationId xmlns:a16="http://schemas.microsoft.com/office/drawing/2014/main" xmlns="" id="{709A701F-16F2-4F44-BE25-A1A01CFD7DC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921500" y="21082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6907" y="44589"/>
                  </a:lnTo>
                  <a:lnTo>
                    <a:pt x="9103" y="74360"/>
                  </a:lnTo>
                  <a:lnTo>
                    <a:pt x="8984" y="91610"/>
                  </a:lnTo>
                  <a:lnTo>
                    <a:pt x="20218" y="130698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490">
              <a:extLst>
                <a:ext uri="{FF2B5EF4-FFF2-40B4-BE49-F238E27FC236}">
                  <a16:creationId xmlns:a16="http://schemas.microsoft.com/office/drawing/2014/main" xmlns="" id="{6FD6175E-AA4D-4CC1-AE7B-79AFABB62B7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946900" y="2438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881" y="2574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491">
              <a:extLst>
                <a:ext uri="{FF2B5EF4-FFF2-40B4-BE49-F238E27FC236}">
                  <a16:creationId xmlns:a16="http://schemas.microsoft.com/office/drawing/2014/main" xmlns="" id="{83D294FE-A1E5-4EAF-B469-DE7B99B7D7F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953250" y="28384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5793" y="41445"/>
                  </a:lnTo>
                  <a:lnTo>
                    <a:pt x="1143" y="828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492">
              <a:extLst>
                <a:ext uri="{FF2B5EF4-FFF2-40B4-BE49-F238E27FC236}">
                  <a16:creationId xmlns:a16="http://schemas.microsoft.com/office/drawing/2014/main" xmlns="" id="{832BB00C-2725-4EA5-9A3A-7B1CE2C6D83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954132" y="3022600"/>
              <a:ext cx="5469" cy="25401"/>
            </a:xfrm>
            <a:custGeom>
              <a:avLst/>
              <a:gdLst/>
              <a:ahLst/>
              <a:cxnLst/>
              <a:rect l="0" t="0" r="0" b="0"/>
              <a:pathLst>
                <a:path w="5469" h="25401">
                  <a:moveTo>
                    <a:pt x="5468" y="0"/>
                  </a:moveTo>
                  <a:lnTo>
                    <a:pt x="5468" y="0"/>
                  </a:lnTo>
                  <a:lnTo>
                    <a:pt x="5468" y="15548"/>
                  </a:lnTo>
                  <a:lnTo>
                    <a:pt x="4763" y="16715"/>
                  </a:lnTo>
                  <a:lnTo>
                    <a:pt x="3586" y="17494"/>
                  </a:lnTo>
                  <a:lnTo>
                    <a:pt x="2097" y="18012"/>
                  </a:lnTo>
                  <a:lnTo>
                    <a:pt x="1104" y="19064"/>
                  </a:lnTo>
                  <a:lnTo>
                    <a:pt x="0" y="22113"/>
                  </a:lnTo>
                  <a:lnTo>
                    <a:pt x="412" y="23209"/>
                  </a:lnTo>
                  <a:lnTo>
                    <a:pt x="1391" y="23939"/>
                  </a:lnTo>
                  <a:lnTo>
                    <a:pt x="54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493">
              <a:extLst>
                <a:ext uri="{FF2B5EF4-FFF2-40B4-BE49-F238E27FC236}">
                  <a16:creationId xmlns:a16="http://schemas.microsoft.com/office/drawing/2014/main" xmlns="" id="{8BEA6977-F9F7-4EA4-A5E1-1A79CFA8A22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972300" y="3079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494">
              <a:extLst>
                <a:ext uri="{FF2B5EF4-FFF2-40B4-BE49-F238E27FC236}">
                  <a16:creationId xmlns:a16="http://schemas.microsoft.com/office/drawing/2014/main" xmlns="" id="{1409D0BF-70C2-492B-B50C-66A819330E8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85732" y="3198169"/>
              <a:ext cx="170085" cy="248127"/>
            </a:xfrm>
            <a:custGeom>
              <a:avLst/>
              <a:gdLst/>
              <a:ahLst/>
              <a:cxnLst/>
              <a:rect l="0" t="0" r="0" b="0"/>
              <a:pathLst>
                <a:path w="170085" h="248127">
                  <a:moveTo>
                    <a:pt x="88168" y="97481"/>
                  </a:moveTo>
                  <a:lnTo>
                    <a:pt x="88168" y="97481"/>
                  </a:lnTo>
                  <a:lnTo>
                    <a:pt x="88168" y="64487"/>
                  </a:lnTo>
                  <a:lnTo>
                    <a:pt x="86286" y="59769"/>
                  </a:lnTo>
                  <a:lnTo>
                    <a:pt x="84797" y="57523"/>
                  </a:lnTo>
                  <a:lnTo>
                    <a:pt x="80328" y="41689"/>
                  </a:lnTo>
                  <a:lnTo>
                    <a:pt x="78708" y="39120"/>
                  </a:lnTo>
                  <a:lnTo>
                    <a:pt x="76217" y="37407"/>
                  </a:lnTo>
                  <a:lnTo>
                    <a:pt x="69686" y="35504"/>
                  </a:lnTo>
                  <a:lnTo>
                    <a:pt x="62080" y="36539"/>
                  </a:lnTo>
                  <a:lnTo>
                    <a:pt x="58075" y="37803"/>
                  </a:lnTo>
                  <a:lnTo>
                    <a:pt x="42327" y="49694"/>
                  </a:lnTo>
                  <a:lnTo>
                    <a:pt x="14334" y="93884"/>
                  </a:lnTo>
                  <a:lnTo>
                    <a:pt x="2976" y="123581"/>
                  </a:lnTo>
                  <a:lnTo>
                    <a:pt x="0" y="161955"/>
                  </a:lnTo>
                  <a:lnTo>
                    <a:pt x="1004" y="181170"/>
                  </a:lnTo>
                  <a:lnTo>
                    <a:pt x="6154" y="196764"/>
                  </a:lnTo>
                  <a:lnTo>
                    <a:pt x="30042" y="228644"/>
                  </a:lnTo>
                  <a:lnTo>
                    <a:pt x="39756" y="237620"/>
                  </a:lnTo>
                  <a:lnTo>
                    <a:pt x="56420" y="245934"/>
                  </a:lnTo>
                  <a:lnTo>
                    <a:pt x="66061" y="248126"/>
                  </a:lnTo>
                  <a:lnTo>
                    <a:pt x="86164" y="245990"/>
                  </a:lnTo>
                  <a:lnTo>
                    <a:pt x="106623" y="237517"/>
                  </a:lnTo>
                  <a:lnTo>
                    <a:pt x="136159" y="212579"/>
                  </a:lnTo>
                  <a:lnTo>
                    <a:pt x="151620" y="192262"/>
                  </a:lnTo>
                  <a:lnTo>
                    <a:pt x="165921" y="152174"/>
                  </a:lnTo>
                  <a:lnTo>
                    <a:pt x="170084" y="105110"/>
                  </a:lnTo>
                  <a:lnTo>
                    <a:pt x="165565" y="58007"/>
                  </a:lnTo>
                  <a:lnTo>
                    <a:pt x="155955" y="28614"/>
                  </a:lnTo>
                  <a:lnTo>
                    <a:pt x="152409" y="21936"/>
                  </a:lnTo>
                  <a:lnTo>
                    <a:pt x="142825" y="12635"/>
                  </a:lnTo>
                  <a:lnTo>
                    <a:pt x="122797" y="915"/>
                  </a:lnTo>
                  <a:lnTo>
                    <a:pt x="112025" y="0"/>
                  </a:lnTo>
                  <a:lnTo>
                    <a:pt x="81818" y="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495">
              <a:extLst>
                <a:ext uri="{FF2B5EF4-FFF2-40B4-BE49-F238E27FC236}">
                  <a16:creationId xmlns:a16="http://schemas.microsoft.com/office/drawing/2014/main" xmlns="" id="{060C9911-778C-4317-A979-D22E53CF605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972300" y="3088791"/>
              <a:ext cx="25060" cy="28674"/>
            </a:xfrm>
            <a:custGeom>
              <a:avLst/>
              <a:gdLst/>
              <a:ahLst/>
              <a:cxnLst/>
              <a:rect l="0" t="0" r="0" b="0"/>
              <a:pathLst>
                <a:path w="25060" h="28674">
                  <a:moveTo>
                    <a:pt x="12700" y="3659"/>
                  </a:moveTo>
                  <a:lnTo>
                    <a:pt x="12700" y="3659"/>
                  </a:lnTo>
                  <a:lnTo>
                    <a:pt x="9329" y="3659"/>
                  </a:lnTo>
                  <a:lnTo>
                    <a:pt x="8336" y="2953"/>
                  </a:lnTo>
                  <a:lnTo>
                    <a:pt x="7674" y="1777"/>
                  </a:lnTo>
                  <a:lnTo>
                    <a:pt x="7232" y="288"/>
                  </a:lnTo>
                  <a:lnTo>
                    <a:pt x="6938" y="0"/>
                  </a:lnTo>
                  <a:lnTo>
                    <a:pt x="6741" y="515"/>
                  </a:lnTo>
                  <a:lnTo>
                    <a:pt x="6612" y="1563"/>
                  </a:lnTo>
                  <a:lnTo>
                    <a:pt x="7229" y="2262"/>
                  </a:lnTo>
                  <a:lnTo>
                    <a:pt x="9799" y="3038"/>
                  </a:lnTo>
                  <a:lnTo>
                    <a:pt x="10765" y="4656"/>
                  </a:lnTo>
                  <a:lnTo>
                    <a:pt x="13236" y="20215"/>
                  </a:lnTo>
                  <a:lnTo>
                    <a:pt x="15995" y="24658"/>
                  </a:lnTo>
                  <a:lnTo>
                    <a:pt x="19574" y="27103"/>
                  </a:lnTo>
                  <a:lnTo>
                    <a:pt x="24249" y="28673"/>
                  </a:lnTo>
                  <a:lnTo>
                    <a:pt x="24888" y="25125"/>
                  </a:lnTo>
                  <a:lnTo>
                    <a:pt x="25059" y="22203"/>
                  </a:lnTo>
                  <a:lnTo>
                    <a:pt x="21927" y="11348"/>
                  </a:lnTo>
                  <a:lnTo>
                    <a:pt x="19557" y="8785"/>
                  </a:lnTo>
                  <a:lnTo>
                    <a:pt x="13160" y="5938"/>
                  </a:lnTo>
                  <a:lnTo>
                    <a:pt x="4997" y="4334"/>
                  </a:lnTo>
                  <a:lnTo>
                    <a:pt x="3331" y="5520"/>
                  </a:lnTo>
                  <a:lnTo>
                    <a:pt x="0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496">
              <a:extLst>
                <a:ext uri="{FF2B5EF4-FFF2-40B4-BE49-F238E27FC236}">
                  <a16:creationId xmlns:a16="http://schemas.microsoft.com/office/drawing/2014/main" xmlns="" id="{D6875FF0-A4AC-48AA-A6E0-060130F2CB8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23100" y="3201806"/>
              <a:ext cx="69851" cy="41441"/>
            </a:xfrm>
            <a:custGeom>
              <a:avLst/>
              <a:gdLst/>
              <a:ahLst/>
              <a:cxnLst/>
              <a:rect l="0" t="0" r="0" b="0"/>
              <a:pathLst>
                <a:path w="69851" h="41441">
                  <a:moveTo>
                    <a:pt x="69850" y="17644"/>
                  </a:moveTo>
                  <a:lnTo>
                    <a:pt x="69850" y="17644"/>
                  </a:lnTo>
                  <a:lnTo>
                    <a:pt x="61011" y="3339"/>
                  </a:lnTo>
                  <a:lnTo>
                    <a:pt x="56984" y="703"/>
                  </a:lnTo>
                  <a:lnTo>
                    <a:pt x="54923" y="0"/>
                  </a:lnTo>
                  <a:lnTo>
                    <a:pt x="52843" y="942"/>
                  </a:lnTo>
                  <a:lnTo>
                    <a:pt x="48650" y="5752"/>
                  </a:lnTo>
                  <a:lnTo>
                    <a:pt x="46317" y="12594"/>
                  </a:lnTo>
                  <a:lnTo>
                    <a:pt x="44818" y="28484"/>
                  </a:lnTo>
                  <a:lnTo>
                    <a:pt x="46106" y="31926"/>
                  </a:lnTo>
                  <a:lnTo>
                    <a:pt x="51301" y="37633"/>
                  </a:lnTo>
                  <a:lnTo>
                    <a:pt x="56432" y="40639"/>
                  </a:lnTo>
                  <a:lnTo>
                    <a:pt x="58789" y="41440"/>
                  </a:lnTo>
                  <a:lnTo>
                    <a:pt x="61064" y="41269"/>
                  </a:lnTo>
                  <a:lnTo>
                    <a:pt x="65474" y="39198"/>
                  </a:lnTo>
                  <a:lnTo>
                    <a:pt x="66227" y="36952"/>
                  </a:lnTo>
                  <a:lnTo>
                    <a:pt x="65182" y="30694"/>
                  </a:lnTo>
                  <a:lnTo>
                    <a:pt x="60484" y="25090"/>
                  </a:lnTo>
                  <a:lnTo>
                    <a:pt x="57256" y="22608"/>
                  </a:lnTo>
                  <a:lnTo>
                    <a:pt x="44262" y="21732"/>
                  </a:lnTo>
                  <a:lnTo>
                    <a:pt x="9279" y="24402"/>
                  </a:lnTo>
                  <a:lnTo>
                    <a:pt x="6185" y="25677"/>
                  </a:lnTo>
                  <a:lnTo>
                    <a:pt x="0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266">
            <a:extLst>
              <a:ext uri="{FF2B5EF4-FFF2-40B4-BE49-F238E27FC236}">
                <a16:creationId xmlns:a16="http://schemas.microsoft.com/office/drawing/2014/main" xmlns="" id="{17E9CE3D-0FE9-4928-B606-033092781513}"/>
              </a:ext>
            </a:extLst>
          </p:cNvPr>
          <p:cNvGrpSpPr/>
          <p:nvPr/>
        </p:nvGrpSpPr>
        <p:grpSpPr>
          <a:xfrm>
            <a:off x="10172700" y="535427"/>
            <a:ext cx="1511301" cy="486924"/>
            <a:chOff x="10172700" y="535427"/>
            <a:chExt cx="1511301" cy="486924"/>
          </a:xfrm>
        </p:grpSpPr>
        <p:sp>
          <p:nvSpPr>
            <p:cNvPr id="547" name="SMARTInkShape-1497">
              <a:extLst>
                <a:ext uri="{FF2B5EF4-FFF2-40B4-BE49-F238E27FC236}">
                  <a16:creationId xmlns:a16="http://schemas.microsoft.com/office/drawing/2014/main" xmlns="" id="{343FD498-D697-45DE-8C2A-79E96585958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172700" y="535427"/>
              <a:ext cx="33659" cy="429774"/>
            </a:xfrm>
            <a:custGeom>
              <a:avLst/>
              <a:gdLst/>
              <a:ahLst/>
              <a:cxnLst/>
              <a:rect l="0" t="0" r="0" b="0"/>
              <a:pathLst>
                <a:path w="33659" h="429774">
                  <a:moveTo>
                    <a:pt x="19050" y="17023"/>
                  </a:moveTo>
                  <a:lnTo>
                    <a:pt x="19050" y="17023"/>
                  </a:lnTo>
                  <a:lnTo>
                    <a:pt x="15679" y="13652"/>
                  </a:lnTo>
                  <a:lnTo>
                    <a:pt x="14023" y="8234"/>
                  </a:lnTo>
                  <a:lnTo>
                    <a:pt x="12959" y="0"/>
                  </a:lnTo>
                  <a:lnTo>
                    <a:pt x="18460" y="755"/>
                  </a:lnTo>
                  <a:lnTo>
                    <a:pt x="22891" y="1945"/>
                  </a:lnTo>
                  <a:lnTo>
                    <a:pt x="29694" y="16436"/>
                  </a:lnTo>
                  <a:lnTo>
                    <a:pt x="33658" y="42162"/>
                  </a:lnTo>
                  <a:lnTo>
                    <a:pt x="33069" y="79466"/>
                  </a:lnTo>
                  <a:lnTo>
                    <a:pt x="32336" y="125679"/>
                  </a:lnTo>
                  <a:lnTo>
                    <a:pt x="32141" y="150844"/>
                  </a:lnTo>
                  <a:lnTo>
                    <a:pt x="29189" y="178909"/>
                  </a:lnTo>
                  <a:lnTo>
                    <a:pt x="24399" y="208908"/>
                  </a:lnTo>
                  <a:lnTo>
                    <a:pt x="18383" y="240196"/>
                  </a:lnTo>
                  <a:lnTo>
                    <a:pt x="13667" y="268816"/>
                  </a:lnTo>
                  <a:lnTo>
                    <a:pt x="9816" y="295657"/>
                  </a:lnTo>
                  <a:lnTo>
                    <a:pt x="6545" y="321313"/>
                  </a:lnTo>
                  <a:lnTo>
                    <a:pt x="2908" y="362989"/>
                  </a:lnTo>
                  <a:lnTo>
                    <a:pt x="861" y="406693"/>
                  </a:lnTo>
                  <a:lnTo>
                    <a:pt x="0" y="42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498">
              <a:extLst>
                <a:ext uri="{FF2B5EF4-FFF2-40B4-BE49-F238E27FC236}">
                  <a16:creationId xmlns:a16="http://schemas.microsoft.com/office/drawing/2014/main" xmlns="" id="{6BDF23F4-FD67-47C1-8975-8077AD1E9C0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287000" y="642494"/>
              <a:ext cx="215901" cy="214757"/>
            </a:xfrm>
            <a:custGeom>
              <a:avLst/>
              <a:gdLst/>
              <a:ahLst/>
              <a:cxnLst/>
              <a:rect l="0" t="0" r="0" b="0"/>
              <a:pathLst>
                <a:path w="215901" h="2147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9433" y="1430"/>
                  </a:lnTo>
                  <a:lnTo>
                    <a:pt x="14305" y="0"/>
                  </a:lnTo>
                  <a:lnTo>
                    <a:pt x="16592" y="1030"/>
                  </a:lnTo>
                  <a:lnTo>
                    <a:pt x="21015" y="5937"/>
                  </a:lnTo>
                  <a:lnTo>
                    <a:pt x="27471" y="23375"/>
                  </a:lnTo>
                  <a:lnTo>
                    <a:pt x="30904" y="70466"/>
                  </a:lnTo>
                  <a:lnTo>
                    <a:pt x="32910" y="116343"/>
                  </a:lnTo>
                  <a:lnTo>
                    <a:pt x="41815" y="159413"/>
                  </a:lnTo>
                  <a:lnTo>
                    <a:pt x="55618" y="206669"/>
                  </a:lnTo>
                  <a:lnTo>
                    <a:pt x="56469" y="211161"/>
                  </a:lnTo>
                  <a:lnTo>
                    <a:pt x="62492" y="205632"/>
                  </a:lnTo>
                  <a:lnTo>
                    <a:pt x="67062" y="200207"/>
                  </a:lnTo>
                  <a:lnTo>
                    <a:pt x="80171" y="161082"/>
                  </a:lnTo>
                  <a:lnTo>
                    <a:pt x="92271" y="127121"/>
                  </a:lnTo>
                  <a:lnTo>
                    <a:pt x="103098" y="110190"/>
                  </a:lnTo>
                  <a:lnTo>
                    <a:pt x="107538" y="105535"/>
                  </a:lnTo>
                  <a:lnTo>
                    <a:pt x="111203" y="103136"/>
                  </a:lnTo>
                  <a:lnTo>
                    <a:pt x="114352" y="102243"/>
                  </a:lnTo>
                  <a:lnTo>
                    <a:pt x="125378" y="116302"/>
                  </a:lnTo>
                  <a:lnTo>
                    <a:pt x="153096" y="161596"/>
                  </a:lnTo>
                  <a:lnTo>
                    <a:pt x="176698" y="193951"/>
                  </a:lnTo>
                  <a:lnTo>
                    <a:pt x="21590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499">
              <a:extLst>
                <a:ext uri="{FF2B5EF4-FFF2-40B4-BE49-F238E27FC236}">
                  <a16:creationId xmlns:a16="http://schemas.microsoft.com/office/drawing/2014/main" xmlns="" id="{10033DB1-2DF2-418C-9AB2-B3E28E60C33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680700" y="558800"/>
              <a:ext cx="25401" cy="400051"/>
            </a:xfrm>
            <a:custGeom>
              <a:avLst/>
              <a:gdLst/>
              <a:ahLst/>
              <a:cxnLst/>
              <a:rect l="0" t="0" r="0" b="0"/>
              <a:pathLst>
                <a:path w="25401" h="400051">
                  <a:moveTo>
                    <a:pt x="25400" y="0"/>
                  </a:moveTo>
                  <a:lnTo>
                    <a:pt x="25400" y="0"/>
                  </a:lnTo>
                  <a:lnTo>
                    <a:pt x="25400" y="40452"/>
                  </a:lnTo>
                  <a:lnTo>
                    <a:pt x="23519" y="84771"/>
                  </a:lnTo>
                  <a:lnTo>
                    <a:pt x="22029" y="109431"/>
                  </a:lnTo>
                  <a:lnTo>
                    <a:pt x="21037" y="135748"/>
                  </a:lnTo>
                  <a:lnTo>
                    <a:pt x="20373" y="163171"/>
                  </a:lnTo>
                  <a:lnTo>
                    <a:pt x="19933" y="191331"/>
                  </a:lnTo>
                  <a:lnTo>
                    <a:pt x="19638" y="218570"/>
                  </a:lnTo>
                  <a:lnTo>
                    <a:pt x="19443" y="245197"/>
                  </a:lnTo>
                  <a:lnTo>
                    <a:pt x="19309" y="271415"/>
                  </a:lnTo>
                  <a:lnTo>
                    <a:pt x="19165" y="313716"/>
                  </a:lnTo>
                  <a:lnTo>
                    <a:pt x="15322" y="359653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500">
              <a:extLst>
                <a:ext uri="{FF2B5EF4-FFF2-40B4-BE49-F238E27FC236}">
                  <a16:creationId xmlns:a16="http://schemas.microsoft.com/office/drawing/2014/main" xmlns="" id="{7E04E208-F9A2-4E58-86A2-FBAED8757E9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480191" y="787400"/>
              <a:ext cx="16360" cy="84372"/>
            </a:xfrm>
            <a:custGeom>
              <a:avLst/>
              <a:gdLst/>
              <a:ahLst/>
              <a:cxnLst/>
              <a:rect l="0" t="0" r="0" b="0"/>
              <a:pathLst>
                <a:path w="16360" h="84372">
                  <a:moveTo>
                    <a:pt x="3659" y="76200"/>
                  </a:moveTo>
                  <a:lnTo>
                    <a:pt x="3659" y="76200"/>
                  </a:lnTo>
                  <a:lnTo>
                    <a:pt x="288" y="82942"/>
                  </a:lnTo>
                  <a:lnTo>
                    <a:pt x="0" y="84222"/>
                  </a:lnTo>
                  <a:lnTo>
                    <a:pt x="514" y="84371"/>
                  </a:lnTo>
                  <a:lnTo>
                    <a:pt x="1563" y="83764"/>
                  </a:lnTo>
                  <a:lnTo>
                    <a:pt x="2261" y="82654"/>
                  </a:lnTo>
                  <a:lnTo>
                    <a:pt x="3246" y="77720"/>
                  </a:lnTo>
                  <a:lnTo>
                    <a:pt x="12350" y="33605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501">
              <a:extLst>
                <a:ext uri="{FF2B5EF4-FFF2-40B4-BE49-F238E27FC236}">
                  <a16:creationId xmlns:a16="http://schemas.microsoft.com/office/drawing/2014/main" xmlns="" id="{1E86A466-7357-4470-B198-934AFE3910D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478784" y="599766"/>
              <a:ext cx="64937" cy="232085"/>
            </a:xfrm>
            <a:custGeom>
              <a:avLst/>
              <a:gdLst/>
              <a:ahLst/>
              <a:cxnLst/>
              <a:rect l="0" t="0" r="0" b="0"/>
              <a:pathLst>
                <a:path w="64937" h="232085">
                  <a:moveTo>
                    <a:pt x="55866" y="9834"/>
                  </a:moveTo>
                  <a:lnTo>
                    <a:pt x="55866" y="9834"/>
                  </a:lnTo>
                  <a:lnTo>
                    <a:pt x="50399" y="4367"/>
                  </a:lnTo>
                  <a:lnTo>
                    <a:pt x="50809" y="3367"/>
                  </a:lnTo>
                  <a:lnTo>
                    <a:pt x="53148" y="375"/>
                  </a:lnTo>
                  <a:lnTo>
                    <a:pt x="54053" y="0"/>
                  </a:lnTo>
                  <a:lnTo>
                    <a:pt x="54659" y="456"/>
                  </a:lnTo>
                  <a:lnTo>
                    <a:pt x="55060" y="1465"/>
                  </a:lnTo>
                  <a:lnTo>
                    <a:pt x="64632" y="15516"/>
                  </a:lnTo>
                  <a:lnTo>
                    <a:pt x="64936" y="26941"/>
                  </a:lnTo>
                  <a:lnTo>
                    <a:pt x="55547" y="73721"/>
                  </a:lnTo>
                  <a:lnTo>
                    <a:pt x="44534" y="120082"/>
                  </a:lnTo>
                  <a:lnTo>
                    <a:pt x="25855" y="164096"/>
                  </a:lnTo>
                  <a:lnTo>
                    <a:pt x="7408" y="207702"/>
                  </a:lnTo>
                  <a:lnTo>
                    <a:pt x="0" y="226452"/>
                  </a:lnTo>
                  <a:lnTo>
                    <a:pt x="276" y="228329"/>
                  </a:lnTo>
                  <a:lnTo>
                    <a:pt x="1168" y="229581"/>
                  </a:lnTo>
                  <a:lnTo>
                    <a:pt x="5062" y="232080"/>
                  </a:lnTo>
                  <a:lnTo>
                    <a:pt x="5062" y="232081"/>
                  </a:lnTo>
                  <a:lnTo>
                    <a:pt x="5064" y="232083"/>
                  </a:lnTo>
                  <a:lnTo>
                    <a:pt x="1695" y="232084"/>
                  </a:lnTo>
                  <a:lnTo>
                    <a:pt x="1407" y="231378"/>
                  </a:lnTo>
                  <a:lnTo>
                    <a:pt x="5066" y="22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502">
              <a:extLst>
                <a:ext uri="{FF2B5EF4-FFF2-40B4-BE49-F238E27FC236}">
                  <a16:creationId xmlns:a16="http://schemas.microsoft.com/office/drawing/2014/main" xmlns="" id="{C91AD3AD-F4A2-455D-AF80-75F732AFE44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836140" y="660423"/>
              <a:ext cx="225517" cy="222228"/>
            </a:xfrm>
            <a:custGeom>
              <a:avLst/>
              <a:gdLst/>
              <a:ahLst/>
              <a:cxnLst/>
              <a:rect l="0" t="0" r="0" b="0"/>
              <a:pathLst>
                <a:path w="225517" h="222228">
                  <a:moveTo>
                    <a:pt x="16010" y="6327"/>
                  </a:moveTo>
                  <a:lnTo>
                    <a:pt x="16010" y="6327"/>
                  </a:lnTo>
                  <a:lnTo>
                    <a:pt x="5075" y="860"/>
                  </a:lnTo>
                  <a:lnTo>
                    <a:pt x="0" y="151"/>
                  </a:lnTo>
                  <a:lnTo>
                    <a:pt x="6106" y="0"/>
                  </a:lnTo>
                  <a:lnTo>
                    <a:pt x="36820" y="8769"/>
                  </a:lnTo>
                  <a:lnTo>
                    <a:pt x="68508" y="17869"/>
                  </a:lnTo>
                  <a:lnTo>
                    <a:pt x="109883" y="26915"/>
                  </a:lnTo>
                  <a:lnTo>
                    <a:pt x="147071" y="38533"/>
                  </a:lnTo>
                  <a:lnTo>
                    <a:pt x="191240" y="55100"/>
                  </a:lnTo>
                  <a:lnTo>
                    <a:pt x="225516" y="69815"/>
                  </a:lnTo>
                  <a:lnTo>
                    <a:pt x="219469" y="69827"/>
                  </a:lnTo>
                  <a:lnTo>
                    <a:pt x="219232" y="75294"/>
                  </a:lnTo>
                  <a:lnTo>
                    <a:pt x="177249" y="116246"/>
                  </a:lnTo>
                  <a:lnTo>
                    <a:pt x="132493" y="146992"/>
                  </a:lnTo>
                  <a:lnTo>
                    <a:pt x="85038" y="176504"/>
                  </a:lnTo>
                  <a:lnTo>
                    <a:pt x="41639" y="199555"/>
                  </a:lnTo>
                  <a:lnTo>
                    <a:pt x="9819" y="215121"/>
                  </a:lnTo>
                  <a:lnTo>
                    <a:pt x="3691" y="221811"/>
                  </a:lnTo>
                  <a:lnTo>
                    <a:pt x="10268" y="222172"/>
                  </a:lnTo>
                  <a:lnTo>
                    <a:pt x="28710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503">
              <a:extLst>
                <a:ext uri="{FF2B5EF4-FFF2-40B4-BE49-F238E27FC236}">
                  <a16:creationId xmlns:a16="http://schemas.microsoft.com/office/drawing/2014/main" xmlns="" id="{D3B3AF77-4F67-44DB-91F0-378B6D4D548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14222" y="641357"/>
              <a:ext cx="205473" cy="247641"/>
            </a:xfrm>
            <a:custGeom>
              <a:avLst/>
              <a:gdLst/>
              <a:ahLst/>
              <a:cxnLst/>
              <a:rect l="0" t="0" r="0" b="0"/>
              <a:pathLst>
                <a:path w="205473" h="247641">
                  <a:moveTo>
                    <a:pt x="57028" y="12693"/>
                  </a:moveTo>
                  <a:lnTo>
                    <a:pt x="57028" y="12693"/>
                  </a:lnTo>
                  <a:lnTo>
                    <a:pt x="41018" y="12693"/>
                  </a:lnTo>
                  <a:lnTo>
                    <a:pt x="42386" y="12693"/>
                  </a:lnTo>
                  <a:lnTo>
                    <a:pt x="82481" y="6931"/>
                  </a:lnTo>
                  <a:lnTo>
                    <a:pt x="123259" y="6459"/>
                  </a:lnTo>
                  <a:lnTo>
                    <a:pt x="165125" y="2995"/>
                  </a:lnTo>
                  <a:lnTo>
                    <a:pt x="205472" y="45"/>
                  </a:lnTo>
                  <a:lnTo>
                    <a:pt x="203533" y="0"/>
                  </a:lnTo>
                  <a:lnTo>
                    <a:pt x="203118" y="5461"/>
                  </a:lnTo>
                  <a:lnTo>
                    <a:pt x="170339" y="46250"/>
                  </a:lnTo>
                  <a:lnTo>
                    <a:pt x="141451" y="85176"/>
                  </a:lnTo>
                  <a:lnTo>
                    <a:pt x="105113" y="127356"/>
                  </a:lnTo>
                  <a:lnTo>
                    <a:pt x="61460" y="173050"/>
                  </a:lnTo>
                  <a:lnTo>
                    <a:pt x="22687" y="217573"/>
                  </a:lnTo>
                  <a:lnTo>
                    <a:pt x="3043" y="238779"/>
                  </a:lnTo>
                  <a:lnTo>
                    <a:pt x="0" y="247256"/>
                  </a:lnTo>
                  <a:lnTo>
                    <a:pt x="18361" y="247640"/>
                  </a:lnTo>
                  <a:lnTo>
                    <a:pt x="61743" y="241176"/>
                  </a:lnTo>
                  <a:lnTo>
                    <a:pt x="101992" y="236383"/>
                  </a:lnTo>
                  <a:lnTo>
                    <a:pt x="143913" y="235227"/>
                  </a:lnTo>
                  <a:lnTo>
                    <a:pt x="171088" y="234945"/>
                  </a:lnTo>
                  <a:lnTo>
                    <a:pt x="158628" y="234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04">
              <a:extLst>
                <a:ext uri="{FF2B5EF4-FFF2-40B4-BE49-F238E27FC236}">
                  <a16:creationId xmlns:a16="http://schemas.microsoft.com/office/drawing/2014/main" xmlns="" id="{30DC018D-86DB-4CAD-89A2-B96A59D9375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419053" y="819150"/>
              <a:ext cx="99770" cy="120651"/>
            </a:xfrm>
            <a:custGeom>
              <a:avLst/>
              <a:gdLst/>
              <a:ahLst/>
              <a:cxnLst/>
              <a:rect l="0" t="0" r="0" b="0"/>
              <a:pathLst>
                <a:path w="99770" h="120651">
                  <a:moveTo>
                    <a:pt x="93497" y="0"/>
                  </a:moveTo>
                  <a:lnTo>
                    <a:pt x="93497" y="0"/>
                  </a:lnTo>
                  <a:lnTo>
                    <a:pt x="99769" y="0"/>
                  </a:lnTo>
                  <a:lnTo>
                    <a:pt x="81427" y="44845"/>
                  </a:lnTo>
                  <a:lnTo>
                    <a:pt x="58736" y="69928"/>
                  </a:lnTo>
                  <a:lnTo>
                    <a:pt x="14515" y="102095"/>
                  </a:lnTo>
                  <a:lnTo>
                    <a:pt x="10503" y="103341"/>
                  </a:lnTo>
                  <a:lnTo>
                    <a:pt x="7122" y="103466"/>
                  </a:lnTo>
                  <a:lnTo>
                    <a:pt x="4164" y="102844"/>
                  </a:lnTo>
                  <a:lnTo>
                    <a:pt x="2192" y="101018"/>
                  </a:lnTo>
                  <a:lnTo>
                    <a:pt x="0" y="95227"/>
                  </a:lnTo>
                  <a:lnTo>
                    <a:pt x="122" y="92412"/>
                  </a:lnTo>
                  <a:lnTo>
                    <a:pt x="7239" y="77246"/>
                  </a:lnTo>
                  <a:lnTo>
                    <a:pt x="11180" y="73137"/>
                  </a:lnTo>
                  <a:lnTo>
                    <a:pt x="15284" y="71311"/>
                  </a:lnTo>
                  <a:lnTo>
                    <a:pt x="29147" y="70042"/>
                  </a:lnTo>
                  <a:lnTo>
                    <a:pt x="40955" y="73278"/>
                  </a:lnTo>
                  <a:lnTo>
                    <a:pt x="50020" y="78705"/>
                  </a:lnTo>
                  <a:lnTo>
                    <a:pt x="53007" y="82723"/>
                  </a:lnTo>
                  <a:lnTo>
                    <a:pt x="60213" y="102173"/>
                  </a:lnTo>
                  <a:lnTo>
                    <a:pt x="60724" y="106215"/>
                  </a:lnTo>
                  <a:lnTo>
                    <a:pt x="61769" y="108910"/>
                  </a:lnTo>
                  <a:lnTo>
                    <a:pt x="63175" y="110707"/>
                  </a:lnTo>
                  <a:lnTo>
                    <a:pt x="64814" y="111904"/>
                  </a:lnTo>
                  <a:lnTo>
                    <a:pt x="65909" y="113408"/>
                  </a:lnTo>
                  <a:lnTo>
                    <a:pt x="67123" y="116961"/>
                  </a:lnTo>
                  <a:lnTo>
                    <a:pt x="68155" y="118191"/>
                  </a:lnTo>
                  <a:lnTo>
                    <a:pt x="7444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05">
              <a:extLst>
                <a:ext uri="{FF2B5EF4-FFF2-40B4-BE49-F238E27FC236}">
                  <a16:creationId xmlns:a16="http://schemas.microsoft.com/office/drawing/2014/main" xmlns="" id="{50091160-BAA3-477B-B6DB-F37DACEAFF6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507946" y="815492"/>
              <a:ext cx="99855" cy="183111"/>
            </a:xfrm>
            <a:custGeom>
              <a:avLst/>
              <a:gdLst/>
              <a:ahLst/>
              <a:cxnLst/>
              <a:rect l="0" t="0" r="0" b="0"/>
              <a:pathLst>
                <a:path w="99855" h="183111">
                  <a:moveTo>
                    <a:pt x="99854" y="3658"/>
                  </a:moveTo>
                  <a:lnTo>
                    <a:pt x="99854" y="3658"/>
                  </a:lnTo>
                  <a:lnTo>
                    <a:pt x="99851" y="287"/>
                  </a:lnTo>
                  <a:lnTo>
                    <a:pt x="99149" y="0"/>
                  </a:lnTo>
                  <a:lnTo>
                    <a:pt x="96484" y="1562"/>
                  </a:lnTo>
                  <a:lnTo>
                    <a:pt x="77778" y="41804"/>
                  </a:lnTo>
                  <a:lnTo>
                    <a:pt x="57813" y="80703"/>
                  </a:lnTo>
                  <a:lnTo>
                    <a:pt x="30479" y="122358"/>
                  </a:lnTo>
                  <a:lnTo>
                    <a:pt x="7105" y="164460"/>
                  </a:lnTo>
                  <a:lnTo>
                    <a:pt x="0" y="181471"/>
                  </a:lnTo>
                  <a:lnTo>
                    <a:pt x="124" y="182878"/>
                  </a:lnTo>
                  <a:lnTo>
                    <a:pt x="912" y="183110"/>
                  </a:lnTo>
                  <a:lnTo>
                    <a:pt x="4604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506">
              <a:extLst>
                <a:ext uri="{FF2B5EF4-FFF2-40B4-BE49-F238E27FC236}">
                  <a16:creationId xmlns:a16="http://schemas.microsoft.com/office/drawing/2014/main" xmlns="" id="{73FF5C31-26FB-4FE7-A2F7-1E10BE69228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569771" y="901734"/>
              <a:ext cx="114230" cy="120617"/>
            </a:xfrm>
            <a:custGeom>
              <a:avLst/>
              <a:gdLst/>
              <a:ahLst/>
              <a:cxnLst/>
              <a:rect l="0" t="0" r="0" b="0"/>
              <a:pathLst>
                <a:path w="114230" h="120617">
                  <a:moveTo>
                    <a:pt x="12629" y="25366"/>
                  </a:moveTo>
                  <a:lnTo>
                    <a:pt x="12629" y="25366"/>
                  </a:lnTo>
                  <a:lnTo>
                    <a:pt x="12629" y="18624"/>
                  </a:lnTo>
                  <a:lnTo>
                    <a:pt x="14510" y="13433"/>
                  </a:lnTo>
                  <a:lnTo>
                    <a:pt x="21468" y="4351"/>
                  </a:lnTo>
                  <a:lnTo>
                    <a:pt x="27375" y="1915"/>
                  </a:lnTo>
                  <a:lnTo>
                    <a:pt x="58861" y="0"/>
                  </a:lnTo>
                  <a:lnTo>
                    <a:pt x="63277" y="1862"/>
                  </a:lnTo>
                  <a:lnTo>
                    <a:pt x="65447" y="3347"/>
                  </a:lnTo>
                  <a:lnTo>
                    <a:pt x="66185" y="6453"/>
                  </a:lnTo>
                  <a:lnTo>
                    <a:pt x="65124" y="15549"/>
                  </a:lnTo>
                  <a:lnTo>
                    <a:pt x="57189" y="35941"/>
                  </a:lnTo>
                  <a:lnTo>
                    <a:pt x="42530" y="56486"/>
                  </a:lnTo>
                  <a:lnTo>
                    <a:pt x="4176" y="93145"/>
                  </a:lnTo>
                  <a:lnTo>
                    <a:pt x="1189" y="100952"/>
                  </a:lnTo>
                  <a:lnTo>
                    <a:pt x="0" y="110879"/>
                  </a:lnTo>
                  <a:lnTo>
                    <a:pt x="2096" y="111303"/>
                  </a:lnTo>
                  <a:lnTo>
                    <a:pt x="44172" y="108176"/>
                  </a:lnTo>
                  <a:lnTo>
                    <a:pt x="86423" y="112314"/>
                  </a:lnTo>
                  <a:lnTo>
                    <a:pt x="101600" y="114393"/>
                  </a:lnTo>
                  <a:lnTo>
                    <a:pt x="114229" y="120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267">
            <a:extLst>
              <a:ext uri="{FF2B5EF4-FFF2-40B4-BE49-F238E27FC236}">
                <a16:creationId xmlns:a16="http://schemas.microsoft.com/office/drawing/2014/main" xmlns="" id="{A1DA6635-02EC-40DE-91E4-968DBCD97754}"/>
              </a:ext>
            </a:extLst>
          </p:cNvPr>
          <p:cNvGrpSpPr/>
          <p:nvPr/>
        </p:nvGrpSpPr>
        <p:grpSpPr>
          <a:xfrm>
            <a:off x="6038850" y="5424461"/>
            <a:ext cx="1085851" cy="296890"/>
            <a:chOff x="6038850" y="5424461"/>
            <a:chExt cx="1085851" cy="296890"/>
          </a:xfrm>
        </p:grpSpPr>
        <p:sp>
          <p:nvSpPr>
            <p:cNvPr id="558" name="SMARTInkShape-1507">
              <a:extLst>
                <a:ext uri="{FF2B5EF4-FFF2-40B4-BE49-F238E27FC236}">
                  <a16:creationId xmlns:a16="http://schemas.microsoft.com/office/drawing/2014/main" xmlns="" id="{05F6014B-B8F3-49BD-BC49-38263C6782C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921507" y="5473702"/>
              <a:ext cx="203194" cy="247649"/>
            </a:xfrm>
            <a:custGeom>
              <a:avLst/>
              <a:gdLst/>
              <a:ahLst/>
              <a:cxnLst/>
              <a:rect l="0" t="0" r="0" b="0"/>
              <a:pathLst>
                <a:path w="203194" h="247649">
                  <a:moveTo>
                    <a:pt x="19043" y="6348"/>
                  </a:moveTo>
                  <a:lnTo>
                    <a:pt x="19043" y="6348"/>
                  </a:lnTo>
                  <a:lnTo>
                    <a:pt x="777" y="259"/>
                  </a:lnTo>
                  <a:lnTo>
                    <a:pt x="38786" y="21"/>
                  </a:lnTo>
                  <a:lnTo>
                    <a:pt x="75302" y="5"/>
                  </a:lnTo>
                  <a:lnTo>
                    <a:pt x="114029" y="0"/>
                  </a:lnTo>
                  <a:lnTo>
                    <a:pt x="154196" y="5068"/>
                  </a:lnTo>
                  <a:lnTo>
                    <a:pt x="174330" y="10830"/>
                  </a:lnTo>
                  <a:lnTo>
                    <a:pt x="179781" y="14925"/>
                  </a:lnTo>
                  <a:lnTo>
                    <a:pt x="182204" y="20979"/>
                  </a:lnTo>
                  <a:lnTo>
                    <a:pt x="182850" y="24568"/>
                  </a:lnTo>
                  <a:lnTo>
                    <a:pt x="181869" y="28373"/>
                  </a:lnTo>
                  <a:lnTo>
                    <a:pt x="162982" y="55536"/>
                  </a:lnTo>
                  <a:lnTo>
                    <a:pt x="117970" y="98478"/>
                  </a:lnTo>
                  <a:lnTo>
                    <a:pt x="78001" y="142989"/>
                  </a:lnTo>
                  <a:lnTo>
                    <a:pt x="38591" y="186948"/>
                  </a:lnTo>
                  <a:lnTo>
                    <a:pt x="16256" y="207805"/>
                  </a:lnTo>
                  <a:lnTo>
                    <a:pt x="12832" y="221602"/>
                  </a:lnTo>
                  <a:lnTo>
                    <a:pt x="12704" y="227659"/>
                  </a:lnTo>
                  <a:lnTo>
                    <a:pt x="11995" y="227971"/>
                  </a:lnTo>
                  <a:lnTo>
                    <a:pt x="0" y="228598"/>
                  </a:lnTo>
                  <a:lnTo>
                    <a:pt x="45434" y="235065"/>
                  </a:lnTo>
                  <a:lnTo>
                    <a:pt x="83934" y="239138"/>
                  </a:lnTo>
                  <a:lnTo>
                    <a:pt x="130070" y="240658"/>
                  </a:lnTo>
                  <a:lnTo>
                    <a:pt x="172511" y="241108"/>
                  </a:lnTo>
                  <a:lnTo>
                    <a:pt x="196924" y="241947"/>
                  </a:lnTo>
                  <a:lnTo>
                    <a:pt x="199719" y="243142"/>
                  </a:lnTo>
                  <a:lnTo>
                    <a:pt x="203193" y="24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508">
              <a:extLst>
                <a:ext uri="{FF2B5EF4-FFF2-40B4-BE49-F238E27FC236}">
                  <a16:creationId xmlns:a16="http://schemas.microsoft.com/office/drawing/2014/main" xmlns="" id="{33C557B1-200E-45B0-9A03-B6CF33D831E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038850" y="5424461"/>
              <a:ext cx="273051" cy="221438"/>
            </a:xfrm>
            <a:custGeom>
              <a:avLst/>
              <a:gdLst/>
              <a:ahLst/>
              <a:cxnLst/>
              <a:rect l="0" t="0" r="0" b="0"/>
              <a:pathLst>
                <a:path w="273051" h="221438">
                  <a:moveTo>
                    <a:pt x="0" y="30189"/>
                  </a:moveTo>
                  <a:lnTo>
                    <a:pt x="0" y="30189"/>
                  </a:lnTo>
                  <a:lnTo>
                    <a:pt x="4364" y="20050"/>
                  </a:lnTo>
                  <a:lnTo>
                    <a:pt x="6273" y="0"/>
                  </a:lnTo>
                  <a:lnTo>
                    <a:pt x="9699" y="5643"/>
                  </a:lnTo>
                  <a:lnTo>
                    <a:pt x="21541" y="47657"/>
                  </a:lnTo>
                  <a:lnTo>
                    <a:pt x="26741" y="82638"/>
                  </a:lnTo>
                  <a:lnTo>
                    <a:pt x="31405" y="117940"/>
                  </a:lnTo>
                  <a:lnTo>
                    <a:pt x="35830" y="151034"/>
                  </a:lnTo>
                  <a:lnTo>
                    <a:pt x="42288" y="191349"/>
                  </a:lnTo>
                  <a:lnTo>
                    <a:pt x="48670" y="214817"/>
                  </a:lnTo>
                  <a:lnTo>
                    <a:pt x="50791" y="217481"/>
                  </a:lnTo>
                  <a:lnTo>
                    <a:pt x="52911" y="218550"/>
                  </a:lnTo>
                  <a:lnTo>
                    <a:pt x="55031" y="216440"/>
                  </a:lnTo>
                  <a:lnTo>
                    <a:pt x="68986" y="175035"/>
                  </a:lnTo>
                  <a:lnTo>
                    <a:pt x="84176" y="137782"/>
                  </a:lnTo>
                  <a:lnTo>
                    <a:pt x="102496" y="105299"/>
                  </a:lnTo>
                  <a:lnTo>
                    <a:pt x="105725" y="102840"/>
                  </a:lnTo>
                  <a:lnTo>
                    <a:pt x="108584" y="101906"/>
                  </a:lnTo>
                  <a:lnTo>
                    <a:pt x="111195" y="104106"/>
                  </a:lnTo>
                  <a:lnTo>
                    <a:pt x="126008" y="142298"/>
                  </a:lnTo>
                  <a:lnTo>
                    <a:pt x="141333" y="183985"/>
                  </a:lnTo>
                  <a:lnTo>
                    <a:pt x="154175" y="218669"/>
                  </a:lnTo>
                  <a:lnTo>
                    <a:pt x="157111" y="220753"/>
                  </a:lnTo>
                  <a:lnTo>
                    <a:pt x="160479" y="221437"/>
                  </a:lnTo>
                  <a:lnTo>
                    <a:pt x="164137" y="221188"/>
                  </a:lnTo>
                  <a:lnTo>
                    <a:pt x="171963" y="213384"/>
                  </a:lnTo>
                  <a:lnTo>
                    <a:pt x="195227" y="175267"/>
                  </a:lnTo>
                  <a:lnTo>
                    <a:pt x="212591" y="142881"/>
                  </a:lnTo>
                  <a:lnTo>
                    <a:pt x="229950" y="107791"/>
                  </a:lnTo>
                  <a:lnTo>
                    <a:pt x="250713" y="60177"/>
                  </a:lnTo>
                  <a:lnTo>
                    <a:pt x="258447" y="46304"/>
                  </a:lnTo>
                  <a:lnTo>
                    <a:pt x="260492" y="46576"/>
                  </a:lnTo>
                  <a:lnTo>
                    <a:pt x="273050" y="5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509">
              <a:extLst>
                <a:ext uri="{FF2B5EF4-FFF2-40B4-BE49-F238E27FC236}">
                  <a16:creationId xmlns:a16="http://schemas.microsoft.com/office/drawing/2014/main" xmlns="" id="{EA99B5E4-BD89-4772-A16A-0174DF6D986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21450" y="5499100"/>
              <a:ext cx="190501" cy="82289"/>
            </a:xfrm>
            <a:custGeom>
              <a:avLst/>
              <a:gdLst/>
              <a:ahLst/>
              <a:cxnLst/>
              <a:rect l="0" t="0" r="0" b="0"/>
              <a:pathLst>
                <a:path w="190501" h="82289">
                  <a:moveTo>
                    <a:pt x="0" y="76200"/>
                  </a:moveTo>
                  <a:lnTo>
                    <a:pt x="0" y="76200"/>
                  </a:lnTo>
                  <a:lnTo>
                    <a:pt x="0" y="82288"/>
                  </a:lnTo>
                  <a:lnTo>
                    <a:pt x="0" y="79101"/>
                  </a:lnTo>
                  <a:lnTo>
                    <a:pt x="12209" y="52036"/>
                  </a:lnTo>
                  <a:lnTo>
                    <a:pt x="32201" y="27056"/>
                  </a:lnTo>
                  <a:lnTo>
                    <a:pt x="54814" y="11359"/>
                  </a:lnTo>
                  <a:lnTo>
                    <a:pt x="59120" y="11100"/>
                  </a:lnTo>
                  <a:lnTo>
                    <a:pt x="67669" y="14576"/>
                  </a:lnTo>
                  <a:lnTo>
                    <a:pt x="80414" y="24467"/>
                  </a:lnTo>
                  <a:lnTo>
                    <a:pt x="103598" y="57336"/>
                  </a:lnTo>
                  <a:lnTo>
                    <a:pt x="109073" y="60761"/>
                  </a:lnTo>
                  <a:lnTo>
                    <a:pt x="112932" y="60262"/>
                  </a:lnTo>
                  <a:lnTo>
                    <a:pt x="122865" y="55946"/>
                  </a:lnTo>
                  <a:lnTo>
                    <a:pt x="169655" y="14287"/>
                  </a:lnTo>
                  <a:lnTo>
                    <a:pt x="181736" y="423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510">
              <a:extLst>
                <a:ext uri="{FF2B5EF4-FFF2-40B4-BE49-F238E27FC236}">
                  <a16:creationId xmlns:a16="http://schemas.microsoft.com/office/drawing/2014/main" xmlns="" id="{9735E5CB-36B0-4CE1-AD16-4BEEEC095CE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554082" y="5626100"/>
              <a:ext cx="176919" cy="69851"/>
            </a:xfrm>
            <a:custGeom>
              <a:avLst/>
              <a:gdLst/>
              <a:ahLst/>
              <a:cxnLst/>
              <a:rect l="0" t="0" r="0" b="0"/>
              <a:pathLst>
                <a:path w="176919" h="69851">
                  <a:moveTo>
                    <a:pt x="5468" y="69850"/>
                  </a:moveTo>
                  <a:lnTo>
                    <a:pt x="5468" y="69850"/>
                  </a:lnTo>
                  <a:lnTo>
                    <a:pt x="2097" y="66479"/>
                  </a:lnTo>
                  <a:lnTo>
                    <a:pt x="441" y="62942"/>
                  </a:lnTo>
                  <a:lnTo>
                    <a:pt x="0" y="61011"/>
                  </a:lnTo>
                  <a:lnTo>
                    <a:pt x="8034" y="33070"/>
                  </a:lnTo>
                  <a:lnTo>
                    <a:pt x="13898" y="23399"/>
                  </a:lnTo>
                  <a:lnTo>
                    <a:pt x="21915" y="16751"/>
                  </a:lnTo>
                  <a:lnTo>
                    <a:pt x="38328" y="9745"/>
                  </a:lnTo>
                  <a:lnTo>
                    <a:pt x="50411" y="7859"/>
                  </a:lnTo>
                  <a:lnTo>
                    <a:pt x="60955" y="10784"/>
                  </a:lnTo>
                  <a:lnTo>
                    <a:pt x="65742" y="13539"/>
                  </a:lnTo>
                  <a:lnTo>
                    <a:pt x="72944" y="22245"/>
                  </a:lnTo>
                  <a:lnTo>
                    <a:pt x="86687" y="41710"/>
                  </a:lnTo>
                  <a:lnTo>
                    <a:pt x="102205" y="51478"/>
                  </a:lnTo>
                  <a:lnTo>
                    <a:pt x="113466" y="55469"/>
                  </a:lnTo>
                  <a:lnTo>
                    <a:pt x="116976" y="54618"/>
                  </a:lnTo>
                  <a:lnTo>
                    <a:pt x="129366" y="45974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268">
            <a:extLst>
              <a:ext uri="{FF2B5EF4-FFF2-40B4-BE49-F238E27FC236}">
                <a16:creationId xmlns:a16="http://schemas.microsoft.com/office/drawing/2014/main" xmlns="" id="{857CF1C6-B153-4B7E-A603-905F7B2D2DFA}"/>
              </a:ext>
            </a:extLst>
          </p:cNvPr>
          <p:cNvGrpSpPr/>
          <p:nvPr/>
        </p:nvGrpSpPr>
        <p:grpSpPr>
          <a:xfrm>
            <a:off x="4986065" y="5245983"/>
            <a:ext cx="500336" cy="437268"/>
            <a:chOff x="4986065" y="5245983"/>
            <a:chExt cx="500336" cy="437268"/>
          </a:xfrm>
        </p:grpSpPr>
        <p:sp>
          <p:nvSpPr>
            <p:cNvPr id="563" name="SMARTInkShape-1511">
              <a:extLst>
                <a:ext uri="{FF2B5EF4-FFF2-40B4-BE49-F238E27FC236}">
                  <a16:creationId xmlns:a16="http://schemas.microsoft.com/office/drawing/2014/main" xmlns="" id="{E6D3A2BF-F815-4E64-AD02-CAE54A991E2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86065" y="5245983"/>
              <a:ext cx="459835" cy="354718"/>
            </a:xfrm>
            <a:custGeom>
              <a:avLst/>
              <a:gdLst/>
              <a:ahLst/>
              <a:cxnLst/>
              <a:rect l="0" t="0" r="0" b="0"/>
              <a:pathLst>
                <a:path w="459835" h="354718">
                  <a:moveTo>
                    <a:pt x="93935" y="5467"/>
                  </a:moveTo>
                  <a:lnTo>
                    <a:pt x="93935" y="5467"/>
                  </a:lnTo>
                  <a:lnTo>
                    <a:pt x="88468" y="0"/>
                  </a:lnTo>
                  <a:lnTo>
                    <a:pt x="88173" y="411"/>
                  </a:lnTo>
                  <a:lnTo>
                    <a:pt x="82567" y="36759"/>
                  </a:lnTo>
                  <a:lnTo>
                    <a:pt x="76064" y="83256"/>
                  </a:lnTo>
                  <a:lnTo>
                    <a:pt x="69293" y="126117"/>
                  </a:lnTo>
                  <a:lnTo>
                    <a:pt x="59700" y="173389"/>
                  </a:lnTo>
                  <a:lnTo>
                    <a:pt x="50497" y="219799"/>
                  </a:lnTo>
                  <a:lnTo>
                    <a:pt x="46407" y="259239"/>
                  </a:lnTo>
                  <a:lnTo>
                    <a:pt x="44105" y="303066"/>
                  </a:lnTo>
                  <a:lnTo>
                    <a:pt x="44032" y="332154"/>
                  </a:lnTo>
                  <a:lnTo>
                    <a:pt x="45144" y="334030"/>
                  </a:lnTo>
                  <a:lnTo>
                    <a:pt x="46591" y="334576"/>
                  </a:lnTo>
                  <a:lnTo>
                    <a:pt x="50080" y="325775"/>
                  </a:lnTo>
                  <a:lnTo>
                    <a:pt x="51998" y="318489"/>
                  </a:lnTo>
                  <a:lnTo>
                    <a:pt x="47956" y="281266"/>
                  </a:lnTo>
                  <a:lnTo>
                    <a:pt x="34451" y="241231"/>
                  </a:lnTo>
                  <a:lnTo>
                    <a:pt x="13672" y="202558"/>
                  </a:lnTo>
                  <a:lnTo>
                    <a:pt x="0" y="173701"/>
                  </a:lnTo>
                  <a:lnTo>
                    <a:pt x="974" y="172656"/>
                  </a:lnTo>
                  <a:lnTo>
                    <a:pt x="38281" y="160020"/>
                  </a:lnTo>
                  <a:lnTo>
                    <a:pt x="83679" y="131209"/>
                  </a:lnTo>
                  <a:lnTo>
                    <a:pt x="130937" y="95177"/>
                  </a:lnTo>
                  <a:lnTo>
                    <a:pt x="166678" y="71244"/>
                  </a:lnTo>
                  <a:lnTo>
                    <a:pt x="201451" y="59716"/>
                  </a:lnTo>
                  <a:lnTo>
                    <a:pt x="203713" y="59977"/>
                  </a:lnTo>
                  <a:lnTo>
                    <a:pt x="205220" y="60857"/>
                  </a:lnTo>
                  <a:lnTo>
                    <a:pt x="206225" y="62855"/>
                  </a:lnTo>
                  <a:lnTo>
                    <a:pt x="207342" y="68838"/>
                  </a:lnTo>
                  <a:lnTo>
                    <a:pt x="200872" y="112346"/>
                  </a:lnTo>
                  <a:lnTo>
                    <a:pt x="189205" y="150100"/>
                  </a:lnTo>
                  <a:lnTo>
                    <a:pt x="176494" y="194631"/>
                  </a:lnTo>
                  <a:lnTo>
                    <a:pt x="163789" y="239823"/>
                  </a:lnTo>
                  <a:lnTo>
                    <a:pt x="151087" y="278724"/>
                  </a:lnTo>
                  <a:lnTo>
                    <a:pt x="132166" y="322224"/>
                  </a:lnTo>
                  <a:lnTo>
                    <a:pt x="128565" y="329692"/>
                  </a:lnTo>
                  <a:lnTo>
                    <a:pt x="127605" y="329567"/>
                  </a:lnTo>
                  <a:lnTo>
                    <a:pt x="126538" y="323783"/>
                  </a:lnTo>
                  <a:lnTo>
                    <a:pt x="132680" y="305256"/>
                  </a:lnTo>
                  <a:lnTo>
                    <a:pt x="161028" y="263838"/>
                  </a:lnTo>
                  <a:lnTo>
                    <a:pt x="165475" y="260970"/>
                  </a:lnTo>
                  <a:lnTo>
                    <a:pt x="169851" y="259763"/>
                  </a:lnTo>
                  <a:lnTo>
                    <a:pt x="174179" y="259665"/>
                  </a:lnTo>
                  <a:lnTo>
                    <a:pt x="182750" y="263318"/>
                  </a:lnTo>
                  <a:lnTo>
                    <a:pt x="187011" y="266268"/>
                  </a:lnTo>
                  <a:lnTo>
                    <a:pt x="193629" y="275189"/>
                  </a:lnTo>
                  <a:lnTo>
                    <a:pt x="198215" y="286210"/>
                  </a:lnTo>
                  <a:lnTo>
                    <a:pt x="204773" y="313422"/>
                  </a:lnTo>
                  <a:lnTo>
                    <a:pt x="210581" y="323510"/>
                  </a:lnTo>
                  <a:lnTo>
                    <a:pt x="214032" y="325446"/>
                  </a:lnTo>
                  <a:lnTo>
                    <a:pt x="223512" y="327597"/>
                  </a:lnTo>
                  <a:lnTo>
                    <a:pt x="234780" y="324790"/>
                  </a:lnTo>
                  <a:lnTo>
                    <a:pt x="266003" y="308119"/>
                  </a:lnTo>
                  <a:lnTo>
                    <a:pt x="289087" y="283839"/>
                  </a:lnTo>
                  <a:lnTo>
                    <a:pt x="305961" y="254301"/>
                  </a:lnTo>
                  <a:lnTo>
                    <a:pt x="309759" y="239297"/>
                  </a:lnTo>
                  <a:lnTo>
                    <a:pt x="309784" y="233320"/>
                  </a:lnTo>
                  <a:lnTo>
                    <a:pt x="308390" y="228630"/>
                  </a:lnTo>
                  <a:lnTo>
                    <a:pt x="303078" y="221537"/>
                  </a:lnTo>
                  <a:lnTo>
                    <a:pt x="299686" y="220775"/>
                  </a:lnTo>
                  <a:lnTo>
                    <a:pt x="296014" y="221678"/>
                  </a:lnTo>
                  <a:lnTo>
                    <a:pt x="292154" y="223691"/>
                  </a:lnTo>
                  <a:lnTo>
                    <a:pt x="276610" y="240008"/>
                  </a:lnTo>
                  <a:lnTo>
                    <a:pt x="270373" y="254817"/>
                  </a:lnTo>
                  <a:lnTo>
                    <a:pt x="268711" y="262718"/>
                  </a:lnTo>
                  <a:lnTo>
                    <a:pt x="270626" y="277138"/>
                  </a:lnTo>
                  <a:lnTo>
                    <a:pt x="276886" y="289899"/>
                  </a:lnTo>
                  <a:lnTo>
                    <a:pt x="286725" y="300274"/>
                  </a:lnTo>
                  <a:lnTo>
                    <a:pt x="293017" y="302899"/>
                  </a:lnTo>
                  <a:lnTo>
                    <a:pt x="307534" y="303934"/>
                  </a:lnTo>
                  <a:lnTo>
                    <a:pt x="331574" y="300552"/>
                  </a:lnTo>
                  <a:lnTo>
                    <a:pt x="346308" y="293249"/>
                  </a:lnTo>
                  <a:lnTo>
                    <a:pt x="369642" y="278056"/>
                  </a:lnTo>
                  <a:lnTo>
                    <a:pt x="372990" y="276799"/>
                  </a:lnTo>
                  <a:lnTo>
                    <a:pt x="375221" y="276666"/>
                  </a:lnTo>
                  <a:lnTo>
                    <a:pt x="376709" y="277283"/>
                  </a:lnTo>
                  <a:lnTo>
                    <a:pt x="376995" y="279811"/>
                  </a:lnTo>
                  <a:lnTo>
                    <a:pt x="366704" y="322090"/>
                  </a:lnTo>
                  <a:lnTo>
                    <a:pt x="360990" y="351785"/>
                  </a:lnTo>
                  <a:lnTo>
                    <a:pt x="361578" y="351351"/>
                  </a:lnTo>
                  <a:lnTo>
                    <a:pt x="380422" y="308150"/>
                  </a:lnTo>
                  <a:lnTo>
                    <a:pt x="400135" y="264145"/>
                  </a:lnTo>
                  <a:lnTo>
                    <a:pt x="427364" y="227648"/>
                  </a:lnTo>
                  <a:lnTo>
                    <a:pt x="435683" y="220631"/>
                  </a:lnTo>
                  <a:lnTo>
                    <a:pt x="439595" y="220171"/>
                  </a:lnTo>
                  <a:lnTo>
                    <a:pt x="447704" y="223422"/>
                  </a:lnTo>
                  <a:lnTo>
                    <a:pt x="454131" y="235215"/>
                  </a:lnTo>
                  <a:lnTo>
                    <a:pt x="459834" y="263571"/>
                  </a:lnTo>
                  <a:lnTo>
                    <a:pt x="458389" y="307706"/>
                  </a:lnTo>
                  <a:lnTo>
                    <a:pt x="449535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512">
              <a:extLst>
                <a:ext uri="{FF2B5EF4-FFF2-40B4-BE49-F238E27FC236}">
                  <a16:creationId xmlns:a16="http://schemas.microsoft.com/office/drawing/2014/main" xmlns="" id="{2C1257F8-3495-4D35-B9DD-F62E896B1F5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67350" y="56451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SMARTInkShape-Group269">
            <a:extLst>
              <a:ext uri="{FF2B5EF4-FFF2-40B4-BE49-F238E27FC236}">
                <a16:creationId xmlns:a16="http://schemas.microsoft.com/office/drawing/2014/main" xmlns="" id="{BDD74B6A-6414-49E2-86FE-319A6718240E}"/>
              </a:ext>
            </a:extLst>
          </p:cNvPr>
          <p:cNvGrpSpPr/>
          <p:nvPr/>
        </p:nvGrpSpPr>
        <p:grpSpPr>
          <a:xfrm>
            <a:off x="4072115" y="5295900"/>
            <a:ext cx="595136" cy="361951"/>
            <a:chOff x="4072115" y="5295900"/>
            <a:chExt cx="595136" cy="361951"/>
          </a:xfrm>
        </p:grpSpPr>
        <p:sp>
          <p:nvSpPr>
            <p:cNvPr id="566" name="SMARTInkShape-1513">
              <a:extLst>
                <a:ext uri="{FF2B5EF4-FFF2-40B4-BE49-F238E27FC236}">
                  <a16:creationId xmlns:a16="http://schemas.microsoft.com/office/drawing/2014/main" xmlns="" id="{D51B5944-8F9A-4495-A737-C108280EAF9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12402" y="5295900"/>
              <a:ext cx="72249" cy="295807"/>
            </a:xfrm>
            <a:custGeom>
              <a:avLst/>
              <a:gdLst/>
              <a:ahLst/>
              <a:cxnLst/>
              <a:rect l="0" t="0" r="0" b="0"/>
              <a:pathLst>
                <a:path w="72249" h="295807">
                  <a:moveTo>
                    <a:pt x="59548" y="0"/>
                  </a:moveTo>
                  <a:lnTo>
                    <a:pt x="59548" y="0"/>
                  </a:lnTo>
                  <a:lnTo>
                    <a:pt x="62919" y="3371"/>
                  </a:lnTo>
                  <a:lnTo>
                    <a:pt x="62692" y="10670"/>
                  </a:lnTo>
                  <a:lnTo>
                    <a:pt x="53481" y="55994"/>
                  </a:lnTo>
                  <a:lnTo>
                    <a:pt x="44152" y="87681"/>
                  </a:lnTo>
                  <a:lnTo>
                    <a:pt x="32950" y="124811"/>
                  </a:lnTo>
                  <a:lnTo>
                    <a:pt x="21620" y="162716"/>
                  </a:lnTo>
                  <a:lnTo>
                    <a:pt x="11882" y="196026"/>
                  </a:lnTo>
                  <a:lnTo>
                    <a:pt x="5208" y="239174"/>
                  </a:lnTo>
                  <a:lnTo>
                    <a:pt x="0" y="279426"/>
                  </a:lnTo>
                  <a:lnTo>
                    <a:pt x="1505" y="285061"/>
                  </a:lnTo>
                  <a:lnTo>
                    <a:pt x="3919" y="289525"/>
                  </a:lnTo>
                  <a:lnTo>
                    <a:pt x="7645" y="292500"/>
                  </a:lnTo>
                  <a:lnTo>
                    <a:pt x="17430" y="295806"/>
                  </a:lnTo>
                  <a:lnTo>
                    <a:pt x="30716" y="293512"/>
                  </a:lnTo>
                  <a:lnTo>
                    <a:pt x="38211" y="290924"/>
                  </a:lnTo>
                  <a:lnTo>
                    <a:pt x="7224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514">
              <a:extLst>
                <a:ext uri="{FF2B5EF4-FFF2-40B4-BE49-F238E27FC236}">
                  <a16:creationId xmlns:a16="http://schemas.microsoft.com/office/drawing/2014/main" xmlns="" id="{68F1470E-0908-4C3A-98EA-6DB4C5A3851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072115" y="5454650"/>
              <a:ext cx="137936" cy="19051"/>
            </a:xfrm>
            <a:custGeom>
              <a:avLst/>
              <a:gdLst/>
              <a:ahLst/>
              <a:cxnLst/>
              <a:rect l="0" t="0" r="0" b="0"/>
              <a:pathLst>
                <a:path w="137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46745" y="7682"/>
                  </a:lnTo>
                  <a:lnTo>
                    <a:pt x="86143" y="2589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515">
              <a:extLst>
                <a:ext uri="{FF2B5EF4-FFF2-40B4-BE49-F238E27FC236}">
                  <a16:creationId xmlns:a16="http://schemas.microsoft.com/office/drawing/2014/main" xmlns="" id="{05DB2B13-4E8D-472A-9874-7FC59D0D6D1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33726" y="5454650"/>
              <a:ext cx="96975" cy="127728"/>
            </a:xfrm>
            <a:custGeom>
              <a:avLst/>
              <a:gdLst/>
              <a:ahLst/>
              <a:cxnLst/>
              <a:rect l="0" t="0" r="0" b="0"/>
              <a:pathLst>
                <a:path w="96975" h="127728">
                  <a:moveTo>
                    <a:pt x="1724" y="0"/>
                  </a:moveTo>
                  <a:lnTo>
                    <a:pt x="1724" y="0"/>
                  </a:lnTo>
                  <a:lnTo>
                    <a:pt x="18330" y="22381"/>
                  </a:lnTo>
                  <a:lnTo>
                    <a:pt x="36833" y="58644"/>
                  </a:lnTo>
                  <a:lnTo>
                    <a:pt x="41317" y="78275"/>
                  </a:lnTo>
                  <a:lnTo>
                    <a:pt x="40958" y="96408"/>
                  </a:lnTo>
                  <a:lnTo>
                    <a:pt x="34682" y="110110"/>
                  </a:lnTo>
                  <a:lnTo>
                    <a:pt x="21132" y="123877"/>
                  </a:lnTo>
                  <a:lnTo>
                    <a:pt x="16780" y="127035"/>
                  </a:lnTo>
                  <a:lnTo>
                    <a:pt x="13172" y="127727"/>
                  </a:lnTo>
                  <a:lnTo>
                    <a:pt x="10061" y="126780"/>
                  </a:lnTo>
                  <a:lnTo>
                    <a:pt x="7282" y="124737"/>
                  </a:lnTo>
                  <a:lnTo>
                    <a:pt x="0" y="105006"/>
                  </a:lnTo>
                  <a:lnTo>
                    <a:pt x="3075" y="84769"/>
                  </a:lnTo>
                  <a:lnTo>
                    <a:pt x="22295" y="40655"/>
                  </a:lnTo>
                  <a:lnTo>
                    <a:pt x="37913" y="24890"/>
                  </a:lnTo>
                  <a:lnTo>
                    <a:pt x="66539" y="9962"/>
                  </a:lnTo>
                  <a:lnTo>
                    <a:pt x="96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516">
              <a:extLst>
                <a:ext uri="{FF2B5EF4-FFF2-40B4-BE49-F238E27FC236}">
                  <a16:creationId xmlns:a16="http://schemas.microsoft.com/office/drawing/2014/main" xmlns="" id="{037E7AFB-08DB-4421-9761-5524601CA23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368800" y="5461000"/>
              <a:ext cx="234951" cy="127157"/>
            </a:xfrm>
            <a:custGeom>
              <a:avLst/>
              <a:gdLst/>
              <a:ahLst/>
              <a:cxnLst/>
              <a:rect l="0" t="0" r="0" b="0"/>
              <a:pathLst>
                <a:path w="234951" h="12715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234" y="53618"/>
                  </a:lnTo>
                  <a:lnTo>
                    <a:pt x="2676" y="98313"/>
                  </a:lnTo>
                  <a:lnTo>
                    <a:pt x="5654" y="118264"/>
                  </a:lnTo>
                  <a:lnTo>
                    <a:pt x="9098" y="126174"/>
                  </a:lnTo>
                  <a:lnTo>
                    <a:pt x="11709" y="127156"/>
                  </a:lnTo>
                  <a:lnTo>
                    <a:pt x="14862" y="126398"/>
                  </a:lnTo>
                  <a:lnTo>
                    <a:pt x="27922" y="116708"/>
                  </a:lnTo>
                  <a:lnTo>
                    <a:pt x="38515" y="104787"/>
                  </a:lnTo>
                  <a:lnTo>
                    <a:pt x="56814" y="66507"/>
                  </a:lnTo>
                  <a:lnTo>
                    <a:pt x="73731" y="19724"/>
                  </a:lnTo>
                  <a:lnTo>
                    <a:pt x="74554" y="17382"/>
                  </a:lnTo>
                  <a:lnTo>
                    <a:pt x="75104" y="17233"/>
                  </a:lnTo>
                  <a:lnTo>
                    <a:pt x="75712" y="20829"/>
                  </a:lnTo>
                  <a:lnTo>
                    <a:pt x="79528" y="60352"/>
                  </a:lnTo>
                  <a:lnTo>
                    <a:pt x="91123" y="103420"/>
                  </a:lnTo>
                  <a:lnTo>
                    <a:pt x="93909" y="107047"/>
                  </a:lnTo>
                  <a:lnTo>
                    <a:pt x="100769" y="111077"/>
                  </a:lnTo>
                  <a:lnTo>
                    <a:pt x="110403" y="110986"/>
                  </a:lnTo>
                  <a:lnTo>
                    <a:pt x="115935" y="109974"/>
                  </a:lnTo>
                  <a:lnTo>
                    <a:pt x="133834" y="98437"/>
                  </a:lnTo>
                  <a:lnTo>
                    <a:pt x="149173" y="78241"/>
                  </a:lnTo>
                  <a:lnTo>
                    <a:pt x="169421" y="34666"/>
                  </a:lnTo>
                  <a:lnTo>
                    <a:pt x="173371" y="21052"/>
                  </a:lnTo>
                  <a:lnTo>
                    <a:pt x="172774" y="10297"/>
                  </a:lnTo>
                  <a:lnTo>
                    <a:pt x="170922" y="6864"/>
                  </a:lnTo>
                  <a:lnTo>
                    <a:pt x="168275" y="4576"/>
                  </a:lnTo>
                  <a:lnTo>
                    <a:pt x="165100" y="3051"/>
                  </a:lnTo>
                  <a:lnTo>
                    <a:pt x="157809" y="3237"/>
                  </a:lnTo>
                  <a:lnTo>
                    <a:pt x="153889" y="4275"/>
                  </a:lnTo>
                  <a:lnTo>
                    <a:pt x="145771" y="11072"/>
                  </a:lnTo>
                  <a:lnTo>
                    <a:pt x="135150" y="26800"/>
                  </a:lnTo>
                  <a:lnTo>
                    <a:pt x="132431" y="32683"/>
                  </a:lnTo>
                  <a:lnTo>
                    <a:pt x="132032" y="38722"/>
                  </a:lnTo>
                  <a:lnTo>
                    <a:pt x="135351" y="51076"/>
                  </a:lnTo>
                  <a:lnTo>
                    <a:pt x="148523" y="69931"/>
                  </a:lnTo>
                  <a:lnTo>
                    <a:pt x="172575" y="85553"/>
                  </a:lnTo>
                  <a:lnTo>
                    <a:pt x="217507" y="97698"/>
                  </a:lnTo>
                  <a:lnTo>
                    <a:pt x="234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517">
              <a:extLst>
                <a:ext uri="{FF2B5EF4-FFF2-40B4-BE49-F238E27FC236}">
                  <a16:creationId xmlns:a16="http://schemas.microsoft.com/office/drawing/2014/main" xmlns="" id="{9DFB70E9-4340-461E-A45A-63340D1FA98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29150" y="56134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26166" y="138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270">
            <a:extLst>
              <a:ext uri="{FF2B5EF4-FFF2-40B4-BE49-F238E27FC236}">
                <a16:creationId xmlns:a16="http://schemas.microsoft.com/office/drawing/2014/main" xmlns="" id="{3A82017B-7F3B-40C8-9C3F-7DDC4A68FE56}"/>
              </a:ext>
            </a:extLst>
          </p:cNvPr>
          <p:cNvGrpSpPr/>
          <p:nvPr/>
        </p:nvGrpSpPr>
        <p:grpSpPr>
          <a:xfrm>
            <a:off x="3476141" y="5429250"/>
            <a:ext cx="144789" cy="190501"/>
            <a:chOff x="3476141" y="5429250"/>
            <a:chExt cx="144789" cy="190501"/>
          </a:xfrm>
        </p:grpSpPr>
        <p:sp>
          <p:nvSpPr>
            <p:cNvPr id="572" name="SMARTInkShape-1518">
              <a:extLst>
                <a:ext uri="{FF2B5EF4-FFF2-40B4-BE49-F238E27FC236}">
                  <a16:creationId xmlns:a16="http://schemas.microsoft.com/office/drawing/2014/main" xmlns="" id="{70B53220-E621-4476-8BC3-F2935AC704F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517900" y="5429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519">
              <a:extLst>
                <a:ext uri="{FF2B5EF4-FFF2-40B4-BE49-F238E27FC236}">
                  <a16:creationId xmlns:a16="http://schemas.microsoft.com/office/drawing/2014/main" xmlns="" id="{F3CF947B-0328-4985-ACF3-08C35446649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476141" y="5511800"/>
              <a:ext cx="16360" cy="107951"/>
            </a:xfrm>
            <a:custGeom>
              <a:avLst/>
              <a:gdLst/>
              <a:ahLst/>
              <a:cxnLst/>
              <a:rect l="0" t="0" r="0" b="0"/>
              <a:pathLst>
                <a:path w="16360" h="107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1973" y="42633"/>
                  </a:lnTo>
                  <a:lnTo>
                    <a:pt x="15782" y="90080"/>
                  </a:lnTo>
                  <a:lnTo>
                    <a:pt x="163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520">
              <a:extLst>
                <a:ext uri="{FF2B5EF4-FFF2-40B4-BE49-F238E27FC236}">
                  <a16:creationId xmlns:a16="http://schemas.microsoft.com/office/drawing/2014/main" xmlns="" id="{7ED51510-4433-430B-9188-82D792FE15A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43300" y="5438071"/>
              <a:ext cx="77630" cy="147136"/>
            </a:xfrm>
            <a:custGeom>
              <a:avLst/>
              <a:gdLst/>
              <a:ahLst/>
              <a:cxnLst/>
              <a:rect l="0" t="0" r="0" b="0"/>
              <a:pathLst>
                <a:path w="77630" h="147136">
                  <a:moveTo>
                    <a:pt x="50800" y="16579"/>
                  </a:moveTo>
                  <a:lnTo>
                    <a:pt x="50800" y="16579"/>
                  </a:lnTo>
                  <a:lnTo>
                    <a:pt x="28815" y="1501"/>
                  </a:lnTo>
                  <a:lnTo>
                    <a:pt x="25560" y="177"/>
                  </a:lnTo>
                  <a:lnTo>
                    <a:pt x="22684" y="0"/>
                  </a:lnTo>
                  <a:lnTo>
                    <a:pt x="17608" y="1685"/>
                  </a:lnTo>
                  <a:lnTo>
                    <a:pt x="16677" y="4533"/>
                  </a:lnTo>
                  <a:lnTo>
                    <a:pt x="17525" y="13342"/>
                  </a:lnTo>
                  <a:lnTo>
                    <a:pt x="25340" y="33572"/>
                  </a:lnTo>
                  <a:lnTo>
                    <a:pt x="56654" y="75897"/>
                  </a:lnTo>
                  <a:lnTo>
                    <a:pt x="75710" y="109749"/>
                  </a:lnTo>
                  <a:lnTo>
                    <a:pt x="77629" y="123604"/>
                  </a:lnTo>
                  <a:lnTo>
                    <a:pt x="77152" y="130262"/>
                  </a:lnTo>
                  <a:lnTo>
                    <a:pt x="75423" y="135407"/>
                  </a:lnTo>
                  <a:lnTo>
                    <a:pt x="69740" y="143004"/>
                  </a:lnTo>
                  <a:lnTo>
                    <a:pt x="54984" y="146851"/>
                  </a:lnTo>
                  <a:lnTo>
                    <a:pt x="28521" y="147135"/>
                  </a:lnTo>
                  <a:lnTo>
                    <a:pt x="15498" y="143749"/>
                  </a:lnTo>
                  <a:lnTo>
                    <a:pt x="0" y="13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271">
            <a:extLst>
              <a:ext uri="{FF2B5EF4-FFF2-40B4-BE49-F238E27FC236}">
                <a16:creationId xmlns:a16="http://schemas.microsoft.com/office/drawing/2014/main" xmlns="" id="{155BBC71-61EE-4031-9286-C4EE7A9407DC}"/>
              </a:ext>
            </a:extLst>
          </p:cNvPr>
          <p:cNvGrpSpPr/>
          <p:nvPr/>
        </p:nvGrpSpPr>
        <p:grpSpPr>
          <a:xfrm>
            <a:off x="2876944" y="5382674"/>
            <a:ext cx="260157" cy="298602"/>
            <a:chOff x="2876944" y="5382674"/>
            <a:chExt cx="260157" cy="298602"/>
          </a:xfrm>
        </p:grpSpPr>
        <p:sp>
          <p:nvSpPr>
            <p:cNvPr id="576" name="SMARTInkShape-1521">
              <a:extLst>
                <a:ext uri="{FF2B5EF4-FFF2-40B4-BE49-F238E27FC236}">
                  <a16:creationId xmlns:a16="http://schemas.microsoft.com/office/drawing/2014/main" xmlns="" id="{A2B5B6EC-F5DC-407F-89FF-2C5C7665838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876944" y="5382674"/>
              <a:ext cx="182180" cy="281527"/>
            </a:xfrm>
            <a:custGeom>
              <a:avLst/>
              <a:gdLst/>
              <a:ahLst/>
              <a:cxnLst/>
              <a:rect l="0" t="0" r="0" b="0"/>
              <a:pathLst>
                <a:path w="182180" h="281527">
                  <a:moveTo>
                    <a:pt x="25006" y="2126"/>
                  </a:moveTo>
                  <a:lnTo>
                    <a:pt x="25006" y="2126"/>
                  </a:lnTo>
                  <a:lnTo>
                    <a:pt x="33844" y="2126"/>
                  </a:lnTo>
                  <a:lnTo>
                    <a:pt x="35132" y="3537"/>
                  </a:lnTo>
                  <a:lnTo>
                    <a:pt x="36561" y="8868"/>
                  </a:lnTo>
                  <a:lnTo>
                    <a:pt x="36774" y="44771"/>
                  </a:lnTo>
                  <a:lnTo>
                    <a:pt x="32570" y="85945"/>
                  </a:lnTo>
                  <a:lnTo>
                    <a:pt x="28838" y="119812"/>
                  </a:lnTo>
                  <a:lnTo>
                    <a:pt x="22946" y="152268"/>
                  </a:lnTo>
                  <a:lnTo>
                    <a:pt x="13577" y="196425"/>
                  </a:lnTo>
                  <a:lnTo>
                    <a:pt x="4091" y="239158"/>
                  </a:lnTo>
                  <a:lnTo>
                    <a:pt x="1599" y="246704"/>
                  </a:lnTo>
                  <a:lnTo>
                    <a:pt x="935" y="247728"/>
                  </a:lnTo>
                  <a:lnTo>
                    <a:pt x="0" y="235685"/>
                  </a:lnTo>
                  <a:lnTo>
                    <a:pt x="5459" y="198309"/>
                  </a:lnTo>
                  <a:lnTo>
                    <a:pt x="17513" y="172111"/>
                  </a:lnTo>
                  <a:lnTo>
                    <a:pt x="26897" y="159725"/>
                  </a:lnTo>
                  <a:lnTo>
                    <a:pt x="70055" y="142590"/>
                  </a:lnTo>
                  <a:lnTo>
                    <a:pt x="106660" y="115690"/>
                  </a:lnTo>
                  <a:lnTo>
                    <a:pt x="146096" y="70764"/>
                  </a:lnTo>
                  <a:lnTo>
                    <a:pt x="165541" y="41748"/>
                  </a:lnTo>
                  <a:lnTo>
                    <a:pt x="182179" y="0"/>
                  </a:lnTo>
                  <a:lnTo>
                    <a:pt x="178150" y="36146"/>
                  </a:lnTo>
                  <a:lnTo>
                    <a:pt x="174255" y="82761"/>
                  </a:lnTo>
                  <a:lnTo>
                    <a:pt x="172478" y="118397"/>
                  </a:lnTo>
                  <a:lnTo>
                    <a:pt x="170982" y="154697"/>
                  </a:lnTo>
                  <a:lnTo>
                    <a:pt x="167966" y="189644"/>
                  </a:lnTo>
                  <a:lnTo>
                    <a:pt x="162301" y="234311"/>
                  </a:lnTo>
                  <a:lnTo>
                    <a:pt x="158356" y="281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522">
              <a:extLst>
                <a:ext uri="{FF2B5EF4-FFF2-40B4-BE49-F238E27FC236}">
                  <a16:creationId xmlns:a16="http://schemas.microsoft.com/office/drawing/2014/main" xmlns="" id="{B7DFE04D-DC54-4AC1-BC59-E3428116385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058341" y="5605562"/>
              <a:ext cx="78760" cy="75714"/>
            </a:xfrm>
            <a:custGeom>
              <a:avLst/>
              <a:gdLst/>
              <a:ahLst/>
              <a:cxnLst/>
              <a:rect l="0" t="0" r="0" b="0"/>
              <a:pathLst>
                <a:path w="78760" h="75714">
                  <a:moveTo>
                    <a:pt x="40459" y="14188"/>
                  </a:moveTo>
                  <a:lnTo>
                    <a:pt x="40459" y="14188"/>
                  </a:lnTo>
                  <a:lnTo>
                    <a:pt x="37088" y="10817"/>
                  </a:lnTo>
                  <a:lnTo>
                    <a:pt x="33552" y="9162"/>
                  </a:lnTo>
                  <a:lnTo>
                    <a:pt x="31621" y="8721"/>
                  </a:lnTo>
                  <a:lnTo>
                    <a:pt x="18790" y="11470"/>
                  </a:lnTo>
                  <a:lnTo>
                    <a:pt x="14725" y="14493"/>
                  </a:lnTo>
                  <a:lnTo>
                    <a:pt x="8325" y="23496"/>
                  </a:lnTo>
                  <a:lnTo>
                    <a:pt x="756" y="40464"/>
                  </a:lnTo>
                  <a:lnTo>
                    <a:pt x="0" y="52678"/>
                  </a:lnTo>
                  <a:lnTo>
                    <a:pt x="786" y="58897"/>
                  </a:lnTo>
                  <a:lnTo>
                    <a:pt x="5423" y="67690"/>
                  </a:lnTo>
                  <a:lnTo>
                    <a:pt x="8635" y="71023"/>
                  </a:lnTo>
                  <a:lnTo>
                    <a:pt x="19730" y="74725"/>
                  </a:lnTo>
                  <a:lnTo>
                    <a:pt x="26639" y="75713"/>
                  </a:lnTo>
                  <a:lnTo>
                    <a:pt x="41843" y="71166"/>
                  </a:lnTo>
                  <a:lnTo>
                    <a:pt x="56596" y="62090"/>
                  </a:lnTo>
                  <a:lnTo>
                    <a:pt x="72130" y="45079"/>
                  </a:lnTo>
                  <a:lnTo>
                    <a:pt x="78759" y="32855"/>
                  </a:lnTo>
                  <a:lnTo>
                    <a:pt x="78692" y="26635"/>
                  </a:lnTo>
                  <a:lnTo>
                    <a:pt x="72974" y="14075"/>
                  </a:lnTo>
                  <a:lnTo>
                    <a:pt x="63376" y="5201"/>
                  </a:lnTo>
                  <a:lnTo>
                    <a:pt x="57854" y="1847"/>
                  </a:lnTo>
                  <a:lnTo>
                    <a:pt x="46073" y="0"/>
                  </a:lnTo>
                  <a:lnTo>
                    <a:pt x="27759" y="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272">
            <a:extLst>
              <a:ext uri="{FF2B5EF4-FFF2-40B4-BE49-F238E27FC236}">
                <a16:creationId xmlns:a16="http://schemas.microsoft.com/office/drawing/2014/main" xmlns="" id="{D734B16F-097C-4045-9F46-595D11D19F7C}"/>
              </a:ext>
            </a:extLst>
          </p:cNvPr>
          <p:cNvGrpSpPr/>
          <p:nvPr/>
        </p:nvGrpSpPr>
        <p:grpSpPr>
          <a:xfrm>
            <a:off x="1880744" y="5306981"/>
            <a:ext cx="462407" cy="414370"/>
            <a:chOff x="1880744" y="5306981"/>
            <a:chExt cx="462407" cy="414370"/>
          </a:xfrm>
        </p:grpSpPr>
        <p:sp>
          <p:nvSpPr>
            <p:cNvPr id="579" name="SMARTInkShape-1523">
              <a:extLst>
                <a:ext uri="{FF2B5EF4-FFF2-40B4-BE49-F238E27FC236}">
                  <a16:creationId xmlns:a16="http://schemas.microsoft.com/office/drawing/2014/main" xmlns="" id="{4758424E-5351-49A5-A25D-B54C2BCD9E2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55800" y="5346700"/>
              <a:ext cx="31751" cy="330201"/>
            </a:xfrm>
            <a:custGeom>
              <a:avLst/>
              <a:gdLst/>
              <a:ahLst/>
              <a:cxnLst/>
              <a:rect l="0" t="0" r="0" b="0"/>
              <a:pathLst>
                <a:path w="31751" h="3302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1624" y="43752"/>
                  </a:lnTo>
                  <a:lnTo>
                    <a:pt x="19107" y="79991"/>
                  </a:lnTo>
                  <a:lnTo>
                    <a:pt x="16018" y="112457"/>
                  </a:lnTo>
                  <a:lnTo>
                    <a:pt x="12293" y="149935"/>
                  </a:lnTo>
                  <a:lnTo>
                    <a:pt x="8286" y="189404"/>
                  </a:lnTo>
                  <a:lnTo>
                    <a:pt x="4153" y="228113"/>
                  </a:lnTo>
                  <a:lnTo>
                    <a:pt x="1846" y="262721"/>
                  </a:lnTo>
                  <a:lnTo>
                    <a:pt x="547" y="30244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524">
              <a:extLst>
                <a:ext uri="{FF2B5EF4-FFF2-40B4-BE49-F238E27FC236}">
                  <a16:creationId xmlns:a16="http://schemas.microsoft.com/office/drawing/2014/main" xmlns="" id="{3829C8ED-E3D5-4334-B1C1-4CC9F9D7605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01342" y="5334000"/>
              <a:ext cx="219559" cy="57151"/>
            </a:xfrm>
            <a:custGeom>
              <a:avLst/>
              <a:gdLst/>
              <a:ahLst/>
              <a:cxnLst/>
              <a:rect l="0" t="0" r="0" b="0"/>
              <a:pathLst>
                <a:path w="21955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3779"/>
                  </a:lnTo>
                  <a:lnTo>
                    <a:pt x="0" y="52786"/>
                  </a:lnTo>
                  <a:lnTo>
                    <a:pt x="513" y="52124"/>
                  </a:lnTo>
                  <a:lnTo>
                    <a:pt x="46844" y="38669"/>
                  </a:lnTo>
                  <a:lnTo>
                    <a:pt x="78591" y="29180"/>
                  </a:lnTo>
                  <a:lnTo>
                    <a:pt x="113867" y="18613"/>
                  </a:lnTo>
                  <a:lnTo>
                    <a:pt x="150712" y="9213"/>
                  </a:lnTo>
                  <a:lnTo>
                    <a:pt x="193671" y="2730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525">
              <a:extLst>
                <a:ext uri="{FF2B5EF4-FFF2-40B4-BE49-F238E27FC236}">
                  <a16:creationId xmlns:a16="http://schemas.microsoft.com/office/drawing/2014/main" xmlns="" id="{9FB22755-E1EF-4946-BE9F-D741034B770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880744" y="5632450"/>
              <a:ext cx="240157" cy="88901"/>
            </a:xfrm>
            <a:custGeom>
              <a:avLst/>
              <a:gdLst/>
              <a:ahLst/>
              <a:cxnLst/>
              <a:rect l="0" t="0" r="0" b="0"/>
              <a:pathLst>
                <a:path w="240157" h="88901">
                  <a:moveTo>
                    <a:pt x="11556" y="88900"/>
                  </a:moveTo>
                  <a:lnTo>
                    <a:pt x="11556" y="88900"/>
                  </a:lnTo>
                  <a:lnTo>
                    <a:pt x="8185" y="88900"/>
                  </a:lnTo>
                  <a:lnTo>
                    <a:pt x="4648" y="87018"/>
                  </a:lnTo>
                  <a:lnTo>
                    <a:pt x="0" y="83433"/>
                  </a:lnTo>
                  <a:lnTo>
                    <a:pt x="324" y="83138"/>
                  </a:lnTo>
                  <a:lnTo>
                    <a:pt x="38133" y="72515"/>
                  </a:lnTo>
                  <a:lnTo>
                    <a:pt x="70170" y="63744"/>
                  </a:lnTo>
                  <a:lnTo>
                    <a:pt x="103223" y="54436"/>
                  </a:lnTo>
                  <a:lnTo>
                    <a:pt x="136728" y="43243"/>
                  </a:lnTo>
                  <a:lnTo>
                    <a:pt x="183954" y="25042"/>
                  </a:lnTo>
                  <a:lnTo>
                    <a:pt x="240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526">
              <a:extLst>
                <a:ext uri="{FF2B5EF4-FFF2-40B4-BE49-F238E27FC236}">
                  <a16:creationId xmlns:a16="http://schemas.microsoft.com/office/drawing/2014/main" xmlns="" id="{FC86C43E-673F-4BEA-9353-9C59482EC6F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84400" y="5306981"/>
              <a:ext cx="120651" cy="401670"/>
            </a:xfrm>
            <a:custGeom>
              <a:avLst/>
              <a:gdLst/>
              <a:ahLst/>
              <a:cxnLst/>
              <a:rect l="0" t="0" r="0" b="0"/>
              <a:pathLst>
                <a:path w="120651" h="401670">
                  <a:moveTo>
                    <a:pt x="120650" y="39719"/>
                  </a:moveTo>
                  <a:lnTo>
                    <a:pt x="120650" y="39719"/>
                  </a:lnTo>
                  <a:lnTo>
                    <a:pt x="120650" y="29606"/>
                  </a:lnTo>
                  <a:lnTo>
                    <a:pt x="113908" y="13204"/>
                  </a:lnTo>
                  <a:lnTo>
                    <a:pt x="106835" y="4887"/>
                  </a:lnTo>
                  <a:lnTo>
                    <a:pt x="102973" y="1680"/>
                  </a:lnTo>
                  <a:lnTo>
                    <a:pt x="91157" y="0"/>
                  </a:lnTo>
                  <a:lnTo>
                    <a:pt x="84054" y="540"/>
                  </a:lnTo>
                  <a:lnTo>
                    <a:pt x="68637" y="8665"/>
                  </a:lnTo>
                  <a:lnTo>
                    <a:pt x="44091" y="32870"/>
                  </a:lnTo>
                  <a:lnTo>
                    <a:pt x="28768" y="55725"/>
                  </a:lnTo>
                  <a:lnTo>
                    <a:pt x="13620" y="97770"/>
                  </a:lnTo>
                  <a:lnTo>
                    <a:pt x="9581" y="131842"/>
                  </a:lnTo>
                  <a:lnTo>
                    <a:pt x="7786" y="170033"/>
                  </a:lnTo>
                  <a:lnTo>
                    <a:pt x="6282" y="209819"/>
                  </a:lnTo>
                  <a:lnTo>
                    <a:pt x="3262" y="248669"/>
                  </a:lnTo>
                  <a:lnTo>
                    <a:pt x="1450" y="285221"/>
                  </a:lnTo>
                  <a:lnTo>
                    <a:pt x="645" y="318870"/>
                  </a:lnTo>
                  <a:lnTo>
                    <a:pt x="191" y="360203"/>
                  </a:lnTo>
                  <a:lnTo>
                    <a:pt x="0" y="401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527">
              <a:extLst>
                <a:ext uri="{FF2B5EF4-FFF2-40B4-BE49-F238E27FC236}">
                  <a16:creationId xmlns:a16="http://schemas.microsoft.com/office/drawing/2014/main" xmlns="" id="{19383CAB-7FDB-4EE8-B60A-25B0790ADCD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152650" y="55372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2"/>
                  </a:lnTo>
                  <a:lnTo>
                    <a:pt x="3371" y="41962"/>
                  </a:lnTo>
                  <a:lnTo>
                    <a:pt x="33931" y="28723"/>
                  </a:lnTo>
                  <a:lnTo>
                    <a:pt x="79904" y="17369"/>
                  </a:lnTo>
                  <a:lnTo>
                    <a:pt x="112889" y="11718"/>
                  </a:lnTo>
                  <a:lnTo>
                    <a:pt x="159821" y="456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5" name="SMARTInkShape-1528">
            <a:extLst>
              <a:ext uri="{FF2B5EF4-FFF2-40B4-BE49-F238E27FC236}">
                <a16:creationId xmlns:a16="http://schemas.microsoft.com/office/drawing/2014/main" xmlns="" id="{034764E5-102D-40FA-98D0-4DB6DBF76F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29892" y="5010914"/>
            <a:ext cx="2099159" cy="70759"/>
          </a:xfrm>
          <a:custGeom>
            <a:avLst/>
            <a:gdLst/>
            <a:ahLst/>
            <a:cxnLst/>
            <a:rect l="0" t="0" r="0" b="0"/>
            <a:pathLst>
              <a:path w="2099159" h="70759">
                <a:moveTo>
                  <a:pt x="3658" y="62736"/>
                </a:moveTo>
                <a:lnTo>
                  <a:pt x="3658" y="62736"/>
                </a:lnTo>
                <a:lnTo>
                  <a:pt x="0" y="62736"/>
                </a:lnTo>
                <a:lnTo>
                  <a:pt x="1562" y="62736"/>
                </a:lnTo>
                <a:lnTo>
                  <a:pt x="36483" y="70758"/>
                </a:lnTo>
                <a:lnTo>
                  <a:pt x="69988" y="70299"/>
                </a:lnTo>
                <a:lnTo>
                  <a:pt x="92328" y="69190"/>
                </a:lnTo>
                <a:lnTo>
                  <a:pt x="117805" y="67744"/>
                </a:lnTo>
                <a:lnTo>
                  <a:pt x="145372" y="66074"/>
                </a:lnTo>
                <a:lnTo>
                  <a:pt x="181390" y="64256"/>
                </a:lnTo>
                <a:lnTo>
                  <a:pt x="223040" y="62338"/>
                </a:lnTo>
                <a:lnTo>
                  <a:pt x="268446" y="60354"/>
                </a:lnTo>
                <a:lnTo>
                  <a:pt x="320589" y="57621"/>
                </a:lnTo>
                <a:lnTo>
                  <a:pt x="377223" y="54387"/>
                </a:lnTo>
                <a:lnTo>
                  <a:pt x="436851" y="50820"/>
                </a:lnTo>
                <a:lnTo>
                  <a:pt x="504120" y="46325"/>
                </a:lnTo>
                <a:lnTo>
                  <a:pt x="576483" y="41213"/>
                </a:lnTo>
                <a:lnTo>
                  <a:pt x="652241" y="35686"/>
                </a:lnTo>
                <a:lnTo>
                  <a:pt x="732380" y="30591"/>
                </a:lnTo>
                <a:lnTo>
                  <a:pt x="815439" y="25784"/>
                </a:lnTo>
                <a:lnTo>
                  <a:pt x="900446" y="21168"/>
                </a:lnTo>
                <a:lnTo>
                  <a:pt x="989572" y="16680"/>
                </a:lnTo>
                <a:lnTo>
                  <a:pt x="1081445" y="12276"/>
                </a:lnTo>
                <a:lnTo>
                  <a:pt x="1175149" y="7929"/>
                </a:lnTo>
                <a:lnTo>
                  <a:pt x="1265135" y="5031"/>
                </a:lnTo>
                <a:lnTo>
                  <a:pt x="1352643" y="3100"/>
                </a:lnTo>
                <a:lnTo>
                  <a:pt x="1438498" y="1811"/>
                </a:lnTo>
                <a:lnTo>
                  <a:pt x="1518312" y="953"/>
                </a:lnTo>
                <a:lnTo>
                  <a:pt x="1594099" y="381"/>
                </a:lnTo>
                <a:lnTo>
                  <a:pt x="1667202" y="0"/>
                </a:lnTo>
                <a:lnTo>
                  <a:pt x="1732871" y="1156"/>
                </a:lnTo>
                <a:lnTo>
                  <a:pt x="1793583" y="3338"/>
                </a:lnTo>
                <a:lnTo>
                  <a:pt x="1850991" y="6204"/>
                </a:lnTo>
                <a:lnTo>
                  <a:pt x="1900552" y="9526"/>
                </a:lnTo>
                <a:lnTo>
                  <a:pt x="1944882" y="13151"/>
                </a:lnTo>
                <a:lnTo>
                  <a:pt x="1985724" y="16979"/>
                </a:lnTo>
                <a:lnTo>
                  <a:pt x="2016480" y="21649"/>
                </a:lnTo>
                <a:lnTo>
                  <a:pt x="2060060" y="32480"/>
                </a:lnTo>
                <a:lnTo>
                  <a:pt x="2099158" y="436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9" name="SMARTInkShape-Group274">
            <a:extLst>
              <a:ext uri="{FF2B5EF4-FFF2-40B4-BE49-F238E27FC236}">
                <a16:creationId xmlns:a16="http://schemas.microsoft.com/office/drawing/2014/main" xmlns="" id="{87E32B23-8DB2-4B3F-B6E8-D6D55691C8A4}"/>
              </a:ext>
            </a:extLst>
          </p:cNvPr>
          <p:cNvGrpSpPr/>
          <p:nvPr/>
        </p:nvGrpSpPr>
        <p:grpSpPr>
          <a:xfrm>
            <a:off x="8693150" y="4524947"/>
            <a:ext cx="663685" cy="281906"/>
            <a:chOff x="8693150" y="4524947"/>
            <a:chExt cx="663685" cy="281906"/>
          </a:xfrm>
        </p:grpSpPr>
        <p:sp>
          <p:nvSpPr>
            <p:cNvPr id="586" name="SMARTInkShape-1529">
              <a:extLst>
                <a:ext uri="{FF2B5EF4-FFF2-40B4-BE49-F238E27FC236}">
                  <a16:creationId xmlns:a16="http://schemas.microsoft.com/office/drawing/2014/main" xmlns="" id="{795B5C08-3E4B-4749-831C-F9EB8EB4C90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693150" y="4610100"/>
              <a:ext cx="184151" cy="78789"/>
            </a:xfrm>
            <a:custGeom>
              <a:avLst/>
              <a:gdLst/>
              <a:ahLst/>
              <a:cxnLst/>
              <a:rect l="0" t="0" r="0" b="0"/>
              <a:pathLst>
                <a:path w="184151" h="78789">
                  <a:moveTo>
                    <a:pt x="0" y="69850"/>
                  </a:moveTo>
                  <a:lnTo>
                    <a:pt x="0" y="69850"/>
                  </a:lnTo>
                  <a:lnTo>
                    <a:pt x="705" y="53535"/>
                  </a:lnTo>
                  <a:lnTo>
                    <a:pt x="8789" y="35923"/>
                  </a:lnTo>
                  <a:lnTo>
                    <a:pt x="12209" y="30298"/>
                  </a:lnTo>
                  <a:lnTo>
                    <a:pt x="21653" y="22168"/>
                  </a:lnTo>
                  <a:lnTo>
                    <a:pt x="32200" y="16908"/>
                  </a:lnTo>
                  <a:lnTo>
                    <a:pt x="41594" y="14570"/>
                  </a:lnTo>
                  <a:lnTo>
                    <a:pt x="50471" y="15412"/>
                  </a:lnTo>
                  <a:lnTo>
                    <a:pt x="54814" y="16625"/>
                  </a:lnTo>
                  <a:lnTo>
                    <a:pt x="63403" y="25498"/>
                  </a:lnTo>
                  <a:lnTo>
                    <a:pt x="89756" y="69855"/>
                  </a:lnTo>
                  <a:lnTo>
                    <a:pt x="93704" y="74087"/>
                  </a:lnTo>
                  <a:lnTo>
                    <a:pt x="103736" y="78788"/>
                  </a:lnTo>
                  <a:lnTo>
                    <a:pt x="108669" y="78631"/>
                  </a:lnTo>
                  <a:lnTo>
                    <a:pt x="117911" y="74693"/>
                  </a:lnTo>
                  <a:lnTo>
                    <a:pt x="144776" y="54187"/>
                  </a:lnTo>
                  <a:lnTo>
                    <a:pt x="176611" y="948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530">
              <a:extLst>
                <a:ext uri="{FF2B5EF4-FFF2-40B4-BE49-F238E27FC236}">
                  <a16:creationId xmlns:a16="http://schemas.microsoft.com/office/drawing/2014/main" xmlns="" id="{D7399636-D4A9-4C22-AB43-1211E277253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728178" y="4724400"/>
              <a:ext cx="174523" cy="76201"/>
            </a:xfrm>
            <a:custGeom>
              <a:avLst/>
              <a:gdLst/>
              <a:ahLst/>
              <a:cxnLst/>
              <a:rect l="0" t="0" r="0" b="0"/>
              <a:pathLst>
                <a:path w="174523" h="76201">
                  <a:moveTo>
                    <a:pt x="9422" y="76200"/>
                  </a:moveTo>
                  <a:lnTo>
                    <a:pt x="9422" y="76200"/>
                  </a:lnTo>
                  <a:lnTo>
                    <a:pt x="4353" y="70425"/>
                  </a:lnTo>
                  <a:lnTo>
                    <a:pt x="583" y="63991"/>
                  </a:lnTo>
                  <a:lnTo>
                    <a:pt x="0" y="60299"/>
                  </a:lnTo>
                  <a:lnTo>
                    <a:pt x="1238" y="52434"/>
                  </a:lnTo>
                  <a:lnTo>
                    <a:pt x="11663" y="42354"/>
                  </a:lnTo>
                  <a:lnTo>
                    <a:pt x="31723" y="30423"/>
                  </a:lnTo>
                  <a:lnTo>
                    <a:pt x="36989" y="28749"/>
                  </a:lnTo>
                  <a:lnTo>
                    <a:pt x="42616" y="29749"/>
                  </a:lnTo>
                  <a:lnTo>
                    <a:pt x="54514" y="36505"/>
                  </a:lnTo>
                  <a:lnTo>
                    <a:pt x="77282" y="61042"/>
                  </a:lnTo>
                  <a:lnTo>
                    <a:pt x="81914" y="68993"/>
                  </a:lnTo>
                  <a:lnTo>
                    <a:pt x="85266" y="71395"/>
                  </a:lnTo>
                  <a:lnTo>
                    <a:pt x="94636" y="74064"/>
                  </a:lnTo>
                  <a:lnTo>
                    <a:pt x="107738" y="67725"/>
                  </a:lnTo>
                  <a:lnTo>
                    <a:pt x="150715" y="29682"/>
                  </a:lnTo>
                  <a:lnTo>
                    <a:pt x="174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531">
              <a:extLst>
                <a:ext uri="{FF2B5EF4-FFF2-40B4-BE49-F238E27FC236}">
                  <a16:creationId xmlns:a16="http://schemas.microsoft.com/office/drawing/2014/main" xmlns="" id="{45201464-7C8C-4D79-A8FB-ADE5D2C6687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124987" y="4524947"/>
              <a:ext cx="231848" cy="281906"/>
            </a:xfrm>
            <a:custGeom>
              <a:avLst/>
              <a:gdLst/>
              <a:ahLst/>
              <a:cxnLst/>
              <a:rect l="0" t="0" r="0" b="0"/>
              <a:pathLst>
                <a:path w="231848" h="281906">
                  <a:moveTo>
                    <a:pt x="25363" y="21653"/>
                  </a:moveTo>
                  <a:lnTo>
                    <a:pt x="25363" y="21653"/>
                  </a:lnTo>
                  <a:lnTo>
                    <a:pt x="19896" y="21653"/>
                  </a:lnTo>
                  <a:lnTo>
                    <a:pt x="30737" y="16584"/>
                  </a:lnTo>
                  <a:lnTo>
                    <a:pt x="76680" y="6726"/>
                  </a:lnTo>
                  <a:lnTo>
                    <a:pt x="107436" y="2555"/>
                  </a:lnTo>
                  <a:lnTo>
                    <a:pt x="154809" y="0"/>
                  </a:lnTo>
                  <a:lnTo>
                    <a:pt x="202000" y="2089"/>
                  </a:lnTo>
                  <a:lnTo>
                    <a:pt x="226948" y="3206"/>
                  </a:lnTo>
                  <a:lnTo>
                    <a:pt x="229602" y="4417"/>
                  </a:lnTo>
                  <a:lnTo>
                    <a:pt x="231372" y="5929"/>
                  </a:lnTo>
                  <a:lnTo>
                    <a:pt x="231847" y="7643"/>
                  </a:lnTo>
                  <a:lnTo>
                    <a:pt x="231458" y="9491"/>
                  </a:lnTo>
                  <a:lnTo>
                    <a:pt x="230494" y="11428"/>
                  </a:lnTo>
                  <a:lnTo>
                    <a:pt x="188160" y="56578"/>
                  </a:lnTo>
                  <a:lnTo>
                    <a:pt x="152770" y="99734"/>
                  </a:lnTo>
                  <a:lnTo>
                    <a:pt x="122223" y="136510"/>
                  </a:lnTo>
                  <a:lnTo>
                    <a:pt x="85364" y="181794"/>
                  </a:lnTo>
                  <a:lnTo>
                    <a:pt x="50909" y="222828"/>
                  </a:lnTo>
                  <a:lnTo>
                    <a:pt x="9767" y="269434"/>
                  </a:lnTo>
                  <a:lnTo>
                    <a:pt x="3181" y="274515"/>
                  </a:lnTo>
                  <a:lnTo>
                    <a:pt x="0" y="281905"/>
                  </a:lnTo>
                  <a:lnTo>
                    <a:pt x="45581" y="278631"/>
                  </a:lnTo>
                  <a:lnTo>
                    <a:pt x="85132" y="279906"/>
                  </a:lnTo>
                  <a:lnTo>
                    <a:pt x="132599" y="281382"/>
                  </a:lnTo>
                  <a:lnTo>
                    <a:pt x="175669" y="281819"/>
                  </a:lnTo>
                  <a:lnTo>
                    <a:pt x="220914" y="276038"/>
                  </a:lnTo>
                  <a:lnTo>
                    <a:pt x="223463" y="275910"/>
                  </a:lnTo>
                  <a:lnTo>
                    <a:pt x="225162" y="275118"/>
                  </a:lnTo>
                  <a:lnTo>
                    <a:pt x="226296" y="273886"/>
                  </a:lnTo>
                  <a:lnTo>
                    <a:pt x="228563" y="26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275">
            <a:extLst>
              <a:ext uri="{FF2B5EF4-FFF2-40B4-BE49-F238E27FC236}">
                <a16:creationId xmlns:a16="http://schemas.microsoft.com/office/drawing/2014/main" xmlns="" id="{13F85C29-D6C5-47A7-8B60-B1C7FF0F4B08}"/>
              </a:ext>
            </a:extLst>
          </p:cNvPr>
          <p:cNvGrpSpPr/>
          <p:nvPr/>
        </p:nvGrpSpPr>
        <p:grpSpPr>
          <a:xfrm>
            <a:off x="7518398" y="3981257"/>
            <a:ext cx="896978" cy="1063686"/>
            <a:chOff x="7518398" y="3981257"/>
            <a:chExt cx="896978" cy="1063686"/>
          </a:xfrm>
        </p:grpSpPr>
        <p:sp>
          <p:nvSpPr>
            <p:cNvPr id="590" name="SMARTInkShape-1532">
              <a:extLst>
                <a:ext uri="{FF2B5EF4-FFF2-40B4-BE49-F238E27FC236}">
                  <a16:creationId xmlns:a16="http://schemas.microsoft.com/office/drawing/2014/main" xmlns="" id="{ABF9CB38-AC59-4D78-BECC-DC65B1C353E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518398" y="4641927"/>
              <a:ext cx="717553" cy="15521"/>
            </a:xfrm>
            <a:custGeom>
              <a:avLst/>
              <a:gdLst/>
              <a:ahLst/>
              <a:cxnLst/>
              <a:rect l="0" t="0" r="0" b="0"/>
              <a:pathLst>
                <a:path w="717553" h="15521">
                  <a:moveTo>
                    <a:pt x="2" y="6273"/>
                  </a:moveTo>
                  <a:lnTo>
                    <a:pt x="2" y="6273"/>
                  </a:lnTo>
                  <a:lnTo>
                    <a:pt x="0" y="2902"/>
                  </a:lnTo>
                  <a:lnTo>
                    <a:pt x="707" y="1909"/>
                  </a:lnTo>
                  <a:lnTo>
                    <a:pt x="1883" y="1247"/>
                  </a:lnTo>
                  <a:lnTo>
                    <a:pt x="3372" y="806"/>
                  </a:lnTo>
                  <a:lnTo>
                    <a:pt x="46190" y="97"/>
                  </a:lnTo>
                  <a:lnTo>
                    <a:pt x="91556" y="0"/>
                  </a:lnTo>
                  <a:lnTo>
                    <a:pt x="123126" y="680"/>
                  </a:lnTo>
                  <a:lnTo>
                    <a:pt x="159696" y="1838"/>
                  </a:lnTo>
                  <a:lnTo>
                    <a:pt x="199598" y="3317"/>
                  </a:lnTo>
                  <a:lnTo>
                    <a:pt x="245249" y="5008"/>
                  </a:lnTo>
                  <a:lnTo>
                    <a:pt x="294734" y="6842"/>
                  </a:lnTo>
                  <a:lnTo>
                    <a:pt x="346773" y="8768"/>
                  </a:lnTo>
                  <a:lnTo>
                    <a:pt x="398399" y="10759"/>
                  </a:lnTo>
                  <a:lnTo>
                    <a:pt x="449751" y="12791"/>
                  </a:lnTo>
                  <a:lnTo>
                    <a:pt x="500917" y="14852"/>
                  </a:lnTo>
                  <a:lnTo>
                    <a:pt x="544907" y="15520"/>
                  </a:lnTo>
                  <a:lnTo>
                    <a:pt x="584110" y="15260"/>
                  </a:lnTo>
                  <a:lnTo>
                    <a:pt x="620124" y="14381"/>
                  </a:lnTo>
                  <a:lnTo>
                    <a:pt x="667665" y="11523"/>
                  </a:lnTo>
                  <a:lnTo>
                    <a:pt x="717552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533">
              <a:extLst>
                <a:ext uri="{FF2B5EF4-FFF2-40B4-BE49-F238E27FC236}">
                  <a16:creationId xmlns:a16="http://schemas.microsoft.com/office/drawing/2014/main" xmlns="" id="{AA178382-85E9-419E-8266-E9DB1C81894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731675" y="4828520"/>
              <a:ext cx="78826" cy="151858"/>
            </a:xfrm>
            <a:custGeom>
              <a:avLst/>
              <a:gdLst/>
              <a:ahLst/>
              <a:cxnLst/>
              <a:rect l="0" t="0" r="0" b="0"/>
              <a:pathLst>
                <a:path w="78826" h="151858">
                  <a:moveTo>
                    <a:pt x="78825" y="41930"/>
                  </a:moveTo>
                  <a:lnTo>
                    <a:pt x="78825" y="41930"/>
                  </a:lnTo>
                  <a:lnTo>
                    <a:pt x="78825" y="31817"/>
                  </a:lnTo>
                  <a:lnTo>
                    <a:pt x="75062" y="23089"/>
                  </a:lnTo>
                  <a:lnTo>
                    <a:pt x="61149" y="5988"/>
                  </a:lnTo>
                  <a:lnTo>
                    <a:pt x="51213" y="1261"/>
                  </a:lnTo>
                  <a:lnTo>
                    <a:pt x="45601" y="0"/>
                  </a:lnTo>
                  <a:lnTo>
                    <a:pt x="33719" y="2363"/>
                  </a:lnTo>
                  <a:lnTo>
                    <a:pt x="27588" y="4969"/>
                  </a:lnTo>
                  <a:lnTo>
                    <a:pt x="8846" y="22120"/>
                  </a:lnTo>
                  <a:lnTo>
                    <a:pt x="1861" y="37124"/>
                  </a:lnTo>
                  <a:lnTo>
                    <a:pt x="0" y="45076"/>
                  </a:lnTo>
                  <a:lnTo>
                    <a:pt x="3575" y="61437"/>
                  </a:lnTo>
                  <a:lnTo>
                    <a:pt x="12925" y="77411"/>
                  </a:lnTo>
                  <a:lnTo>
                    <a:pt x="56780" y="117195"/>
                  </a:lnTo>
                  <a:lnTo>
                    <a:pt x="71667" y="132043"/>
                  </a:lnTo>
                  <a:lnTo>
                    <a:pt x="75643" y="141012"/>
                  </a:lnTo>
                  <a:lnTo>
                    <a:pt x="73881" y="144673"/>
                  </a:lnTo>
                  <a:lnTo>
                    <a:pt x="64398" y="150623"/>
                  </a:lnTo>
                  <a:lnTo>
                    <a:pt x="50776" y="151857"/>
                  </a:lnTo>
                  <a:lnTo>
                    <a:pt x="43192" y="151197"/>
                  </a:lnTo>
                  <a:lnTo>
                    <a:pt x="37430" y="148641"/>
                  </a:lnTo>
                  <a:lnTo>
                    <a:pt x="29148" y="140157"/>
                  </a:lnTo>
                  <a:lnTo>
                    <a:pt x="27362" y="134932"/>
                  </a:lnTo>
                  <a:lnTo>
                    <a:pt x="28025" y="11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534">
              <a:extLst>
                <a:ext uri="{FF2B5EF4-FFF2-40B4-BE49-F238E27FC236}">
                  <a16:creationId xmlns:a16="http://schemas.microsoft.com/office/drawing/2014/main" xmlns="" id="{B70F582B-6390-4613-B873-D2CB72EA9C4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857968" y="4844378"/>
              <a:ext cx="104933" cy="139790"/>
            </a:xfrm>
            <a:custGeom>
              <a:avLst/>
              <a:gdLst/>
              <a:ahLst/>
              <a:cxnLst/>
              <a:rect l="0" t="0" r="0" b="0"/>
              <a:pathLst>
                <a:path w="104933" h="139790">
                  <a:moveTo>
                    <a:pt x="41432" y="45122"/>
                  </a:moveTo>
                  <a:lnTo>
                    <a:pt x="41432" y="45122"/>
                  </a:lnTo>
                  <a:lnTo>
                    <a:pt x="44802" y="45122"/>
                  </a:lnTo>
                  <a:lnTo>
                    <a:pt x="45796" y="45827"/>
                  </a:lnTo>
                  <a:lnTo>
                    <a:pt x="46458" y="47004"/>
                  </a:lnTo>
                  <a:lnTo>
                    <a:pt x="46899" y="48493"/>
                  </a:lnTo>
                  <a:lnTo>
                    <a:pt x="47899" y="48780"/>
                  </a:lnTo>
                  <a:lnTo>
                    <a:pt x="56454" y="46054"/>
                  </a:lnTo>
                  <a:lnTo>
                    <a:pt x="59914" y="45743"/>
                  </a:lnTo>
                  <a:lnTo>
                    <a:pt x="67520" y="41635"/>
                  </a:lnTo>
                  <a:lnTo>
                    <a:pt x="79736" y="29507"/>
                  </a:lnTo>
                  <a:lnTo>
                    <a:pt x="88530" y="16271"/>
                  </a:lnTo>
                  <a:lnTo>
                    <a:pt x="89762" y="13188"/>
                  </a:lnTo>
                  <a:lnTo>
                    <a:pt x="89175" y="9721"/>
                  </a:lnTo>
                  <a:lnTo>
                    <a:pt x="84759" y="2107"/>
                  </a:lnTo>
                  <a:lnTo>
                    <a:pt x="80899" y="217"/>
                  </a:lnTo>
                  <a:lnTo>
                    <a:pt x="70967" y="0"/>
                  </a:lnTo>
                  <a:lnTo>
                    <a:pt x="46733" y="7213"/>
                  </a:lnTo>
                  <a:lnTo>
                    <a:pt x="31087" y="18161"/>
                  </a:lnTo>
                  <a:lnTo>
                    <a:pt x="17785" y="33845"/>
                  </a:lnTo>
                  <a:lnTo>
                    <a:pt x="3773" y="65769"/>
                  </a:lnTo>
                  <a:lnTo>
                    <a:pt x="0" y="87224"/>
                  </a:lnTo>
                  <a:lnTo>
                    <a:pt x="3968" y="106638"/>
                  </a:lnTo>
                  <a:lnTo>
                    <a:pt x="7989" y="115767"/>
                  </a:lnTo>
                  <a:lnTo>
                    <a:pt x="21865" y="129671"/>
                  </a:lnTo>
                  <a:lnTo>
                    <a:pt x="30504" y="135354"/>
                  </a:lnTo>
                  <a:lnTo>
                    <a:pt x="47629" y="139789"/>
                  </a:lnTo>
                  <a:lnTo>
                    <a:pt x="91637" y="135931"/>
                  </a:lnTo>
                  <a:lnTo>
                    <a:pt x="104932" y="13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535">
              <a:extLst>
                <a:ext uri="{FF2B5EF4-FFF2-40B4-BE49-F238E27FC236}">
                  <a16:creationId xmlns:a16="http://schemas.microsoft.com/office/drawing/2014/main" xmlns="" id="{DEE56D68-88D6-4F8C-88B5-5AA1C783376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36953" y="4796015"/>
              <a:ext cx="116448" cy="214136"/>
            </a:xfrm>
            <a:custGeom>
              <a:avLst/>
              <a:gdLst/>
              <a:ahLst/>
              <a:cxnLst/>
              <a:rect l="0" t="0" r="0" b="0"/>
              <a:pathLst>
                <a:path w="116448" h="214136">
                  <a:moveTo>
                    <a:pt x="116447" y="10935"/>
                  </a:moveTo>
                  <a:lnTo>
                    <a:pt x="116447" y="10935"/>
                  </a:lnTo>
                  <a:lnTo>
                    <a:pt x="113076" y="4193"/>
                  </a:lnTo>
                  <a:lnTo>
                    <a:pt x="110672" y="2207"/>
                  </a:lnTo>
                  <a:lnTo>
                    <a:pt x="104238" y="0"/>
                  </a:lnTo>
                  <a:lnTo>
                    <a:pt x="85940" y="5500"/>
                  </a:lnTo>
                  <a:lnTo>
                    <a:pt x="59274" y="26179"/>
                  </a:lnTo>
                  <a:lnTo>
                    <a:pt x="24432" y="70547"/>
                  </a:lnTo>
                  <a:lnTo>
                    <a:pt x="5223" y="112481"/>
                  </a:lnTo>
                  <a:lnTo>
                    <a:pt x="0" y="157518"/>
                  </a:lnTo>
                  <a:lnTo>
                    <a:pt x="3779" y="180036"/>
                  </a:lnTo>
                  <a:lnTo>
                    <a:pt x="8880" y="188579"/>
                  </a:lnTo>
                  <a:lnTo>
                    <a:pt x="23954" y="201836"/>
                  </a:lnTo>
                  <a:lnTo>
                    <a:pt x="42413" y="208668"/>
                  </a:lnTo>
                  <a:lnTo>
                    <a:pt x="71997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536">
              <a:extLst>
                <a:ext uri="{FF2B5EF4-FFF2-40B4-BE49-F238E27FC236}">
                  <a16:creationId xmlns:a16="http://schemas.microsoft.com/office/drawing/2014/main" xmlns="" id="{462ECF57-A916-447C-93A0-C7B9B3A4410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176291" y="4852806"/>
              <a:ext cx="123160" cy="145490"/>
            </a:xfrm>
            <a:custGeom>
              <a:avLst/>
              <a:gdLst/>
              <a:ahLst/>
              <a:cxnLst/>
              <a:rect l="0" t="0" r="0" b="0"/>
              <a:pathLst>
                <a:path w="123160" h="145490">
                  <a:moveTo>
                    <a:pt x="78709" y="17644"/>
                  </a:moveTo>
                  <a:lnTo>
                    <a:pt x="78709" y="17644"/>
                  </a:lnTo>
                  <a:lnTo>
                    <a:pt x="82079" y="10902"/>
                  </a:lnTo>
                  <a:lnTo>
                    <a:pt x="81662" y="8210"/>
                  </a:lnTo>
                  <a:lnTo>
                    <a:pt x="79972" y="5710"/>
                  </a:lnTo>
                  <a:lnTo>
                    <a:pt x="77434" y="3338"/>
                  </a:lnTo>
                  <a:lnTo>
                    <a:pt x="70851" y="704"/>
                  </a:lnTo>
                  <a:lnTo>
                    <a:pt x="67121" y="0"/>
                  </a:lnTo>
                  <a:lnTo>
                    <a:pt x="57330" y="2982"/>
                  </a:lnTo>
                  <a:lnTo>
                    <a:pt x="45924" y="10422"/>
                  </a:lnTo>
                  <a:lnTo>
                    <a:pt x="28307" y="31183"/>
                  </a:lnTo>
                  <a:lnTo>
                    <a:pt x="11237" y="69446"/>
                  </a:lnTo>
                  <a:lnTo>
                    <a:pt x="0" y="115717"/>
                  </a:lnTo>
                  <a:lnTo>
                    <a:pt x="924" y="130377"/>
                  </a:lnTo>
                  <a:lnTo>
                    <a:pt x="5568" y="140185"/>
                  </a:lnTo>
                  <a:lnTo>
                    <a:pt x="8781" y="143787"/>
                  </a:lnTo>
                  <a:lnTo>
                    <a:pt x="13747" y="145485"/>
                  </a:lnTo>
                  <a:lnTo>
                    <a:pt x="26788" y="145489"/>
                  </a:lnTo>
                  <a:lnTo>
                    <a:pt x="46626" y="138153"/>
                  </a:lnTo>
                  <a:lnTo>
                    <a:pt x="65911" y="120300"/>
                  </a:lnTo>
                  <a:lnTo>
                    <a:pt x="81658" y="97136"/>
                  </a:lnTo>
                  <a:lnTo>
                    <a:pt x="91891" y="65657"/>
                  </a:lnTo>
                  <a:lnTo>
                    <a:pt x="92648" y="36260"/>
                  </a:lnTo>
                  <a:lnTo>
                    <a:pt x="86316" y="20273"/>
                  </a:lnTo>
                  <a:lnTo>
                    <a:pt x="81663" y="13047"/>
                  </a:lnTo>
                  <a:lnTo>
                    <a:pt x="75034" y="8229"/>
                  </a:lnTo>
                  <a:lnTo>
                    <a:pt x="58261" y="2876"/>
                  </a:lnTo>
                  <a:lnTo>
                    <a:pt x="40928" y="4260"/>
                  </a:lnTo>
                  <a:lnTo>
                    <a:pt x="25229" y="10284"/>
                  </a:lnTo>
                  <a:lnTo>
                    <a:pt x="13546" y="20017"/>
                  </a:lnTo>
                  <a:lnTo>
                    <a:pt x="2408" y="37397"/>
                  </a:lnTo>
                  <a:lnTo>
                    <a:pt x="1736" y="43513"/>
                  </a:lnTo>
                  <a:lnTo>
                    <a:pt x="4752" y="55952"/>
                  </a:lnTo>
                  <a:lnTo>
                    <a:pt x="14560" y="66655"/>
                  </a:lnTo>
                  <a:lnTo>
                    <a:pt x="21126" y="71485"/>
                  </a:lnTo>
                  <a:lnTo>
                    <a:pt x="39711" y="76850"/>
                  </a:lnTo>
                  <a:lnTo>
                    <a:pt x="62082" y="77825"/>
                  </a:lnTo>
                  <a:lnTo>
                    <a:pt x="103411" y="68834"/>
                  </a:lnTo>
                  <a:lnTo>
                    <a:pt x="123159" y="6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537">
              <a:extLst>
                <a:ext uri="{FF2B5EF4-FFF2-40B4-BE49-F238E27FC236}">
                  <a16:creationId xmlns:a16="http://schemas.microsoft.com/office/drawing/2014/main" xmlns="" id="{654E3F64-EE01-47E6-BCB4-0A8C26DC478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29891" y="4749800"/>
              <a:ext cx="69560" cy="69851"/>
            </a:xfrm>
            <a:custGeom>
              <a:avLst/>
              <a:gdLst/>
              <a:ahLst/>
              <a:cxnLst/>
              <a:rect l="0" t="0" r="0" b="0"/>
              <a:pathLst>
                <a:path w="69560" h="69851">
                  <a:moveTo>
                    <a:pt x="18759" y="0"/>
                  </a:moveTo>
                  <a:lnTo>
                    <a:pt x="18759" y="0"/>
                  </a:lnTo>
                  <a:lnTo>
                    <a:pt x="8633" y="22368"/>
                  </a:lnTo>
                  <a:lnTo>
                    <a:pt x="692" y="54399"/>
                  </a:lnTo>
                  <a:lnTo>
                    <a:pt x="365" y="53905"/>
                  </a:lnTo>
                  <a:lnTo>
                    <a:pt x="0" y="49593"/>
                  </a:lnTo>
                  <a:lnTo>
                    <a:pt x="3602" y="42973"/>
                  </a:lnTo>
                  <a:lnTo>
                    <a:pt x="35367" y="2745"/>
                  </a:lnTo>
                  <a:lnTo>
                    <a:pt x="38605" y="1220"/>
                  </a:lnTo>
                  <a:lnTo>
                    <a:pt x="40455" y="814"/>
                  </a:lnTo>
                  <a:lnTo>
                    <a:pt x="42396" y="2659"/>
                  </a:lnTo>
                  <a:lnTo>
                    <a:pt x="58989" y="44802"/>
                  </a:lnTo>
                  <a:lnTo>
                    <a:pt x="6955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538">
              <a:extLst>
                <a:ext uri="{FF2B5EF4-FFF2-40B4-BE49-F238E27FC236}">
                  <a16:creationId xmlns:a16="http://schemas.microsoft.com/office/drawing/2014/main" xmlns="" id="{482C22AC-0121-4267-82E5-7CAE27E265E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312150" y="4815992"/>
              <a:ext cx="103226" cy="228951"/>
            </a:xfrm>
            <a:custGeom>
              <a:avLst/>
              <a:gdLst/>
              <a:ahLst/>
              <a:cxnLst/>
              <a:rect l="0" t="0" r="0" b="0"/>
              <a:pathLst>
                <a:path w="103226" h="228951">
                  <a:moveTo>
                    <a:pt x="69850" y="3658"/>
                  </a:moveTo>
                  <a:lnTo>
                    <a:pt x="69850" y="3658"/>
                  </a:lnTo>
                  <a:lnTo>
                    <a:pt x="69850" y="287"/>
                  </a:lnTo>
                  <a:lnTo>
                    <a:pt x="70555" y="0"/>
                  </a:lnTo>
                  <a:lnTo>
                    <a:pt x="73220" y="1562"/>
                  </a:lnTo>
                  <a:lnTo>
                    <a:pt x="85430" y="13150"/>
                  </a:lnTo>
                  <a:lnTo>
                    <a:pt x="95711" y="36731"/>
                  </a:lnTo>
                  <a:lnTo>
                    <a:pt x="103225" y="69431"/>
                  </a:lnTo>
                  <a:lnTo>
                    <a:pt x="99809" y="112673"/>
                  </a:lnTo>
                  <a:lnTo>
                    <a:pt x="91632" y="144773"/>
                  </a:lnTo>
                  <a:lnTo>
                    <a:pt x="78825" y="175736"/>
                  </a:lnTo>
                  <a:lnTo>
                    <a:pt x="41754" y="218715"/>
                  </a:lnTo>
                  <a:lnTo>
                    <a:pt x="34186" y="225346"/>
                  </a:lnTo>
                  <a:lnTo>
                    <a:pt x="27023" y="228356"/>
                  </a:lnTo>
                  <a:lnTo>
                    <a:pt x="20132" y="228950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539">
              <a:extLst>
                <a:ext uri="{FF2B5EF4-FFF2-40B4-BE49-F238E27FC236}">
                  <a16:creationId xmlns:a16="http://schemas.microsoft.com/office/drawing/2014/main" xmlns="" id="{E444C488-6ECF-4F76-90B8-225F9527132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63716" y="4210724"/>
              <a:ext cx="230985" cy="265874"/>
            </a:xfrm>
            <a:custGeom>
              <a:avLst/>
              <a:gdLst/>
              <a:ahLst/>
              <a:cxnLst/>
              <a:rect l="0" t="0" r="0" b="0"/>
              <a:pathLst>
                <a:path w="230985" h="265874">
                  <a:moveTo>
                    <a:pt x="97634" y="62826"/>
                  </a:moveTo>
                  <a:lnTo>
                    <a:pt x="97634" y="62826"/>
                  </a:lnTo>
                  <a:lnTo>
                    <a:pt x="101998" y="52687"/>
                  </a:lnTo>
                  <a:lnTo>
                    <a:pt x="103722" y="36344"/>
                  </a:lnTo>
                  <a:lnTo>
                    <a:pt x="103102" y="34588"/>
                  </a:lnTo>
                  <a:lnTo>
                    <a:pt x="101986" y="33417"/>
                  </a:lnTo>
                  <a:lnTo>
                    <a:pt x="100535" y="32637"/>
                  </a:lnTo>
                  <a:lnTo>
                    <a:pt x="88380" y="34909"/>
                  </a:lnTo>
                  <a:lnTo>
                    <a:pt x="71374" y="43422"/>
                  </a:lnTo>
                  <a:lnTo>
                    <a:pt x="42299" y="79219"/>
                  </a:lnTo>
                  <a:lnTo>
                    <a:pt x="21972" y="116130"/>
                  </a:lnTo>
                  <a:lnTo>
                    <a:pt x="4660" y="160778"/>
                  </a:lnTo>
                  <a:lnTo>
                    <a:pt x="0" y="200739"/>
                  </a:lnTo>
                  <a:lnTo>
                    <a:pt x="3912" y="224075"/>
                  </a:lnTo>
                  <a:lnTo>
                    <a:pt x="17418" y="250303"/>
                  </a:lnTo>
                  <a:lnTo>
                    <a:pt x="30702" y="260920"/>
                  </a:lnTo>
                  <a:lnTo>
                    <a:pt x="38197" y="264738"/>
                  </a:lnTo>
                  <a:lnTo>
                    <a:pt x="46014" y="265873"/>
                  </a:lnTo>
                  <a:lnTo>
                    <a:pt x="62227" y="263371"/>
                  </a:lnTo>
                  <a:lnTo>
                    <a:pt x="93963" y="243916"/>
                  </a:lnTo>
                  <a:lnTo>
                    <a:pt x="123436" y="212438"/>
                  </a:lnTo>
                  <a:lnTo>
                    <a:pt x="146671" y="169558"/>
                  </a:lnTo>
                  <a:lnTo>
                    <a:pt x="158469" y="133781"/>
                  </a:lnTo>
                  <a:lnTo>
                    <a:pt x="167005" y="96478"/>
                  </a:lnTo>
                  <a:lnTo>
                    <a:pt x="170400" y="49828"/>
                  </a:lnTo>
                  <a:lnTo>
                    <a:pt x="166193" y="27180"/>
                  </a:lnTo>
                  <a:lnTo>
                    <a:pt x="157737" y="11471"/>
                  </a:lnTo>
                  <a:lnTo>
                    <a:pt x="152520" y="5305"/>
                  </a:lnTo>
                  <a:lnTo>
                    <a:pt x="146219" y="1901"/>
                  </a:lnTo>
                  <a:lnTo>
                    <a:pt x="131692" y="0"/>
                  </a:lnTo>
                  <a:lnTo>
                    <a:pt x="115827" y="5270"/>
                  </a:lnTo>
                  <a:lnTo>
                    <a:pt x="100076" y="15373"/>
                  </a:lnTo>
                  <a:lnTo>
                    <a:pt x="69577" y="49591"/>
                  </a:lnTo>
                  <a:lnTo>
                    <a:pt x="67640" y="56119"/>
                  </a:lnTo>
                  <a:lnTo>
                    <a:pt x="69251" y="69017"/>
                  </a:lnTo>
                  <a:lnTo>
                    <a:pt x="78092" y="84808"/>
                  </a:lnTo>
                  <a:lnTo>
                    <a:pt x="103132" y="98423"/>
                  </a:lnTo>
                  <a:lnTo>
                    <a:pt x="150225" y="109891"/>
                  </a:lnTo>
                  <a:lnTo>
                    <a:pt x="189808" y="111814"/>
                  </a:lnTo>
                  <a:lnTo>
                    <a:pt x="230984" y="10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540">
              <a:extLst>
                <a:ext uri="{FF2B5EF4-FFF2-40B4-BE49-F238E27FC236}">
                  <a16:creationId xmlns:a16="http://schemas.microsoft.com/office/drawing/2014/main" xmlns="" id="{7A92B22F-1E4A-48AB-A68B-F9DDD9AB928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937500" y="43497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3326" y="1324"/>
                  </a:lnTo>
                  <a:lnTo>
                    <a:pt x="80335" y="392"/>
                  </a:lnTo>
                  <a:lnTo>
                    <a:pt x="124445" y="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541">
              <a:extLst>
                <a:ext uri="{FF2B5EF4-FFF2-40B4-BE49-F238E27FC236}">
                  <a16:creationId xmlns:a16="http://schemas.microsoft.com/office/drawing/2014/main" xmlns="" id="{297C978E-7BEE-4B4B-A5B2-4ECB78044FB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664530" y="3981257"/>
              <a:ext cx="95171" cy="101794"/>
            </a:xfrm>
            <a:custGeom>
              <a:avLst/>
              <a:gdLst/>
              <a:ahLst/>
              <a:cxnLst/>
              <a:rect l="0" t="0" r="0" b="0"/>
              <a:pathLst>
                <a:path w="95171" h="101794">
                  <a:moveTo>
                    <a:pt x="12620" y="31943"/>
                  </a:moveTo>
                  <a:lnTo>
                    <a:pt x="12620" y="31943"/>
                  </a:lnTo>
                  <a:lnTo>
                    <a:pt x="7153" y="26476"/>
                  </a:lnTo>
                  <a:lnTo>
                    <a:pt x="825" y="72492"/>
                  </a:lnTo>
                  <a:lnTo>
                    <a:pt x="0" y="92778"/>
                  </a:lnTo>
                  <a:lnTo>
                    <a:pt x="21577" y="47954"/>
                  </a:lnTo>
                  <a:lnTo>
                    <a:pt x="38793" y="23987"/>
                  </a:lnTo>
                  <a:lnTo>
                    <a:pt x="60201" y="3246"/>
                  </a:lnTo>
                  <a:lnTo>
                    <a:pt x="64801" y="817"/>
                  </a:lnTo>
                  <a:lnTo>
                    <a:pt x="73677" y="0"/>
                  </a:lnTo>
                  <a:lnTo>
                    <a:pt x="77313" y="1475"/>
                  </a:lnTo>
                  <a:lnTo>
                    <a:pt x="83235" y="6877"/>
                  </a:lnTo>
                  <a:lnTo>
                    <a:pt x="86338" y="19627"/>
                  </a:lnTo>
                  <a:lnTo>
                    <a:pt x="92857" y="65991"/>
                  </a:lnTo>
                  <a:lnTo>
                    <a:pt x="95170" y="10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542">
              <a:extLst>
                <a:ext uri="{FF2B5EF4-FFF2-40B4-BE49-F238E27FC236}">
                  <a16:creationId xmlns:a16="http://schemas.microsoft.com/office/drawing/2014/main" xmlns="" id="{0486BDA5-249C-43FF-A959-376BCB813E4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591753" y="4162130"/>
              <a:ext cx="218748" cy="260783"/>
            </a:xfrm>
            <a:custGeom>
              <a:avLst/>
              <a:gdLst/>
              <a:ahLst/>
              <a:cxnLst/>
              <a:rect l="0" t="0" r="0" b="0"/>
              <a:pathLst>
                <a:path w="218748" h="260783">
                  <a:moveTo>
                    <a:pt x="129847" y="41570"/>
                  </a:moveTo>
                  <a:lnTo>
                    <a:pt x="129847" y="41570"/>
                  </a:lnTo>
                  <a:lnTo>
                    <a:pt x="126476" y="38199"/>
                  </a:lnTo>
                  <a:lnTo>
                    <a:pt x="122939" y="36544"/>
                  </a:lnTo>
                  <a:lnTo>
                    <a:pt x="121008" y="36103"/>
                  </a:lnTo>
                  <a:lnTo>
                    <a:pt x="108178" y="38852"/>
                  </a:lnTo>
                  <a:lnTo>
                    <a:pt x="87600" y="50878"/>
                  </a:lnTo>
                  <a:lnTo>
                    <a:pt x="50998" y="89818"/>
                  </a:lnTo>
                  <a:lnTo>
                    <a:pt x="25188" y="130106"/>
                  </a:lnTo>
                  <a:lnTo>
                    <a:pt x="5939" y="172617"/>
                  </a:lnTo>
                  <a:lnTo>
                    <a:pt x="0" y="210926"/>
                  </a:lnTo>
                  <a:lnTo>
                    <a:pt x="1111" y="231375"/>
                  </a:lnTo>
                  <a:lnTo>
                    <a:pt x="7720" y="246108"/>
                  </a:lnTo>
                  <a:lnTo>
                    <a:pt x="12445" y="252011"/>
                  </a:lnTo>
                  <a:lnTo>
                    <a:pt x="27103" y="258571"/>
                  </a:lnTo>
                  <a:lnTo>
                    <a:pt x="45378" y="260782"/>
                  </a:lnTo>
                  <a:lnTo>
                    <a:pt x="65258" y="259412"/>
                  </a:lnTo>
                  <a:lnTo>
                    <a:pt x="96285" y="244561"/>
                  </a:lnTo>
                  <a:lnTo>
                    <a:pt x="121080" y="215545"/>
                  </a:lnTo>
                  <a:lnTo>
                    <a:pt x="138459" y="170024"/>
                  </a:lnTo>
                  <a:lnTo>
                    <a:pt x="146140" y="132762"/>
                  </a:lnTo>
                  <a:lnTo>
                    <a:pt x="149788" y="94094"/>
                  </a:lnTo>
                  <a:lnTo>
                    <a:pt x="146706" y="58094"/>
                  </a:lnTo>
                  <a:lnTo>
                    <a:pt x="138750" y="32686"/>
                  </a:lnTo>
                  <a:lnTo>
                    <a:pt x="127455" y="15044"/>
                  </a:lnTo>
                  <a:lnTo>
                    <a:pt x="113026" y="2499"/>
                  </a:lnTo>
                  <a:lnTo>
                    <a:pt x="104523" y="0"/>
                  </a:lnTo>
                  <a:lnTo>
                    <a:pt x="85665" y="987"/>
                  </a:lnTo>
                  <a:lnTo>
                    <a:pt x="55217" y="16218"/>
                  </a:lnTo>
                  <a:lnTo>
                    <a:pt x="41880" y="34536"/>
                  </a:lnTo>
                  <a:lnTo>
                    <a:pt x="32286" y="63004"/>
                  </a:lnTo>
                  <a:lnTo>
                    <a:pt x="30940" y="70676"/>
                  </a:lnTo>
                  <a:lnTo>
                    <a:pt x="32864" y="77907"/>
                  </a:lnTo>
                  <a:lnTo>
                    <a:pt x="42529" y="91586"/>
                  </a:lnTo>
                  <a:lnTo>
                    <a:pt x="70579" y="111188"/>
                  </a:lnTo>
                  <a:lnTo>
                    <a:pt x="95510" y="116491"/>
                  </a:lnTo>
                  <a:lnTo>
                    <a:pt x="139193" y="117391"/>
                  </a:lnTo>
                  <a:lnTo>
                    <a:pt x="182240" y="113893"/>
                  </a:lnTo>
                  <a:lnTo>
                    <a:pt x="194409" y="110953"/>
                  </a:lnTo>
                  <a:lnTo>
                    <a:pt x="202522" y="106875"/>
                  </a:lnTo>
                  <a:lnTo>
                    <a:pt x="207930" y="102040"/>
                  </a:lnTo>
                  <a:lnTo>
                    <a:pt x="218747" y="8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2" name="SMARTInkShape-1543">
            <a:extLst>
              <a:ext uri="{FF2B5EF4-FFF2-40B4-BE49-F238E27FC236}">
                <a16:creationId xmlns:a16="http://schemas.microsoft.com/office/drawing/2014/main" xmlns="" id="{E7D716C4-6E6A-4A0A-85AF-74744C81ED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95956" y="4095750"/>
            <a:ext cx="468688" cy="320106"/>
          </a:xfrm>
          <a:custGeom>
            <a:avLst/>
            <a:gdLst/>
            <a:ahLst/>
            <a:cxnLst/>
            <a:rect l="0" t="0" r="0" b="0"/>
            <a:pathLst>
              <a:path w="468688" h="320106">
                <a:moveTo>
                  <a:pt x="103294" y="0"/>
                </a:moveTo>
                <a:lnTo>
                  <a:pt x="103294" y="0"/>
                </a:lnTo>
                <a:lnTo>
                  <a:pt x="96552" y="10113"/>
                </a:lnTo>
                <a:lnTo>
                  <a:pt x="90360" y="49819"/>
                </a:lnTo>
                <a:lnTo>
                  <a:pt x="84375" y="81408"/>
                </a:lnTo>
                <a:lnTo>
                  <a:pt x="78892" y="116615"/>
                </a:lnTo>
                <a:lnTo>
                  <a:pt x="73399" y="154134"/>
                </a:lnTo>
                <a:lnTo>
                  <a:pt x="66254" y="194328"/>
                </a:lnTo>
                <a:lnTo>
                  <a:pt x="60256" y="231947"/>
                </a:lnTo>
                <a:lnTo>
                  <a:pt x="54794" y="277334"/>
                </a:lnTo>
                <a:lnTo>
                  <a:pt x="54926" y="297531"/>
                </a:lnTo>
                <a:lnTo>
                  <a:pt x="59690" y="311212"/>
                </a:lnTo>
                <a:lnTo>
                  <a:pt x="62935" y="315425"/>
                </a:lnTo>
                <a:lnTo>
                  <a:pt x="70305" y="320105"/>
                </a:lnTo>
                <a:lnTo>
                  <a:pt x="74246" y="319237"/>
                </a:lnTo>
                <a:lnTo>
                  <a:pt x="82388" y="312627"/>
                </a:lnTo>
                <a:lnTo>
                  <a:pt x="86946" y="300753"/>
                </a:lnTo>
                <a:lnTo>
                  <a:pt x="88162" y="293635"/>
                </a:lnTo>
                <a:lnTo>
                  <a:pt x="79761" y="260021"/>
                </a:lnTo>
                <a:lnTo>
                  <a:pt x="57124" y="222152"/>
                </a:lnTo>
                <a:lnTo>
                  <a:pt x="18209" y="183223"/>
                </a:lnTo>
                <a:lnTo>
                  <a:pt x="4706" y="174938"/>
                </a:lnTo>
                <a:lnTo>
                  <a:pt x="210" y="173000"/>
                </a:lnTo>
                <a:lnTo>
                  <a:pt x="0" y="172484"/>
                </a:lnTo>
                <a:lnTo>
                  <a:pt x="38223" y="153834"/>
                </a:lnTo>
                <a:lnTo>
                  <a:pt x="80118" y="126604"/>
                </a:lnTo>
                <a:lnTo>
                  <a:pt x="122365" y="86104"/>
                </a:lnTo>
                <a:lnTo>
                  <a:pt x="164418" y="41651"/>
                </a:lnTo>
                <a:lnTo>
                  <a:pt x="179574" y="30529"/>
                </a:lnTo>
                <a:lnTo>
                  <a:pt x="186115" y="27680"/>
                </a:lnTo>
                <a:lnTo>
                  <a:pt x="188847" y="30447"/>
                </a:lnTo>
                <a:lnTo>
                  <a:pt x="193764" y="42930"/>
                </a:lnTo>
                <a:lnTo>
                  <a:pt x="193757" y="76533"/>
                </a:lnTo>
                <a:lnTo>
                  <a:pt x="189125" y="107392"/>
                </a:lnTo>
                <a:lnTo>
                  <a:pt x="182363" y="142275"/>
                </a:lnTo>
                <a:lnTo>
                  <a:pt x="174654" y="178945"/>
                </a:lnTo>
                <a:lnTo>
                  <a:pt x="164643" y="212646"/>
                </a:lnTo>
                <a:lnTo>
                  <a:pt x="150868" y="253741"/>
                </a:lnTo>
                <a:lnTo>
                  <a:pt x="142320" y="276266"/>
                </a:lnTo>
                <a:lnTo>
                  <a:pt x="139895" y="279427"/>
                </a:lnTo>
                <a:lnTo>
                  <a:pt x="139689" y="279417"/>
                </a:lnTo>
                <a:lnTo>
                  <a:pt x="170541" y="234635"/>
                </a:lnTo>
                <a:lnTo>
                  <a:pt x="178100" y="228224"/>
                </a:lnTo>
                <a:lnTo>
                  <a:pt x="182093" y="227644"/>
                </a:lnTo>
                <a:lnTo>
                  <a:pt x="190291" y="230762"/>
                </a:lnTo>
                <a:lnTo>
                  <a:pt x="228183" y="276871"/>
                </a:lnTo>
                <a:lnTo>
                  <a:pt x="238528" y="281804"/>
                </a:lnTo>
                <a:lnTo>
                  <a:pt x="244250" y="283119"/>
                </a:lnTo>
                <a:lnTo>
                  <a:pt x="256252" y="280818"/>
                </a:lnTo>
                <a:lnTo>
                  <a:pt x="278672" y="267826"/>
                </a:lnTo>
                <a:lnTo>
                  <a:pt x="295540" y="253089"/>
                </a:lnTo>
                <a:lnTo>
                  <a:pt x="311557" y="226370"/>
                </a:lnTo>
                <a:lnTo>
                  <a:pt x="315800" y="211381"/>
                </a:lnTo>
                <a:lnTo>
                  <a:pt x="315804" y="201427"/>
                </a:lnTo>
                <a:lnTo>
                  <a:pt x="314818" y="197784"/>
                </a:lnTo>
                <a:lnTo>
                  <a:pt x="312748" y="195356"/>
                </a:lnTo>
                <a:lnTo>
                  <a:pt x="306687" y="192658"/>
                </a:lnTo>
                <a:lnTo>
                  <a:pt x="303094" y="194055"/>
                </a:lnTo>
                <a:lnTo>
                  <a:pt x="295340" y="201252"/>
                </a:lnTo>
                <a:lnTo>
                  <a:pt x="286412" y="217204"/>
                </a:lnTo>
                <a:lnTo>
                  <a:pt x="285339" y="229180"/>
                </a:lnTo>
                <a:lnTo>
                  <a:pt x="288701" y="245940"/>
                </a:lnTo>
                <a:lnTo>
                  <a:pt x="290399" y="250744"/>
                </a:lnTo>
                <a:lnTo>
                  <a:pt x="292942" y="253946"/>
                </a:lnTo>
                <a:lnTo>
                  <a:pt x="299529" y="257504"/>
                </a:lnTo>
                <a:lnTo>
                  <a:pt x="309043" y="257203"/>
                </a:lnTo>
                <a:lnTo>
                  <a:pt x="314543" y="256136"/>
                </a:lnTo>
                <a:lnTo>
                  <a:pt x="332397" y="244520"/>
                </a:lnTo>
                <a:lnTo>
                  <a:pt x="352324" y="228112"/>
                </a:lnTo>
                <a:lnTo>
                  <a:pt x="361199" y="224855"/>
                </a:lnTo>
                <a:lnTo>
                  <a:pt x="364131" y="224692"/>
                </a:lnTo>
                <a:lnTo>
                  <a:pt x="366085" y="225289"/>
                </a:lnTo>
                <a:lnTo>
                  <a:pt x="367388" y="226393"/>
                </a:lnTo>
                <a:lnTo>
                  <a:pt x="366954" y="233264"/>
                </a:lnTo>
                <a:lnTo>
                  <a:pt x="358305" y="260964"/>
                </a:lnTo>
                <a:lnTo>
                  <a:pt x="345983" y="286953"/>
                </a:lnTo>
                <a:lnTo>
                  <a:pt x="345520" y="287258"/>
                </a:lnTo>
                <a:lnTo>
                  <a:pt x="345211" y="286755"/>
                </a:lnTo>
                <a:lnTo>
                  <a:pt x="367703" y="246129"/>
                </a:lnTo>
                <a:lnTo>
                  <a:pt x="396614" y="202403"/>
                </a:lnTo>
                <a:lnTo>
                  <a:pt x="419274" y="183209"/>
                </a:lnTo>
                <a:lnTo>
                  <a:pt x="426130" y="179289"/>
                </a:lnTo>
                <a:lnTo>
                  <a:pt x="439394" y="176816"/>
                </a:lnTo>
                <a:lnTo>
                  <a:pt x="445893" y="177144"/>
                </a:lnTo>
                <a:lnTo>
                  <a:pt x="451637" y="179479"/>
                </a:lnTo>
                <a:lnTo>
                  <a:pt x="461782" y="187718"/>
                </a:lnTo>
                <a:lnTo>
                  <a:pt x="467234" y="204080"/>
                </a:lnTo>
                <a:lnTo>
                  <a:pt x="468687" y="214370"/>
                </a:lnTo>
                <a:lnTo>
                  <a:pt x="464657" y="235211"/>
                </a:lnTo>
                <a:lnTo>
                  <a:pt x="439844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277">
            <a:extLst>
              <a:ext uri="{FF2B5EF4-FFF2-40B4-BE49-F238E27FC236}">
                <a16:creationId xmlns:a16="http://schemas.microsoft.com/office/drawing/2014/main" xmlns="" id="{F570D46B-679C-4746-93DC-85D7BB0E59C4}"/>
              </a:ext>
            </a:extLst>
          </p:cNvPr>
          <p:cNvGrpSpPr/>
          <p:nvPr/>
        </p:nvGrpSpPr>
        <p:grpSpPr>
          <a:xfrm>
            <a:off x="2943442" y="4032250"/>
            <a:ext cx="3082709" cy="488951"/>
            <a:chOff x="2943442" y="4032250"/>
            <a:chExt cx="3082709" cy="488951"/>
          </a:xfrm>
        </p:grpSpPr>
        <p:sp>
          <p:nvSpPr>
            <p:cNvPr id="603" name="SMARTInkShape-1544">
              <a:extLst>
                <a:ext uri="{FF2B5EF4-FFF2-40B4-BE49-F238E27FC236}">
                  <a16:creationId xmlns:a16="http://schemas.microsoft.com/office/drawing/2014/main" xmlns="" id="{3C2F15A1-4C26-4648-8891-C5F2DC6B791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43600" y="448310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82550" y="0"/>
                  </a:moveTo>
                  <a:lnTo>
                    <a:pt x="82550" y="0"/>
                  </a:lnTo>
                  <a:lnTo>
                    <a:pt x="66636" y="6479"/>
                  </a:lnTo>
                  <a:lnTo>
                    <a:pt x="22189" y="2923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545">
              <a:extLst>
                <a:ext uri="{FF2B5EF4-FFF2-40B4-BE49-F238E27FC236}">
                  <a16:creationId xmlns:a16="http://schemas.microsoft.com/office/drawing/2014/main" xmlns="" id="{BCB8D730-6E73-47BD-8573-BDEC276CE1D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59450" y="4032250"/>
              <a:ext cx="88901" cy="292101"/>
            </a:xfrm>
            <a:custGeom>
              <a:avLst/>
              <a:gdLst/>
              <a:ahLst/>
              <a:cxnLst/>
              <a:rect l="0" t="0" r="0" b="0"/>
              <a:pathLst>
                <a:path w="88901" h="292101">
                  <a:moveTo>
                    <a:pt x="88900" y="0"/>
                  </a:moveTo>
                  <a:lnTo>
                    <a:pt x="88900" y="0"/>
                  </a:lnTo>
                  <a:lnTo>
                    <a:pt x="76691" y="15580"/>
                  </a:lnTo>
                  <a:lnTo>
                    <a:pt x="74772" y="30443"/>
                  </a:lnTo>
                  <a:lnTo>
                    <a:pt x="79290" y="75471"/>
                  </a:lnTo>
                  <a:lnTo>
                    <a:pt x="84955" y="120826"/>
                  </a:lnTo>
                  <a:lnTo>
                    <a:pt x="84359" y="166642"/>
                  </a:lnTo>
                  <a:lnTo>
                    <a:pt x="76345" y="208125"/>
                  </a:lnTo>
                  <a:lnTo>
                    <a:pt x="65032" y="243857"/>
                  </a:lnTo>
                  <a:lnTo>
                    <a:pt x="53127" y="262193"/>
                  </a:lnTo>
                  <a:lnTo>
                    <a:pt x="39134" y="275985"/>
                  </a:lnTo>
                  <a:lnTo>
                    <a:pt x="20062" y="28701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546">
              <a:extLst>
                <a:ext uri="{FF2B5EF4-FFF2-40B4-BE49-F238E27FC236}">
                  <a16:creationId xmlns:a16="http://schemas.microsoft.com/office/drawing/2014/main" xmlns="" id="{1C7B14EC-3CCB-49EF-B1CC-817C2290794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38800" y="4078343"/>
              <a:ext cx="76201" cy="93608"/>
            </a:xfrm>
            <a:custGeom>
              <a:avLst/>
              <a:gdLst/>
              <a:ahLst/>
              <a:cxnLst/>
              <a:rect l="0" t="0" r="0" b="0"/>
              <a:pathLst>
                <a:path w="76201" h="93608">
                  <a:moveTo>
                    <a:pt x="0" y="17407"/>
                  </a:moveTo>
                  <a:lnTo>
                    <a:pt x="0" y="17407"/>
                  </a:lnTo>
                  <a:lnTo>
                    <a:pt x="0" y="10665"/>
                  </a:lnTo>
                  <a:lnTo>
                    <a:pt x="1881" y="5474"/>
                  </a:lnTo>
                  <a:lnTo>
                    <a:pt x="3371" y="3101"/>
                  </a:lnTo>
                  <a:lnTo>
                    <a:pt x="10670" y="465"/>
                  </a:lnTo>
                  <a:lnTo>
                    <a:pt x="20264" y="0"/>
                  </a:lnTo>
                  <a:lnTo>
                    <a:pt x="32894" y="3704"/>
                  </a:lnTo>
                  <a:lnTo>
                    <a:pt x="38843" y="7318"/>
                  </a:lnTo>
                  <a:lnTo>
                    <a:pt x="46160" y="20062"/>
                  </a:lnTo>
                  <a:lnTo>
                    <a:pt x="45590" y="24822"/>
                  </a:lnTo>
                  <a:lnTo>
                    <a:pt x="15104" y="72265"/>
                  </a:lnTo>
                  <a:lnTo>
                    <a:pt x="14303" y="75145"/>
                  </a:lnTo>
                  <a:lnTo>
                    <a:pt x="15179" y="77772"/>
                  </a:lnTo>
                  <a:lnTo>
                    <a:pt x="19917" y="82571"/>
                  </a:lnTo>
                  <a:lnTo>
                    <a:pt x="37259" y="89239"/>
                  </a:lnTo>
                  <a:lnTo>
                    <a:pt x="76200" y="9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547">
              <a:extLst>
                <a:ext uri="{FF2B5EF4-FFF2-40B4-BE49-F238E27FC236}">
                  <a16:creationId xmlns:a16="http://schemas.microsoft.com/office/drawing/2014/main" xmlns="" id="{E055C1F3-3475-4FCA-B94C-945135E2092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499100" y="4245701"/>
              <a:ext cx="158751" cy="123958"/>
            </a:xfrm>
            <a:custGeom>
              <a:avLst/>
              <a:gdLst/>
              <a:ahLst/>
              <a:cxnLst/>
              <a:rect l="0" t="0" r="0" b="0"/>
              <a:pathLst>
                <a:path w="158751" h="123958">
                  <a:moveTo>
                    <a:pt x="0" y="59599"/>
                  </a:moveTo>
                  <a:lnTo>
                    <a:pt x="0" y="59599"/>
                  </a:lnTo>
                  <a:lnTo>
                    <a:pt x="3371" y="62970"/>
                  </a:lnTo>
                  <a:lnTo>
                    <a:pt x="8789" y="64625"/>
                  </a:lnTo>
                  <a:lnTo>
                    <a:pt x="15195" y="66066"/>
                  </a:lnTo>
                  <a:lnTo>
                    <a:pt x="25057" y="70859"/>
                  </a:lnTo>
                  <a:lnTo>
                    <a:pt x="27287" y="71339"/>
                  </a:lnTo>
                  <a:lnTo>
                    <a:pt x="40541" y="68643"/>
                  </a:lnTo>
                  <a:lnTo>
                    <a:pt x="54502" y="60006"/>
                  </a:lnTo>
                  <a:lnTo>
                    <a:pt x="64205" y="48509"/>
                  </a:lnTo>
                  <a:lnTo>
                    <a:pt x="71548" y="29423"/>
                  </a:lnTo>
                  <a:lnTo>
                    <a:pt x="72251" y="15849"/>
                  </a:lnTo>
                  <a:lnTo>
                    <a:pt x="70211" y="4877"/>
                  </a:lnTo>
                  <a:lnTo>
                    <a:pt x="68680" y="1951"/>
                  </a:lnTo>
                  <a:lnTo>
                    <a:pt x="66953" y="0"/>
                  </a:lnTo>
                  <a:lnTo>
                    <a:pt x="62980" y="111"/>
                  </a:lnTo>
                  <a:lnTo>
                    <a:pt x="51040" y="3997"/>
                  </a:lnTo>
                  <a:lnTo>
                    <a:pt x="40088" y="14190"/>
                  </a:lnTo>
                  <a:lnTo>
                    <a:pt x="25989" y="39559"/>
                  </a:lnTo>
                  <a:lnTo>
                    <a:pt x="16639" y="70124"/>
                  </a:lnTo>
                  <a:lnTo>
                    <a:pt x="15861" y="88266"/>
                  </a:lnTo>
                  <a:lnTo>
                    <a:pt x="20220" y="105736"/>
                  </a:lnTo>
                  <a:lnTo>
                    <a:pt x="25474" y="112230"/>
                  </a:lnTo>
                  <a:lnTo>
                    <a:pt x="40720" y="121325"/>
                  </a:lnTo>
                  <a:lnTo>
                    <a:pt x="59255" y="123957"/>
                  </a:lnTo>
                  <a:lnTo>
                    <a:pt x="103270" y="119897"/>
                  </a:lnTo>
                  <a:lnTo>
                    <a:pt x="158750" y="9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548">
              <a:extLst>
                <a:ext uri="{FF2B5EF4-FFF2-40B4-BE49-F238E27FC236}">
                  <a16:creationId xmlns:a16="http://schemas.microsoft.com/office/drawing/2014/main" xmlns="" id="{F72CC852-6142-4908-947A-D09ACD90C0A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79458" y="4232538"/>
              <a:ext cx="53340" cy="171984"/>
            </a:xfrm>
            <a:custGeom>
              <a:avLst/>
              <a:gdLst/>
              <a:ahLst/>
              <a:cxnLst/>
              <a:rect l="0" t="0" r="0" b="0"/>
              <a:pathLst>
                <a:path w="53340" h="171984">
                  <a:moveTo>
                    <a:pt x="49792" y="15612"/>
                  </a:moveTo>
                  <a:lnTo>
                    <a:pt x="49792" y="15612"/>
                  </a:lnTo>
                  <a:lnTo>
                    <a:pt x="49792" y="4677"/>
                  </a:lnTo>
                  <a:lnTo>
                    <a:pt x="39679" y="64"/>
                  </a:lnTo>
                  <a:lnTo>
                    <a:pt x="30951" y="0"/>
                  </a:lnTo>
                  <a:lnTo>
                    <a:pt x="21662" y="3029"/>
                  </a:lnTo>
                  <a:lnTo>
                    <a:pt x="10479" y="9079"/>
                  </a:lnTo>
                  <a:lnTo>
                    <a:pt x="6650" y="13373"/>
                  </a:lnTo>
                  <a:lnTo>
                    <a:pt x="2395" y="23789"/>
                  </a:lnTo>
                  <a:lnTo>
                    <a:pt x="0" y="41553"/>
                  </a:lnTo>
                  <a:lnTo>
                    <a:pt x="2662" y="60222"/>
                  </a:lnTo>
                  <a:lnTo>
                    <a:pt x="31621" y="101547"/>
                  </a:lnTo>
                  <a:lnTo>
                    <a:pt x="49835" y="129326"/>
                  </a:lnTo>
                  <a:lnTo>
                    <a:pt x="53339" y="142352"/>
                  </a:lnTo>
                  <a:lnTo>
                    <a:pt x="52862" y="148083"/>
                  </a:lnTo>
                  <a:lnTo>
                    <a:pt x="48569" y="158214"/>
                  </a:lnTo>
                  <a:lnTo>
                    <a:pt x="34848" y="171851"/>
                  </a:lnTo>
                  <a:lnTo>
                    <a:pt x="29953" y="171983"/>
                  </a:lnTo>
                  <a:lnTo>
                    <a:pt x="25276" y="169248"/>
                  </a:lnTo>
                  <a:lnTo>
                    <a:pt x="11692" y="15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549">
              <a:extLst>
                <a:ext uri="{FF2B5EF4-FFF2-40B4-BE49-F238E27FC236}">
                  <a16:creationId xmlns:a16="http://schemas.microsoft.com/office/drawing/2014/main" xmlns="" id="{4BFAFE7D-1231-4B3E-B26F-8066865B85A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49850" y="44069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22431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550">
              <a:extLst>
                <a:ext uri="{FF2B5EF4-FFF2-40B4-BE49-F238E27FC236}">
                  <a16:creationId xmlns:a16="http://schemas.microsoft.com/office/drawing/2014/main" xmlns="" id="{57D044AC-9606-46F8-AF82-605E03C9050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23782" y="4151530"/>
              <a:ext cx="181619" cy="232864"/>
            </a:xfrm>
            <a:custGeom>
              <a:avLst/>
              <a:gdLst/>
              <a:ahLst/>
              <a:cxnLst/>
              <a:rect l="0" t="0" r="0" b="0"/>
              <a:pathLst>
                <a:path w="181619" h="232864">
                  <a:moveTo>
                    <a:pt x="73668" y="64870"/>
                  </a:moveTo>
                  <a:lnTo>
                    <a:pt x="73668" y="64870"/>
                  </a:lnTo>
                  <a:lnTo>
                    <a:pt x="52945" y="59844"/>
                  </a:lnTo>
                  <a:lnTo>
                    <a:pt x="41880" y="59814"/>
                  </a:lnTo>
                  <a:lnTo>
                    <a:pt x="32259" y="62152"/>
                  </a:lnTo>
                  <a:lnTo>
                    <a:pt x="23279" y="71188"/>
                  </a:lnTo>
                  <a:lnTo>
                    <a:pt x="6016" y="103356"/>
                  </a:lnTo>
                  <a:lnTo>
                    <a:pt x="0" y="136716"/>
                  </a:lnTo>
                  <a:lnTo>
                    <a:pt x="4960" y="173411"/>
                  </a:lnTo>
                  <a:lnTo>
                    <a:pt x="16390" y="218820"/>
                  </a:lnTo>
                  <a:lnTo>
                    <a:pt x="18549" y="224653"/>
                  </a:lnTo>
                  <a:lnTo>
                    <a:pt x="22106" y="228542"/>
                  </a:lnTo>
                  <a:lnTo>
                    <a:pt x="31701" y="232863"/>
                  </a:lnTo>
                  <a:lnTo>
                    <a:pt x="43022" y="231020"/>
                  </a:lnTo>
                  <a:lnTo>
                    <a:pt x="55814" y="224087"/>
                  </a:lnTo>
                  <a:lnTo>
                    <a:pt x="70907" y="211597"/>
                  </a:lnTo>
                  <a:lnTo>
                    <a:pt x="91899" y="178587"/>
                  </a:lnTo>
                  <a:lnTo>
                    <a:pt x="104784" y="137526"/>
                  </a:lnTo>
                  <a:lnTo>
                    <a:pt x="108664" y="103041"/>
                  </a:lnTo>
                  <a:lnTo>
                    <a:pt x="108977" y="66313"/>
                  </a:lnTo>
                  <a:lnTo>
                    <a:pt x="104413" y="33526"/>
                  </a:lnTo>
                  <a:lnTo>
                    <a:pt x="98397" y="21396"/>
                  </a:lnTo>
                  <a:lnTo>
                    <a:pt x="80425" y="4155"/>
                  </a:lnTo>
                  <a:lnTo>
                    <a:pt x="71118" y="405"/>
                  </a:lnTo>
                  <a:lnTo>
                    <a:pt x="53249" y="0"/>
                  </a:lnTo>
                  <a:lnTo>
                    <a:pt x="35901" y="10168"/>
                  </a:lnTo>
                  <a:lnTo>
                    <a:pt x="20899" y="26447"/>
                  </a:lnTo>
                  <a:lnTo>
                    <a:pt x="11880" y="45441"/>
                  </a:lnTo>
                  <a:lnTo>
                    <a:pt x="9282" y="61879"/>
                  </a:lnTo>
                  <a:lnTo>
                    <a:pt x="9577" y="69226"/>
                  </a:lnTo>
                  <a:lnTo>
                    <a:pt x="11891" y="75535"/>
                  </a:lnTo>
                  <a:lnTo>
                    <a:pt x="20107" y="86308"/>
                  </a:lnTo>
                  <a:lnTo>
                    <a:pt x="36631" y="100307"/>
                  </a:lnTo>
                  <a:lnTo>
                    <a:pt x="58303" y="110020"/>
                  </a:lnTo>
                  <a:lnTo>
                    <a:pt x="100345" y="113848"/>
                  </a:lnTo>
                  <a:lnTo>
                    <a:pt x="145233" y="108542"/>
                  </a:lnTo>
                  <a:lnTo>
                    <a:pt x="181618" y="10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551">
              <a:extLst>
                <a:ext uri="{FF2B5EF4-FFF2-40B4-BE49-F238E27FC236}">
                  <a16:creationId xmlns:a16="http://schemas.microsoft.com/office/drawing/2014/main" xmlns="" id="{BB709B87-1760-48D5-AC03-52A5364CA97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40106" y="4116565"/>
              <a:ext cx="98595" cy="309386"/>
            </a:xfrm>
            <a:custGeom>
              <a:avLst/>
              <a:gdLst/>
              <a:ahLst/>
              <a:cxnLst/>
              <a:rect l="0" t="0" r="0" b="0"/>
              <a:pathLst>
                <a:path w="98595" h="309386">
                  <a:moveTo>
                    <a:pt x="98594" y="10935"/>
                  </a:moveTo>
                  <a:lnTo>
                    <a:pt x="98594" y="10935"/>
                  </a:lnTo>
                  <a:lnTo>
                    <a:pt x="98594" y="4193"/>
                  </a:lnTo>
                  <a:lnTo>
                    <a:pt x="97888" y="2207"/>
                  </a:lnTo>
                  <a:lnTo>
                    <a:pt x="96712" y="883"/>
                  </a:lnTo>
                  <a:lnTo>
                    <a:pt x="95223" y="0"/>
                  </a:lnTo>
                  <a:lnTo>
                    <a:pt x="83014" y="2129"/>
                  </a:lnTo>
                  <a:lnTo>
                    <a:pt x="69362" y="10599"/>
                  </a:lnTo>
                  <a:lnTo>
                    <a:pt x="38309" y="52862"/>
                  </a:lnTo>
                  <a:lnTo>
                    <a:pt x="23823" y="85308"/>
                  </a:lnTo>
                  <a:lnTo>
                    <a:pt x="12211" y="120895"/>
                  </a:lnTo>
                  <a:lnTo>
                    <a:pt x="3758" y="157878"/>
                  </a:lnTo>
                  <a:lnTo>
                    <a:pt x="0" y="195482"/>
                  </a:lnTo>
                  <a:lnTo>
                    <a:pt x="7997" y="242240"/>
                  </a:lnTo>
                  <a:lnTo>
                    <a:pt x="23773" y="276163"/>
                  </a:lnTo>
                  <a:lnTo>
                    <a:pt x="73194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552">
              <a:extLst>
                <a:ext uri="{FF2B5EF4-FFF2-40B4-BE49-F238E27FC236}">
                  <a16:creationId xmlns:a16="http://schemas.microsoft.com/office/drawing/2014/main" xmlns="" id="{6E391E2A-D278-4BD4-8B0D-A49E25E0093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346135" y="4150089"/>
              <a:ext cx="194116" cy="237000"/>
            </a:xfrm>
            <a:custGeom>
              <a:avLst/>
              <a:gdLst/>
              <a:ahLst/>
              <a:cxnLst/>
              <a:rect l="0" t="0" r="0" b="0"/>
              <a:pathLst>
                <a:path w="194116" h="237000">
                  <a:moveTo>
                    <a:pt x="60765" y="186961"/>
                  </a:moveTo>
                  <a:lnTo>
                    <a:pt x="60765" y="186961"/>
                  </a:lnTo>
                  <a:lnTo>
                    <a:pt x="57394" y="186961"/>
                  </a:lnTo>
                  <a:lnTo>
                    <a:pt x="56401" y="186255"/>
                  </a:lnTo>
                  <a:lnTo>
                    <a:pt x="55739" y="185079"/>
                  </a:lnTo>
                  <a:lnTo>
                    <a:pt x="55298" y="183590"/>
                  </a:lnTo>
                  <a:lnTo>
                    <a:pt x="51305" y="178123"/>
                  </a:lnTo>
                  <a:lnTo>
                    <a:pt x="47624" y="175977"/>
                  </a:lnTo>
                  <a:lnTo>
                    <a:pt x="45654" y="175405"/>
                  </a:lnTo>
                  <a:lnTo>
                    <a:pt x="39703" y="176651"/>
                  </a:lnTo>
                  <a:lnTo>
                    <a:pt x="21014" y="186571"/>
                  </a:lnTo>
                  <a:lnTo>
                    <a:pt x="6496" y="201427"/>
                  </a:lnTo>
                  <a:lnTo>
                    <a:pt x="1368" y="211265"/>
                  </a:lnTo>
                  <a:lnTo>
                    <a:pt x="0" y="215863"/>
                  </a:lnTo>
                  <a:lnTo>
                    <a:pt x="362" y="224736"/>
                  </a:lnTo>
                  <a:lnTo>
                    <a:pt x="1446" y="229077"/>
                  </a:lnTo>
                  <a:lnTo>
                    <a:pt x="3580" y="231972"/>
                  </a:lnTo>
                  <a:lnTo>
                    <a:pt x="6414" y="233902"/>
                  </a:lnTo>
                  <a:lnTo>
                    <a:pt x="17144" y="236617"/>
                  </a:lnTo>
                  <a:lnTo>
                    <a:pt x="21101" y="236999"/>
                  </a:lnTo>
                  <a:lnTo>
                    <a:pt x="27379" y="235541"/>
                  </a:lnTo>
                  <a:lnTo>
                    <a:pt x="44453" y="227591"/>
                  </a:lnTo>
                  <a:lnTo>
                    <a:pt x="61709" y="225394"/>
                  </a:lnTo>
                  <a:lnTo>
                    <a:pt x="80946" y="230558"/>
                  </a:lnTo>
                  <a:lnTo>
                    <a:pt x="91360" y="227788"/>
                  </a:lnTo>
                  <a:lnTo>
                    <a:pt x="97411" y="222510"/>
                  </a:lnTo>
                  <a:lnTo>
                    <a:pt x="135304" y="178715"/>
                  </a:lnTo>
                  <a:lnTo>
                    <a:pt x="158666" y="137903"/>
                  </a:lnTo>
                  <a:lnTo>
                    <a:pt x="172479" y="103045"/>
                  </a:lnTo>
                  <a:lnTo>
                    <a:pt x="185509" y="62535"/>
                  </a:lnTo>
                  <a:lnTo>
                    <a:pt x="191710" y="21220"/>
                  </a:lnTo>
                  <a:lnTo>
                    <a:pt x="189989" y="8406"/>
                  </a:lnTo>
                  <a:lnTo>
                    <a:pt x="186872" y="1770"/>
                  </a:lnTo>
                  <a:lnTo>
                    <a:pt x="185053" y="0"/>
                  </a:lnTo>
                  <a:lnTo>
                    <a:pt x="182429" y="231"/>
                  </a:lnTo>
                  <a:lnTo>
                    <a:pt x="175751" y="4252"/>
                  </a:lnTo>
                  <a:lnTo>
                    <a:pt x="160853" y="51841"/>
                  </a:lnTo>
                  <a:lnTo>
                    <a:pt x="152980" y="93068"/>
                  </a:lnTo>
                  <a:lnTo>
                    <a:pt x="150647" y="134681"/>
                  </a:lnTo>
                  <a:lnTo>
                    <a:pt x="153230" y="179927"/>
                  </a:lnTo>
                  <a:lnTo>
                    <a:pt x="161240" y="210266"/>
                  </a:lnTo>
                  <a:lnTo>
                    <a:pt x="167980" y="221072"/>
                  </a:lnTo>
                  <a:lnTo>
                    <a:pt x="172459" y="223108"/>
                  </a:lnTo>
                  <a:lnTo>
                    <a:pt x="177560" y="223053"/>
                  </a:lnTo>
                  <a:lnTo>
                    <a:pt x="194115" y="2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553">
              <a:extLst>
                <a:ext uri="{FF2B5EF4-FFF2-40B4-BE49-F238E27FC236}">
                  <a16:creationId xmlns:a16="http://schemas.microsoft.com/office/drawing/2014/main" xmlns="" id="{4CA20821-7806-4CF2-9421-0B465F1B1E3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133850" y="4300640"/>
              <a:ext cx="152401" cy="97279"/>
            </a:xfrm>
            <a:custGeom>
              <a:avLst/>
              <a:gdLst/>
              <a:ahLst/>
              <a:cxnLst/>
              <a:rect l="0" t="0" r="0" b="0"/>
              <a:pathLst>
                <a:path w="152401" h="97279">
                  <a:moveTo>
                    <a:pt x="0" y="4660"/>
                  </a:moveTo>
                  <a:lnTo>
                    <a:pt x="0" y="4660"/>
                  </a:lnTo>
                  <a:lnTo>
                    <a:pt x="5069" y="10435"/>
                  </a:lnTo>
                  <a:lnTo>
                    <a:pt x="10831" y="21972"/>
                  </a:lnTo>
                  <a:lnTo>
                    <a:pt x="17828" y="55092"/>
                  </a:lnTo>
                  <a:lnTo>
                    <a:pt x="18103" y="80082"/>
                  </a:lnTo>
                  <a:lnTo>
                    <a:pt x="15572" y="90156"/>
                  </a:lnTo>
                  <a:lnTo>
                    <a:pt x="13908" y="93407"/>
                  </a:lnTo>
                  <a:lnTo>
                    <a:pt x="12095" y="95575"/>
                  </a:lnTo>
                  <a:lnTo>
                    <a:pt x="10180" y="97019"/>
                  </a:lnTo>
                  <a:lnTo>
                    <a:pt x="8903" y="97278"/>
                  </a:lnTo>
                  <a:lnTo>
                    <a:pt x="8052" y="96744"/>
                  </a:lnTo>
                  <a:lnTo>
                    <a:pt x="7484" y="95683"/>
                  </a:lnTo>
                  <a:lnTo>
                    <a:pt x="7985" y="60609"/>
                  </a:lnTo>
                  <a:lnTo>
                    <a:pt x="16556" y="34486"/>
                  </a:lnTo>
                  <a:lnTo>
                    <a:pt x="24056" y="22384"/>
                  </a:lnTo>
                  <a:lnTo>
                    <a:pt x="32093" y="16065"/>
                  </a:lnTo>
                  <a:lnTo>
                    <a:pt x="36212" y="14380"/>
                  </a:lnTo>
                  <a:lnTo>
                    <a:pt x="39663" y="14668"/>
                  </a:lnTo>
                  <a:lnTo>
                    <a:pt x="42669" y="16271"/>
                  </a:lnTo>
                  <a:lnTo>
                    <a:pt x="47892" y="21815"/>
                  </a:lnTo>
                  <a:lnTo>
                    <a:pt x="69207" y="53861"/>
                  </a:lnTo>
                  <a:lnTo>
                    <a:pt x="70127" y="53688"/>
                  </a:lnTo>
                  <a:lnTo>
                    <a:pt x="73030" y="51614"/>
                  </a:lnTo>
                  <a:lnTo>
                    <a:pt x="103983" y="10084"/>
                  </a:lnTo>
                  <a:lnTo>
                    <a:pt x="115790" y="2112"/>
                  </a:lnTo>
                  <a:lnTo>
                    <a:pt x="121547" y="0"/>
                  </a:lnTo>
                  <a:lnTo>
                    <a:pt x="124776" y="847"/>
                  </a:lnTo>
                  <a:lnTo>
                    <a:pt x="132126" y="5553"/>
                  </a:lnTo>
                  <a:lnTo>
                    <a:pt x="134651" y="9489"/>
                  </a:lnTo>
                  <a:lnTo>
                    <a:pt x="138204" y="25141"/>
                  </a:lnTo>
                  <a:lnTo>
                    <a:pt x="141286" y="47511"/>
                  </a:lnTo>
                  <a:lnTo>
                    <a:pt x="152400" y="80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554">
              <a:extLst>
                <a:ext uri="{FF2B5EF4-FFF2-40B4-BE49-F238E27FC236}">
                  <a16:creationId xmlns:a16="http://schemas.microsoft.com/office/drawing/2014/main" xmlns="" id="{93C67DFC-214F-45E0-AA75-BB2CB035ECC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68750" y="4267200"/>
              <a:ext cx="95251" cy="147973"/>
            </a:xfrm>
            <a:custGeom>
              <a:avLst/>
              <a:gdLst/>
              <a:ahLst/>
              <a:cxnLst/>
              <a:rect l="0" t="0" r="0" b="0"/>
              <a:pathLst>
                <a:path w="95251" h="147973">
                  <a:moveTo>
                    <a:pt x="0" y="31750"/>
                  </a:moveTo>
                  <a:lnTo>
                    <a:pt x="0" y="31750"/>
                  </a:lnTo>
                  <a:lnTo>
                    <a:pt x="6479" y="32455"/>
                  </a:lnTo>
                  <a:lnTo>
                    <a:pt x="20265" y="37525"/>
                  </a:lnTo>
                  <a:lnTo>
                    <a:pt x="33599" y="48356"/>
                  </a:lnTo>
                  <a:lnTo>
                    <a:pt x="42214" y="58886"/>
                  </a:lnTo>
                  <a:lnTo>
                    <a:pt x="46984" y="74385"/>
                  </a:lnTo>
                  <a:lnTo>
                    <a:pt x="50046" y="113080"/>
                  </a:lnTo>
                  <a:lnTo>
                    <a:pt x="46702" y="129985"/>
                  </a:lnTo>
                  <a:lnTo>
                    <a:pt x="41217" y="142438"/>
                  </a:lnTo>
                  <a:lnTo>
                    <a:pt x="36428" y="147972"/>
                  </a:lnTo>
                  <a:lnTo>
                    <a:pt x="34869" y="147332"/>
                  </a:lnTo>
                  <a:lnTo>
                    <a:pt x="33136" y="140976"/>
                  </a:lnTo>
                  <a:lnTo>
                    <a:pt x="33814" y="101079"/>
                  </a:lnTo>
                  <a:lnTo>
                    <a:pt x="39017" y="75969"/>
                  </a:lnTo>
                  <a:lnTo>
                    <a:pt x="61590" y="32881"/>
                  </a:lnTo>
                  <a:lnTo>
                    <a:pt x="77516" y="149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555">
              <a:extLst>
                <a:ext uri="{FF2B5EF4-FFF2-40B4-BE49-F238E27FC236}">
                  <a16:creationId xmlns:a16="http://schemas.microsoft.com/office/drawing/2014/main" xmlns="" id="{9D64E9A5-2D3F-49F8-8D47-AB8B4C14E87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53253" y="4288800"/>
              <a:ext cx="73527" cy="98530"/>
            </a:xfrm>
            <a:custGeom>
              <a:avLst/>
              <a:gdLst/>
              <a:ahLst/>
              <a:cxnLst/>
              <a:rect l="0" t="0" r="0" b="0"/>
              <a:pathLst>
                <a:path w="73527" h="98530">
                  <a:moveTo>
                    <a:pt x="71047" y="29200"/>
                  </a:moveTo>
                  <a:lnTo>
                    <a:pt x="71047" y="29200"/>
                  </a:lnTo>
                  <a:lnTo>
                    <a:pt x="47903" y="6056"/>
                  </a:lnTo>
                  <a:lnTo>
                    <a:pt x="35596" y="1275"/>
                  </a:lnTo>
                  <a:lnTo>
                    <a:pt x="28363" y="0"/>
                  </a:lnTo>
                  <a:lnTo>
                    <a:pt x="22130" y="1266"/>
                  </a:lnTo>
                  <a:lnTo>
                    <a:pt x="11441" y="8318"/>
                  </a:lnTo>
                  <a:lnTo>
                    <a:pt x="3869" y="20389"/>
                  </a:lnTo>
                  <a:lnTo>
                    <a:pt x="861" y="27560"/>
                  </a:lnTo>
                  <a:lnTo>
                    <a:pt x="0" y="54506"/>
                  </a:lnTo>
                  <a:lnTo>
                    <a:pt x="8191" y="72668"/>
                  </a:lnTo>
                  <a:lnTo>
                    <a:pt x="14326" y="81462"/>
                  </a:lnTo>
                  <a:lnTo>
                    <a:pt x="34313" y="93114"/>
                  </a:lnTo>
                  <a:lnTo>
                    <a:pt x="56132" y="98529"/>
                  </a:lnTo>
                  <a:lnTo>
                    <a:pt x="70533" y="96231"/>
                  </a:lnTo>
                  <a:lnTo>
                    <a:pt x="73526" y="89410"/>
                  </a:lnTo>
                  <a:lnTo>
                    <a:pt x="73090" y="66778"/>
                  </a:lnTo>
                  <a:lnTo>
                    <a:pt x="64910" y="39158"/>
                  </a:lnTo>
                  <a:lnTo>
                    <a:pt x="56922" y="24311"/>
                  </a:lnTo>
                  <a:lnTo>
                    <a:pt x="55279" y="22412"/>
                  </a:lnTo>
                  <a:lnTo>
                    <a:pt x="54185" y="21853"/>
                  </a:lnTo>
                  <a:lnTo>
                    <a:pt x="51997" y="2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556">
              <a:extLst>
                <a:ext uri="{FF2B5EF4-FFF2-40B4-BE49-F238E27FC236}">
                  <a16:creationId xmlns:a16="http://schemas.microsoft.com/office/drawing/2014/main" xmlns="" id="{E374D84B-CC89-4CFA-B882-91B84014E8E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613150" y="4149160"/>
              <a:ext cx="198619" cy="287730"/>
            </a:xfrm>
            <a:custGeom>
              <a:avLst/>
              <a:gdLst/>
              <a:ahLst/>
              <a:cxnLst/>
              <a:rect l="0" t="0" r="0" b="0"/>
              <a:pathLst>
                <a:path w="198619" h="287730">
                  <a:moveTo>
                    <a:pt x="0" y="79940"/>
                  </a:moveTo>
                  <a:lnTo>
                    <a:pt x="0" y="79940"/>
                  </a:lnTo>
                  <a:lnTo>
                    <a:pt x="3371" y="76569"/>
                  </a:lnTo>
                  <a:lnTo>
                    <a:pt x="8838" y="98069"/>
                  </a:lnTo>
                  <a:lnTo>
                    <a:pt x="14927" y="135719"/>
                  </a:lnTo>
                  <a:lnTo>
                    <a:pt x="21199" y="181526"/>
                  </a:lnTo>
                  <a:lnTo>
                    <a:pt x="20784" y="227475"/>
                  </a:lnTo>
                  <a:lnTo>
                    <a:pt x="14323" y="274287"/>
                  </a:lnTo>
                  <a:lnTo>
                    <a:pt x="10364" y="285790"/>
                  </a:lnTo>
                  <a:lnTo>
                    <a:pt x="9026" y="287729"/>
                  </a:lnTo>
                  <a:lnTo>
                    <a:pt x="8134" y="287610"/>
                  </a:lnTo>
                  <a:lnTo>
                    <a:pt x="7539" y="286120"/>
                  </a:lnTo>
                  <a:lnTo>
                    <a:pt x="6585" y="251195"/>
                  </a:lnTo>
                  <a:lnTo>
                    <a:pt x="6455" y="220259"/>
                  </a:lnTo>
                  <a:lnTo>
                    <a:pt x="8278" y="179697"/>
                  </a:lnTo>
                  <a:lnTo>
                    <a:pt x="12146" y="136271"/>
                  </a:lnTo>
                  <a:lnTo>
                    <a:pt x="18568" y="98155"/>
                  </a:lnTo>
                  <a:lnTo>
                    <a:pt x="33484" y="51501"/>
                  </a:lnTo>
                  <a:lnTo>
                    <a:pt x="36433" y="47575"/>
                  </a:lnTo>
                  <a:lnTo>
                    <a:pt x="39106" y="45663"/>
                  </a:lnTo>
                  <a:lnTo>
                    <a:pt x="41593" y="46506"/>
                  </a:lnTo>
                  <a:lnTo>
                    <a:pt x="46237" y="53086"/>
                  </a:lnTo>
                  <a:lnTo>
                    <a:pt x="60743" y="94834"/>
                  </a:lnTo>
                  <a:lnTo>
                    <a:pt x="76559" y="137662"/>
                  </a:lnTo>
                  <a:lnTo>
                    <a:pt x="86002" y="171917"/>
                  </a:lnTo>
                  <a:lnTo>
                    <a:pt x="105994" y="213418"/>
                  </a:lnTo>
                  <a:lnTo>
                    <a:pt x="139136" y="256244"/>
                  </a:lnTo>
                  <a:lnTo>
                    <a:pt x="143558" y="257449"/>
                  </a:lnTo>
                  <a:lnTo>
                    <a:pt x="154114" y="255023"/>
                  </a:lnTo>
                  <a:lnTo>
                    <a:pt x="165862" y="243597"/>
                  </a:lnTo>
                  <a:lnTo>
                    <a:pt x="182494" y="215449"/>
                  </a:lnTo>
                  <a:lnTo>
                    <a:pt x="194478" y="174654"/>
                  </a:lnTo>
                  <a:lnTo>
                    <a:pt x="198618" y="138969"/>
                  </a:lnTo>
                  <a:lnTo>
                    <a:pt x="198106" y="97238"/>
                  </a:lnTo>
                  <a:lnTo>
                    <a:pt x="197408" y="60346"/>
                  </a:lnTo>
                  <a:lnTo>
                    <a:pt x="197015" y="19336"/>
                  </a:lnTo>
                  <a:lnTo>
                    <a:pt x="196883" y="0"/>
                  </a:lnTo>
                  <a:lnTo>
                    <a:pt x="196850" y="22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557">
              <a:extLst>
                <a:ext uri="{FF2B5EF4-FFF2-40B4-BE49-F238E27FC236}">
                  <a16:creationId xmlns:a16="http://schemas.microsoft.com/office/drawing/2014/main" xmlns="" id="{BD5B06E3-2D08-493C-886D-B34E1883F5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83073" y="4343400"/>
              <a:ext cx="164978" cy="101601"/>
            </a:xfrm>
            <a:custGeom>
              <a:avLst/>
              <a:gdLst/>
              <a:ahLst/>
              <a:cxnLst/>
              <a:rect l="0" t="0" r="0" b="0"/>
              <a:pathLst>
                <a:path w="164978" h="101601">
                  <a:moveTo>
                    <a:pt x="18927" y="101600"/>
                  </a:moveTo>
                  <a:lnTo>
                    <a:pt x="18927" y="101600"/>
                  </a:lnTo>
                  <a:lnTo>
                    <a:pt x="12185" y="101600"/>
                  </a:lnTo>
                  <a:lnTo>
                    <a:pt x="6994" y="99718"/>
                  </a:lnTo>
                  <a:lnTo>
                    <a:pt x="4622" y="98229"/>
                  </a:lnTo>
                  <a:lnTo>
                    <a:pt x="3040" y="95825"/>
                  </a:lnTo>
                  <a:lnTo>
                    <a:pt x="814" y="85699"/>
                  </a:lnTo>
                  <a:lnTo>
                    <a:pt x="0" y="62102"/>
                  </a:lnTo>
                  <a:lnTo>
                    <a:pt x="3695" y="52060"/>
                  </a:lnTo>
                  <a:lnTo>
                    <a:pt x="6655" y="47407"/>
                  </a:lnTo>
                  <a:lnTo>
                    <a:pt x="10040" y="44305"/>
                  </a:lnTo>
                  <a:lnTo>
                    <a:pt x="17564" y="40858"/>
                  </a:lnTo>
                  <a:lnTo>
                    <a:pt x="27494" y="41208"/>
                  </a:lnTo>
                  <a:lnTo>
                    <a:pt x="38256" y="44419"/>
                  </a:lnTo>
                  <a:lnTo>
                    <a:pt x="61018" y="61937"/>
                  </a:lnTo>
                  <a:lnTo>
                    <a:pt x="78146" y="77015"/>
                  </a:lnTo>
                  <a:lnTo>
                    <a:pt x="86639" y="80090"/>
                  </a:lnTo>
                  <a:lnTo>
                    <a:pt x="90174" y="80204"/>
                  </a:lnTo>
                  <a:lnTo>
                    <a:pt x="95982" y="78450"/>
                  </a:lnTo>
                  <a:lnTo>
                    <a:pt x="132237" y="42440"/>
                  </a:lnTo>
                  <a:lnTo>
                    <a:pt x="164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558">
              <a:extLst>
                <a:ext uri="{FF2B5EF4-FFF2-40B4-BE49-F238E27FC236}">
                  <a16:creationId xmlns:a16="http://schemas.microsoft.com/office/drawing/2014/main" xmlns="" id="{AA9718C2-E5D4-4AB9-B55D-F18EFDD6919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58445" y="4244987"/>
              <a:ext cx="126106" cy="79025"/>
            </a:xfrm>
            <a:custGeom>
              <a:avLst/>
              <a:gdLst/>
              <a:ahLst/>
              <a:cxnLst/>
              <a:rect l="0" t="0" r="0" b="0"/>
              <a:pathLst>
                <a:path w="126106" h="79025">
                  <a:moveTo>
                    <a:pt x="11805" y="66663"/>
                  </a:moveTo>
                  <a:lnTo>
                    <a:pt x="11805" y="66663"/>
                  </a:lnTo>
                  <a:lnTo>
                    <a:pt x="11805" y="70034"/>
                  </a:lnTo>
                  <a:lnTo>
                    <a:pt x="9923" y="73570"/>
                  </a:lnTo>
                  <a:lnTo>
                    <a:pt x="6338" y="78218"/>
                  </a:lnTo>
                  <a:lnTo>
                    <a:pt x="3966" y="78854"/>
                  </a:lnTo>
                  <a:lnTo>
                    <a:pt x="2345" y="79024"/>
                  </a:lnTo>
                  <a:lnTo>
                    <a:pt x="1265" y="77726"/>
                  </a:lnTo>
                  <a:lnTo>
                    <a:pt x="65" y="72520"/>
                  </a:lnTo>
                  <a:lnTo>
                    <a:pt x="0" y="52612"/>
                  </a:lnTo>
                  <a:lnTo>
                    <a:pt x="2560" y="40662"/>
                  </a:lnTo>
                  <a:lnTo>
                    <a:pt x="11339" y="25406"/>
                  </a:lnTo>
                  <a:lnTo>
                    <a:pt x="19506" y="15319"/>
                  </a:lnTo>
                  <a:lnTo>
                    <a:pt x="21878" y="14089"/>
                  </a:lnTo>
                  <a:lnTo>
                    <a:pt x="24165" y="13975"/>
                  </a:lnTo>
                  <a:lnTo>
                    <a:pt x="26395" y="14604"/>
                  </a:lnTo>
                  <a:lnTo>
                    <a:pt x="70553" y="54205"/>
                  </a:lnTo>
                  <a:lnTo>
                    <a:pt x="79307" y="57598"/>
                  </a:lnTo>
                  <a:lnTo>
                    <a:pt x="85029" y="55681"/>
                  </a:lnTo>
                  <a:lnTo>
                    <a:pt x="98912" y="46025"/>
                  </a:lnTo>
                  <a:lnTo>
                    <a:pt x="112482" y="28092"/>
                  </a:lnTo>
                  <a:lnTo>
                    <a:pt x="124583" y="534"/>
                  </a:lnTo>
                  <a:lnTo>
                    <a:pt x="125090" y="0"/>
                  </a:lnTo>
                  <a:lnTo>
                    <a:pt x="125429" y="348"/>
                  </a:lnTo>
                  <a:lnTo>
                    <a:pt x="126105" y="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559">
              <a:extLst>
                <a:ext uri="{FF2B5EF4-FFF2-40B4-BE49-F238E27FC236}">
                  <a16:creationId xmlns:a16="http://schemas.microsoft.com/office/drawing/2014/main" xmlns="" id="{9C38E77A-1A97-4C27-BDC8-A1E3BC8D77E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63223" y="4049079"/>
              <a:ext cx="110178" cy="85285"/>
            </a:xfrm>
            <a:custGeom>
              <a:avLst/>
              <a:gdLst/>
              <a:ahLst/>
              <a:cxnLst/>
              <a:rect l="0" t="0" r="0" b="0"/>
              <a:pathLst>
                <a:path w="110178" h="85285">
                  <a:moveTo>
                    <a:pt x="14927" y="8571"/>
                  </a:moveTo>
                  <a:lnTo>
                    <a:pt x="14927" y="8571"/>
                  </a:lnTo>
                  <a:lnTo>
                    <a:pt x="13045" y="53400"/>
                  </a:lnTo>
                  <a:lnTo>
                    <a:pt x="6089" y="75125"/>
                  </a:lnTo>
                  <a:lnTo>
                    <a:pt x="0" y="85284"/>
                  </a:lnTo>
                  <a:lnTo>
                    <a:pt x="37" y="83701"/>
                  </a:lnTo>
                  <a:lnTo>
                    <a:pt x="12711" y="38035"/>
                  </a:lnTo>
                  <a:lnTo>
                    <a:pt x="21257" y="13137"/>
                  </a:lnTo>
                  <a:lnTo>
                    <a:pt x="26207" y="6367"/>
                  </a:lnTo>
                  <a:lnTo>
                    <a:pt x="33111" y="1006"/>
                  </a:lnTo>
                  <a:lnTo>
                    <a:pt x="36927" y="0"/>
                  </a:lnTo>
                  <a:lnTo>
                    <a:pt x="44931" y="763"/>
                  </a:lnTo>
                  <a:lnTo>
                    <a:pt x="57370" y="8531"/>
                  </a:lnTo>
                  <a:lnTo>
                    <a:pt x="77874" y="28867"/>
                  </a:lnTo>
                  <a:lnTo>
                    <a:pt x="93944" y="51386"/>
                  </a:lnTo>
                  <a:lnTo>
                    <a:pt x="110177" y="6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560">
              <a:extLst>
                <a:ext uri="{FF2B5EF4-FFF2-40B4-BE49-F238E27FC236}">
                  <a16:creationId xmlns:a16="http://schemas.microsoft.com/office/drawing/2014/main" xmlns="" id="{6CA26C61-2CF3-43E4-9F60-9AED76D0DB0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43442" y="4172746"/>
              <a:ext cx="155359" cy="230315"/>
            </a:xfrm>
            <a:custGeom>
              <a:avLst/>
              <a:gdLst/>
              <a:ahLst/>
              <a:cxnLst/>
              <a:rect l="0" t="0" r="0" b="0"/>
              <a:pathLst>
                <a:path w="155359" h="230315">
                  <a:moveTo>
                    <a:pt x="117258" y="62704"/>
                  </a:moveTo>
                  <a:lnTo>
                    <a:pt x="117258" y="62704"/>
                  </a:lnTo>
                  <a:lnTo>
                    <a:pt x="107132" y="41041"/>
                  </a:lnTo>
                  <a:lnTo>
                    <a:pt x="103910" y="28690"/>
                  </a:lnTo>
                  <a:lnTo>
                    <a:pt x="98155" y="20305"/>
                  </a:lnTo>
                  <a:lnTo>
                    <a:pt x="90894" y="15638"/>
                  </a:lnTo>
                  <a:lnTo>
                    <a:pt x="86982" y="14393"/>
                  </a:lnTo>
                  <a:lnTo>
                    <a:pt x="76991" y="16773"/>
                  </a:lnTo>
                  <a:lnTo>
                    <a:pt x="71363" y="19383"/>
                  </a:lnTo>
                  <a:lnTo>
                    <a:pt x="53330" y="36540"/>
                  </a:lnTo>
                  <a:lnTo>
                    <a:pt x="27839" y="72983"/>
                  </a:lnTo>
                  <a:lnTo>
                    <a:pt x="8056" y="116157"/>
                  </a:lnTo>
                  <a:lnTo>
                    <a:pt x="0" y="160230"/>
                  </a:lnTo>
                  <a:lnTo>
                    <a:pt x="4355" y="197826"/>
                  </a:lnTo>
                  <a:lnTo>
                    <a:pt x="12751" y="214716"/>
                  </a:lnTo>
                  <a:lnTo>
                    <a:pt x="17953" y="221195"/>
                  </a:lnTo>
                  <a:lnTo>
                    <a:pt x="31260" y="228395"/>
                  </a:lnTo>
                  <a:lnTo>
                    <a:pt x="38759" y="230314"/>
                  </a:lnTo>
                  <a:lnTo>
                    <a:pt x="56499" y="228684"/>
                  </a:lnTo>
                  <a:lnTo>
                    <a:pt x="76143" y="221845"/>
                  </a:lnTo>
                  <a:lnTo>
                    <a:pt x="105624" y="201422"/>
                  </a:lnTo>
                  <a:lnTo>
                    <a:pt x="127687" y="172636"/>
                  </a:lnTo>
                  <a:lnTo>
                    <a:pt x="142063" y="136199"/>
                  </a:lnTo>
                  <a:lnTo>
                    <a:pt x="145539" y="91693"/>
                  </a:lnTo>
                  <a:lnTo>
                    <a:pt x="141352" y="64299"/>
                  </a:lnTo>
                  <a:lnTo>
                    <a:pt x="124318" y="28447"/>
                  </a:lnTo>
                  <a:lnTo>
                    <a:pt x="101398" y="5595"/>
                  </a:lnTo>
                  <a:lnTo>
                    <a:pt x="85044" y="398"/>
                  </a:lnTo>
                  <a:lnTo>
                    <a:pt x="76732" y="0"/>
                  </a:lnTo>
                  <a:lnTo>
                    <a:pt x="68368" y="3263"/>
                  </a:lnTo>
                  <a:lnTo>
                    <a:pt x="51550" y="16295"/>
                  </a:lnTo>
                  <a:lnTo>
                    <a:pt x="29585" y="43465"/>
                  </a:lnTo>
                  <a:lnTo>
                    <a:pt x="16414" y="77229"/>
                  </a:lnTo>
                  <a:lnTo>
                    <a:pt x="18110" y="97853"/>
                  </a:lnTo>
                  <a:lnTo>
                    <a:pt x="26626" y="115720"/>
                  </a:lnTo>
                  <a:lnTo>
                    <a:pt x="39818" y="130716"/>
                  </a:lnTo>
                  <a:lnTo>
                    <a:pt x="58851" y="138793"/>
                  </a:lnTo>
                  <a:lnTo>
                    <a:pt x="91486" y="141458"/>
                  </a:lnTo>
                  <a:lnTo>
                    <a:pt x="134118" y="132666"/>
                  </a:lnTo>
                  <a:lnTo>
                    <a:pt x="155358" y="126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278">
            <a:extLst>
              <a:ext uri="{FF2B5EF4-FFF2-40B4-BE49-F238E27FC236}">
                <a16:creationId xmlns:a16="http://schemas.microsoft.com/office/drawing/2014/main" xmlns="" id="{FDCD9EB1-89A0-400C-A70E-FD75A0F90628}"/>
              </a:ext>
            </a:extLst>
          </p:cNvPr>
          <p:cNvGrpSpPr/>
          <p:nvPr/>
        </p:nvGrpSpPr>
        <p:grpSpPr>
          <a:xfrm>
            <a:off x="1482709" y="4173486"/>
            <a:ext cx="720742" cy="300561"/>
            <a:chOff x="1482709" y="4173486"/>
            <a:chExt cx="720742" cy="300561"/>
          </a:xfrm>
        </p:grpSpPr>
        <p:sp>
          <p:nvSpPr>
            <p:cNvPr id="621" name="SMARTInkShape-1561">
              <a:extLst>
                <a:ext uri="{FF2B5EF4-FFF2-40B4-BE49-F238E27FC236}">
                  <a16:creationId xmlns:a16="http://schemas.microsoft.com/office/drawing/2014/main" xmlns="" id="{9A4CF4FC-FBA8-421B-B0A4-B6D58DC8FED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39233" y="4238515"/>
              <a:ext cx="164218" cy="158620"/>
            </a:xfrm>
            <a:custGeom>
              <a:avLst/>
              <a:gdLst/>
              <a:ahLst/>
              <a:cxnLst/>
              <a:rect l="0" t="0" r="0" b="0"/>
              <a:pathLst>
                <a:path w="164218" h="158620">
                  <a:moveTo>
                    <a:pt x="5467" y="92185"/>
                  </a:moveTo>
                  <a:lnTo>
                    <a:pt x="5467" y="92185"/>
                  </a:lnTo>
                  <a:lnTo>
                    <a:pt x="2096" y="92185"/>
                  </a:lnTo>
                  <a:lnTo>
                    <a:pt x="1103" y="92890"/>
                  </a:lnTo>
                  <a:lnTo>
                    <a:pt x="441" y="94066"/>
                  </a:lnTo>
                  <a:lnTo>
                    <a:pt x="0" y="95556"/>
                  </a:lnTo>
                  <a:lnTo>
                    <a:pt x="411" y="97254"/>
                  </a:lnTo>
                  <a:lnTo>
                    <a:pt x="2749" y="101023"/>
                  </a:lnTo>
                  <a:lnTo>
                    <a:pt x="5066" y="101605"/>
                  </a:lnTo>
                  <a:lnTo>
                    <a:pt x="26276" y="95708"/>
                  </a:lnTo>
                  <a:lnTo>
                    <a:pt x="62771" y="60512"/>
                  </a:lnTo>
                  <a:lnTo>
                    <a:pt x="74971" y="44779"/>
                  </a:lnTo>
                  <a:lnTo>
                    <a:pt x="79683" y="24438"/>
                  </a:lnTo>
                  <a:lnTo>
                    <a:pt x="77708" y="7279"/>
                  </a:lnTo>
                  <a:lnTo>
                    <a:pt x="75500" y="3831"/>
                  </a:lnTo>
                  <a:lnTo>
                    <a:pt x="72617" y="1532"/>
                  </a:lnTo>
                  <a:lnTo>
                    <a:pt x="69284" y="0"/>
                  </a:lnTo>
                  <a:lnTo>
                    <a:pt x="64945" y="1095"/>
                  </a:lnTo>
                  <a:lnTo>
                    <a:pt x="54479" y="7956"/>
                  </a:lnTo>
                  <a:lnTo>
                    <a:pt x="36687" y="30461"/>
                  </a:lnTo>
                  <a:lnTo>
                    <a:pt x="21381" y="62843"/>
                  </a:lnTo>
                  <a:lnTo>
                    <a:pt x="13706" y="110299"/>
                  </a:lnTo>
                  <a:lnTo>
                    <a:pt x="12656" y="130104"/>
                  </a:lnTo>
                  <a:lnTo>
                    <a:pt x="14493" y="137926"/>
                  </a:lnTo>
                  <a:lnTo>
                    <a:pt x="22179" y="150379"/>
                  </a:lnTo>
                  <a:lnTo>
                    <a:pt x="36413" y="156855"/>
                  </a:lnTo>
                  <a:lnTo>
                    <a:pt x="71786" y="158619"/>
                  </a:lnTo>
                  <a:lnTo>
                    <a:pt x="118721" y="150909"/>
                  </a:lnTo>
                  <a:lnTo>
                    <a:pt x="164217" y="136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562">
              <a:extLst>
                <a:ext uri="{FF2B5EF4-FFF2-40B4-BE49-F238E27FC236}">
                  <a16:creationId xmlns:a16="http://schemas.microsoft.com/office/drawing/2014/main" xmlns="" id="{1C29BDF5-6DAF-4896-9BC1-B06553FD1D7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928286" y="4280423"/>
              <a:ext cx="84665" cy="147176"/>
            </a:xfrm>
            <a:custGeom>
              <a:avLst/>
              <a:gdLst/>
              <a:ahLst/>
              <a:cxnLst/>
              <a:rect l="0" t="0" r="0" b="0"/>
              <a:pathLst>
                <a:path w="84665" h="147176">
                  <a:moveTo>
                    <a:pt x="59264" y="12177"/>
                  </a:moveTo>
                  <a:lnTo>
                    <a:pt x="59264" y="12177"/>
                  </a:lnTo>
                  <a:lnTo>
                    <a:pt x="52522" y="12177"/>
                  </a:lnTo>
                  <a:lnTo>
                    <a:pt x="45449" y="8414"/>
                  </a:lnTo>
                  <a:lnTo>
                    <a:pt x="38307" y="3449"/>
                  </a:lnTo>
                  <a:lnTo>
                    <a:pt x="30320" y="654"/>
                  </a:lnTo>
                  <a:lnTo>
                    <a:pt x="25704" y="0"/>
                  </a:lnTo>
                  <a:lnTo>
                    <a:pt x="23485" y="1237"/>
                  </a:lnTo>
                  <a:lnTo>
                    <a:pt x="19138" y="6374"/>
                  </a:lnTo>
                  <a:lnTo>
                    <a:pt x="8476" y="42805"/>
                  </a:lnTo>
                  <a:lnTo>
                    <a:pt x="0" y="86038"/>
                  </a:lnTo>
                  <a:lnTo>
                    <a:pt x="390" y="114573"/>
                  </a:lnTo>
                  <a:lnTo>
                    <a:pt x="6992" y="128477"/>
                  </a:lnTo>
                  <a:lnTo>
                    <a:pt x="16982" y="138655"/>
                  </a:lnTo>
                  <a:lnTo>
                    <a:pt x="28478" y="145530"/>
                  </a:lnTo>
                  <a:lnTo>
                    <a:pt x="40642" y="147175"/>
                  </a:lnTo>
                  <a:lnTo>
                    <a:pt x="46849" y="146625"/>
                  </a:lnTo>
                  <a:lnTo>
                    <a:pt x="61272" y="138489"/>
                  </a:lnTo>
                  <a:lnTo>
                    <a:pt x="84664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563">
              <a:extLst>
                <a:ext uri="{FF2B5EF4-FFF2-40B4-BE49-F238E27FC236}">
                  <a16:creationId xmlns:a16="http://schemas.microsoft.com/office/drawing/2014/main" xmlns="" id="{B162359A-35D2-4F8F-AEC7-3AF51A425FD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78000" y="4307491"/>
              <a:ext cx="82551" cy="118460"/>
            </a:xfrm>
            <a:custGeom>
              <a:avLst/>
              <a:gdLst/>
              <a:ahLst/>
              <a:cxnLst/>
              <a:rect l="0" t="0" r="0" b="0"/>
              <a:pathLst>
                <a:path w="82551" h="118460">
                  <a:moveTo>
                    <a:pt x="0" y="16859"/>
                  </a:moveTo>
                  <a:lnTo>
                    <a:pt x="0" y="16859"/>
                  </a:lnTo>
                  <a:lnTo>
                    <a:pt x="705" y="27704"/>
                  </a:lnTo>
                  <a:lnTo>
                    <a:pt x="7839" y="72947"/>
                  </a:lnTo>
                  <a:lnTo>
                    <a:pt x="9834" y="85532"/>
                  </a:lnTo>
                  <a:lnTo>
                    <a:pt x="6749" y="107456"/>
                  </a:lnTo>
                  <a:lnTo>
                    <a:pt x="6616" y="107595"/>
                  </a:lnTo>
                  <a:lnTo>
                    <a:pt x="6402" y="96009"/>
                  </a:lnTo>
                  <a:lnTo>
                    <a:pt x="13265" y="53396"/>
                  </a:lnTo>
                  <a:lnTo>
                    <a:pt x="21099" y="26509"/>
                  </a:lnTo>
                  <a:lnTo>
                    <a:pt x="24649" y="19059"/>
                  </a:lnTo>
                  <a:lnTo>
                    <a:pt x="34238" y="8900"/>
                  </a:lnTo>
                  <a:lnTo>
                    <a:pt x="45556" y="2738"/>
                  </a:lnTo>
                  <a:lnTo>
                    <a:pt x="57641" y="0"/>
                  </a:lnTo>
                  <a:lnTo>
                    <a:pt x="62417" y="1386"/>
                  </a:lnTo>
                  <a:lnTo>
                    <a:pt x="66305" y="4427"/>
                  </a:lnTo>
                  <a:lnTo>
                    <a:pt x="72508" y="14156"/>
                  </a:lnTo>
                  <a:lnTo>
                    <a:pt x="79261" y="35500"/>
                  </a:lnTo>
                  <a:lnTo>
                    <a:pt x="82117" y="76351"/>
                  </a:lnTo>
                  <a:lnTo>
                    <a:pt x="82550" y="11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564">
              <a:extLst>
                <a:ext uri="{FF2B5EF4-FFF2-40B4-BE49-F238E27FC236}">
                  <a16:creationId xmlns:a16="http://schemas.microsoft.com/office/drawing/2014/main" xmlns="" id="{B58BC1E9-E9C9-431F-AC21-1BDD8DDD246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694414" y="4267200"/>
              <a:ext cx="26437" cy="38101"/>
            </a:xfrm>
            <a:custGeom>
              <a:avLst/>
              <a:gdLst/>
              <a:ahLst/>
              <a:cxnLst/>
              <a:rect l="0" t="0" r="0" b="0"/>
              <a:pathLst>
                <a:path w="26437" h="38101">
                  <a:moveTo>
                    <a:pt x="20086" y="38100"/>
                  </a:moveTo>
                  <a:lnTo>
                    <a:pt x="20086" y="38100"/>
                  </a:lnTo>
                  <a:lnTo>
                    <a:pt x="0" y="4218"/>
                  </a:lnTo>
                  <a:lnTo>
                    <a:pt x="345" y="2811"/>
                  </a:lnTo>
                  <a:lnTo>
                    <a:pt x="1987" y="1874"/>
                  </a:lnTo>
                  <a:lnTo>
                    <a:pt x="26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565">
              <a:extLst>
                <a:ext uri="{FF2B5EF4-FFF2-40B4-BE49-F238E27FC236}">
                  <a16:creationId xmlns:a16="http://schemas.microsoft.com/office/drawing/2014/main" xmlns="" id="{710CA3CC-EE87-466D-899E-3221CAA0275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14500" y="43497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566">
              <a:extLst>
                <a:ext uri="{FF2B5EF4-FFF2-40B4-BE49-F238E27FC236}">
                  <a16:creationId xmlns:a16="http://schemas.microsoft.com/office/drawing/2014/main" xmlns="" id="{1C67DC1A-173A-4BFC-845C-4C2DB0FC422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482709" y="4173486"/>
              <a:ext cx="149155" cy="300561"/>
            </a:xfrm>
            <a:custGeom>
              <a:avLst/>
              <a:gdLst/>
              <a:ahLst/>
              <a:cxnLst/>
              <a:rect l="0" t="0" r="0" b="0"/>
              <a:pathLst>
                <a:path w="149155" h="300561">
                  <a:moveTo>
                    <a:pt x="111141" y="42914"/>
                  </a:moveTo>
                  <a:lnTo>
                    <a:pt x="111141" y="42914"/>
                  </a:lnTo>
                  <a:lnTo>
                    <a:pt x="111141" y="30704"/>
                  </a:lnTo>
                  <a:lnTo>
                    <a:pt x="109259" y="25023"/>
                  </a:lnTo>
                  <a:lnTo>
                    <a:pt x="102302" y="12255"/>
                  </a:lnTo>
                  <a:lnTo>
                    <a:pt x="94513" y="6239"/>
                  </a:lnTo>
                  <a:lnTo>
                    <a:pt x="83290" y="1920"/>
                  </a:lnTo>
                  <a:lnTo>
                    <a:pt x="68894" y="0"/>
                  </a:lnTo>
                  <a:lnTo>
                    <a:pt x="54970" y="2909"/>
                  </a:lnTo>
                  <a:lnTo>
                    <a:pt x="25413" y="16275"/>
                  </a:lnTo>
                  <a:lnTo>
                    <a:pt x="12832" y="29899"/>
                  </a:lnTo>
                  <a:lnTo>
                    <a:pt x="3948" y="47008"/>
                  </a:lnTo>
                  <a:lnTo>
                    <a:pt x="0" y="64019"/>
                  </a:lnTo>
                  <a:lnTo>
                    <a:pt x="2008" y="80986"/>
                  </a:lnTo>
                  <a:lnTo>
                    <a:pt x="18166" y="118246"/>
                  </a:lnTo>
                  <a:lnTo>
                    <a:pt x="42357" y="145746"/>
                  </a:lnTo>
                  <a:lnTo>
                    <a:pt x="86500" y="179617"/>
                  </a:lnTo>
                  <a:lnTo>
                    <a:pt x="133854" y="217340"/>
                  </a:lnTo>
                  <a:lnTo>
                    <a:pt x="148053" y="238764"/>
                  </a:lnTo>
                  <a:lnTo>
                    <a:pt x="149154" y="246154"/>
                  </a:lnTo>
                  <a:lnTo>
                    <a:pt x="146615" y="261889"/>
                  </a:lnTo>
                  <a:lnTo>
                    <a:pt x="137253" y="279872"/>
                  </a:lnTo>
                  <a:lnTo>
                    <a:pt x="118799" y="294138"/>
                  </a:lnTo>
                  <a:lnTo>
                    <a:pt x="95458" y="300560"/>
                  </a:lnTo>
                  <a:lnTo>
                    <a:pt x="74039" y="299092"/>
                  </a:lnTo>
                  <a:lnTo>
                    <a:pt x="57658" y="294187"/>
                  </a:lnTo>
                  <a:lnTo>
                    <a:pt x="50211" y="288411"/>
                  </a:lnTo>
                  <a:lnTo>
                    <a:pt x="47238" y="284895"/>
                  </a:lnTo>
                  <a:lnTo>
                    <a:pt x="46667" y="281846"/>
                  </a:lnTo>
                  <a:lnTo>
                    <a:pt x="47697" y="279108"/>
                  </a:lnTo>
                  <a:lnTo>
                    <a:pt x="57770" y="270001"/>
                  </a:lnTo>
                  <a:lnTo>
                    <a:pt x="73041" y="258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8" name="SMARTInkShape-1567">
            <a:extLst>
              <a:ext uri="{FF2B5EF4-FFF2-40B4-BE49-F238E27FC236}">
                <a16:creationId xmlns:a16="http://schemas.microsoft.com/office/drawing/2014/main" xmlns="" id="{517F9FC8-D589-4D0B-8883-DAF18E9F9C3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32159" y="2880335"/>
            <a:ext cx="88418" cy="102825"/>
          </a:xfrm>
          <a:custGeom>
            <a:avLst/>
            <a:gdLst/>
            <a:ahLst/>
            <a:cxnLst/>
            <a:rect l="0" t="0" r="0" b="0"/>
            <a:pathLst>
              <a:path w="88418" h="102825">
                <a:moveTo>
                  <a:pt x="31641" y="34315"/>
                </a:moveTo>
                <a:lnTo>
                  <a:pt x="31641" y="34315"/>
                </a:lnTo>
                <a:lnTo>
                  <a:pt x="26174" y="34315"/>
                </a:lnTo>
                <a:lnTo>
                  <a:pt x="25879" y="33609"/>
                </a:lnTo>
                <a:lnTo>
                  <a:pt x="25369" y="25477"/>
                </a:lnTo>
                <a:lnTo>
                  <a:pt x="24637" y="24189"/>
                </a:lnTo>
                <a:lnTo>
                  <a:pt x="23444" y="23331"/>
                </a:lnTo>
                <a:lnTo>
                  <a:pt x="21943" y="22760"/>
                </a:lnTo>
                <a:lnTo>
                  <a:pt x="20237" y="23083"/>
                </a:lnTo>
                <a:lnTo>
                  <a:pt x="14464" y="26910"/>
                </a:lnTo>
                <a:lnTo>
                  <a:pt x="4092" y="36571"/>
                </a:lnTo>
                <a:lnTo>
                  <a:pt x="1758" y="40727"/>
                </a:lnTo>
                <a:lnTo>
                  <a:pt x="444" y="48915"/>
                </a:lnTo>
                <a:lnTo>
                  <a:pt x="0" y="64323"/>
                </a:lnTo>
                <a:lnTo>
                  <a:pt x="1821" y="70700"/>
                </a:lnTo>
                <a:lnTo>
                  <a:pt x="8694" y="80139"/>
                </a:lnTo>
                <a:lnTo>
                  <a:pt x="23367" y="95043"/>
                </a:lnTo>
                <a:lnTo>
                  <a:pt x="33736" y="101149"/>
                </a:lnTo>
                <a:lnTo>
                  <a:pt x="39158" y="102824"/>
                </a:lnTo>
                <a:lnTo>
                  <a:pt x="41591" y="102565"/>
                </a:lnTo>
                <a:lnTo>
                  <a:pt x="52447" y="98963"/>
                </a:lnTo>
                <a:lnTo>
                  <a:pt x="59233" y="97619"/>
                </a:lnTo>
                <a:lnTo>
                  <a:pt x="64600" y="94671"/>
                </a:lnTo>
                <a:lnTo>
                  <a:pt x="85953" y="61457"/>
                </a:lnTo>
                <a:lnTo>
                  <a:pt x="88417" y="45824"/>
                </a:lnTo>
                <a:lnTo>
                  <a:pt x="88012" y="27887"/>
                </a:lnTo>
                <a:lnTo>
                  <a:pt x="85387" y="21345"/>
                </a:lnTo>
                <a:lnTo>
                  <a:pt x="79987" y="16086"/>
                </a:lnTo>
                <a:lnTo>
                  <a:pt x="52664" y="496"/>
                </a:lnTo>
                <a:lnTo>
                  <a:pt x="42396" y="0"/>
                </a:lnTo>
                <a:lnTo>
                  <a:pt x="6241" y="89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0" name="SMARTInkShape-Group280">
            <a:extLst>
              <a:ext uri="{FF2B5EF4-FFF2-40B4-BE49-F238E27FC236}">
                <a16:creationId xmlns:a16="http://schemas.microsoft.com/office/drawing/2014/main" xmlns="" id="{4A03BE1C-B460-4E5A-A68E-E041BCB2DBB3}"/>
              </a:ext>
            </a:extLst>
          </p:cNvPr>
          <p:cNvGrpSpPr/>
          <p:nvPr/>
        </p:nvGrpSpPr>
        <p:grpSpPr>
          <a:xfrm>
            <a:off x="1660590" y="2573269"/>
            <a:ext cx="1136950" cy="1060592"/>
            <a:chOff x="1660590" y="2573269"/>
            <a:chExt cx="1136950" cy="1060592"/>
          </a:xfrm>
        </p:grpSpPr>
        <p:sp>
          <p:nvSpPr>
            <p:cNvPr id="629" name="SMARTInkShape-1568">
              <a:extLst>
                <a:ext uri="{FF2B5EF4-FFF2-40B4-BE49-F238E27FC236}">
                  <a16:creationId xmlns:a16="http://schemas.microsoft.com/office/drawing/2014/main" xmlns="" id="{1B42F8C9-CF2D-4C42-97BE-AD19F8DA11E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03279" y="3108129"/>
              <a:ext cx="94261" cy="397072"/>
            </a:xfrm>
            <a:custGeom>
              <a:avLst/>
              <a:gdLst/>
              <a:ahLst/>
              <a:cxnLst/>
              <a:rect l="0" t="0" r="0" b="0"/>
              <a:pathLst>
                <a:path w="94261" h="397072">
                  <a:moveTo>
                    <a:pt x="8171" y="3371"/>
                  </a:moveTo>
                  <a:lnTo>
                    <a:pt x="8171" y="3371"/>
                  </a:lnTo>
                  <a:lnTo>
                    <a:pt x="1429" y="3371"/>
                  </a:lnTo>
                  <a:lnTo>
                    <a:pt x="148" y="2665"/>
                  </a:lnTo>
                  <a:lnTo>
                    <a:pt x="0" y="1489"/>
                  </a:lnTo>
                  <a:lnTo>
                    <a:pt x="607" y="0"/>
                  </a:lnTo>
                  <a:lnTo>
                    <a:pt x="2423" y="418"/>
                  </a:lnTo>
                  <a:lnTo>
                    <a:pt x="8203" y="4646"/>
                  </a:lnTo>
                  <a:lnTo>
                    <a:pt x="29386" y="47353"/>
                  </a:lnTo>
                  <a:lnTo>
                    <a:pt x="46912" y="89545"/>
                  </a:lnTo>
                  <a:lnTo>
                    <a:pt x="59962" y="122810"/>
                  </a:lnTo>
                  <a:lnTo>
                    <a:pt x="75168" y="161112"/>
                  </a:lnTo>
                  <a:lnTo>
                    <a:pt x="87572" y="203535"/>
                  </a:lnTo>
                  <a:lnTo>
                    <a:pt x="94260" y="247555"/>
                  </a:lnTo>
                  <a:lnTo>
                    <a:pt x="90177" y="290638"/>
                  </a:lnTo>
                  <a:lnTo>
                    <a:pt x="79426" y="325779"/>
                  </a:lnTo>
                  <a:lnTo>
                    <a:pt x="63123" y="354096"/>
                  </a:lnTo>
                  <a:lnTo>
                    <a:pt x="14521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569">
              <a:extLst>
                <a:ext uri="{FF2B5EF4-FFF2-40B4-BE49-F238E27FC236}">
                  <a16:creationId xmlns:a16="http://schemas.microsoft.com/office/drawing/2014/main" xmlns="" id="{08F610BD-0218-4A07-9015-0481B8A58A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33652" y="3111540"/>
              <a:ext cx="120649" cy="86888"/>
            </a:xfrm>
            <a:custGeom>
              <a:avLst/>
              <a:gdLst/>
              <a:ahLst/>
              <a:cxnLst/>
              <a:rect l="0" t="0" r="0" b="0"/>
              <a:pathLst>
                <a:path w="120649" h="86888">
                  <a:moveTo>
                    <a:pt x="6348" y="44410"/>
                  </a:moveTo>
                  <a:lnTo>
                    <a:pt x="6348" y="44410"/>
                  </a:lnTo>
                  <a:lnTo>
                    <a:pt x="1322" y="32477"/>
                  </a:lnTo>
                  <a:lnTo>
                    <a:pt x="172" y="22639"/>
                  </a:lnTo>
                  <a:lnTo>
                    <a:pt x="114" y="22840"/>
                  </a:lnTo>
                  <a:lnTo>
                    <a:pt x="0" y="70097"/>
                  </a:lnTo>
                  <a:lnTo>
                    <a:pt x="1880" y="78874"/>
                  </a:lnTo>
                  <a:lnTo>
                    <a:pt x="5465" y="86887"/>
                  </a:lnTo>
                  <a:lnTo>
                    <a:pt x="6465" y="86134"/>
                  </a:lnTo>
                  <a:lnTo>
                    <a:pt x="11243" y="77626"/>
                  </a:lnTo>
                  <a:lnTo>
                    <a:pt x="27703" y="35253"/>
                  </a:lnTo>
                  <a:lnTo>
                    <a:pt x="39961" y="3798"/>
                  </a:lnTo>
                  <a:lnTo>
                    <a:pt x="43573" y="1108"/>
                  </a:lnTo>
                  <a:lnTo>
                    <a:pt x="48098" y="20"/>
                  </a:lnTo>
                  <a:lnTo>
                    <a:pt x="53231" y="0"/>
                  </a:lnTo>
                  <a:lnTo>
                    <a:pt x="62698" y="3741"/>
                  </a:lnTo>
                  <a:lnTo>
                    <a:pt x="71609" y="10812"/>
                  </a:lnTo>
                  <a:lnTo>
                    <a:pt x="114406" y="57096"/>
                  </a:lnTo>
                  <a:lnTo>
                    <a:pt x="120648" y="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570">
              <a:extLst>
                <a:ext uri="{FF2B5EF4-FFF2-40B4-BE49-F238E27FC236}">
                  <a16:creationId xmlns:a16="http://schemas.microsoft.com/office/drawing/2014/main" xmlns="" id="{69636595-C3E3-42F9-9C6B-DB971065F8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36173" y="3260248"/>
              <a:ext cx="124478" cy="229132"/>
            </a:xfrm>
            <a:custGeom>
              <a:avLst/>
              <a:gdLst/>
              <a:ahLst/>
              <a:cxnLst/>
              <a:rect l="0" t="0" r="0" b="0"/>
              <a:pathLst>
                <a:path w="124478" h="229132">
                  <a:moveTo>
                    <a:pt x="80027" y="35402"/>
                  </a:moveTo>
                  <a:lnTo>
                    <a:pt x="80027" y="35402"/>
                  </a:lnTo>
                  <a:lnTo>
                    <a:pt x="76656" y="32031"/>
                  </a:lnTo>
                  <a:lnTo>
                    <a:pt x="64447" y="29935"/>
                  </a:lnTo>
                  <a:lnTo>
                    <a:pt x="50795" y="29313"/>
                  </a:lnTo>
                  <a:lnTo>
                    <a:pt x="46428" y="31343"/>
                  </a:lnTo>
                  <a:lnTo>
                    <a:pt x="21658" y="55590"/>
                  </a:lnTo>
                  <a:lnTo>
                    <a:pt x="10208" y="80581"/>
                  </a:lnTo>
                  <a:lnTo>
                    <a:pt x="723" y="121336"/>
                  </a:lnTo>
                  <a:lnTo>
                    <a:pt x="0" y="167539"/>
                  </a:lnTo>
                  <a:lnTo>
                    <a:pt x="6442" y="204103"/>
                  </a:lnTo>
                  <a:lnTo>
                    <a:pt x="15812" y="221717"/>
                  </a:lnTo>
                  <a:lnTo>
                    <a:pt x="23500" y="227570"/>
                  </a:lnTo>
                  <a:lnTo>
                    <a:pt x="27526" y="229131"/>
                  </a:lnTo>
                  <a:lnTo>
                    <a:pt x="32326" y="228054"/>
                  </a:lnTo>
                  <a:lnTo>
                    <a:pt x="43304" y="221214"/>
                  </a:lnTo>
                  <a:lnTo>
                    <a:pt x="58014" y="202092"/>
                  </a:lnTo>
                  <a:lnTo>
                    <a:pt x="75626" y="155138"/>
                  </a:lnTo>
                  <a:lnTo>
                    <a:pt x="87739" y="112115"/>
                  </a:lnTo>
                  <a:lnTo>
                    <a:pt x="94698" y="66049"/>
                  </a:lnTo>
                  <a:lnTo>
                    <a:pt x="94073" y="40791"/>
                  </a:lnTo>
                  <a:lnTo>
                    <a:pt x="85800" y="19687"/>
                  </a:lnTo>
                  <a:lnTo>
                    <a:pt x="79642" y="10109"/>
                  </a:lnTo>
                  <a:lnTo>
                    <a:pt x="72714" y="4429"/>
                  </a:lnTo>
                  <a:lnTo>
                    <a:pt x="57492" y="0"/>
                  </a:lnTo>
                  <a:lnTo>
                    <a:pt x="45082" y="2264"/>
                  </a:lnTo>
                  <a:lnTo>
                    <a:pt x="34157" y="9385"/>
                  </a:lnTo>
                  <a:lnTo>
                    <a:pt x="17517" y="29261"/>
                  </a:lnTo>
                  <a:lnTo>
                    <a:pt x="8197" y="53024"/>
                  </a:lnTo>
                  <a:lnTo>
                    <a:pt x="5769" y="69575"/>
                  </a:lnTo>
                  <a:lnTo>
                    <a:pt x="8453" y="84456"/>
                  </a:lnTo>
                  <a:lnTo>
                    <a:pt x="11144" y="91388"/>
                  </a:lnTo>
                  <a:lnTo>
                    <a:pt x="19779" y="100972"/>
                  </a:lnTo>
                  <a:lnTo>
                    <a:pt x="30673" y="106877"/>
                  </a:lnTo>
                  <a:lnTo>
                    <a:pt x="42570" y="109502"/>
                  </a:lnTo>
                  <a:lnTo>
                    <a:pt x="61167" y="107609"/>
                  </a:lnTo>
                  <a:lnTo>
                    <a:pt x="99094" y="87782"/>
                  </a:lnTo>
                  <a:lnTo>
                    <a:pt x="124477" y="6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571">
              <a:extLst>
                <a:ext uri="{FF2B5EF4-FFF2-40B4-BE49-F238E27FC236}">
                  <a16:creationId xmlns:a16="http://schemas.microsoft.com/office/drawing/2014/main" xmlns="" id="{41986165-3EDC-4DA6-A884-3E70C35A48E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370383" y="3254706"/>
              <a:ext cx="93418" cy="256599"/>
            </a:xfrm>
            <a:custGeom>
              <a:avLst/>
              <a:gdLst/>
              <a:ahLst/>
              <a:cxnLst/>
              <a:rect l="0" t="0" r="0" b="0"/>
              <a:pathLst>
                <a:path w="93418" h="256599">
                  <a:moveTo>
                    <a:pt x="74367" y="21894"/>
                  </a:moveTo>
                  <a:lnTo>
                    <a:pt x="74367" y="21894"/>
                  </a:lnTo>
                  <a:lnTo>
                    <a:pt x="58066" y="4887"/>
                  </a:lnTo>
                  <a:lnTo>
                    <a:pt x="56539" y="695"/>
                  </a:lnTo>
                  <a:lnTo>
                    <a:pt x="55426" y="0"/>
                  </a:lnTo>
                  <a:lnTo>
                    <a:pt x="53979" y="242"/>
                  </a:lnTo>
                  <a:lnTo>
                    <a:pt x="52308" y="1110"/>
                  </a:lnTo>
                  <a:lnTo>
                    <a:pt x="28213" y="35949"/>
                  </a:lnTo>
                  <a:lnTo>
                    <a:pt x="9955" y="81271"/>
                  </a:lnTo>
                  <a:lnTo>
                    <a:pt x="1974" y="121959"/>
                  </a:lnTo>
                  <a:lnTo>
                    <a:pt x="0" y="161139"/>
                  </a:lnTo>
                  <a:lnTo>
                    <a:pt x="4982" y="198854"/>
                  </a:lnTo>
                  <a:lnTo>
                    <a:pt x="13896" y="221663"/>
                  </a:lnTo>
                  <a:lnTo>
                    <a:pt x="26795" y="237916"/>
                  </a:lnTo>
                  <a:lnTo>
                    <a:pt x="48042" y="253117"/>
                  </a:lnTo>
                  <a:lnTo>
                    <a:pt x="54700" y="256476"/>
                  </a:lnTo>
                  <a:lnTo>
                    <a:pt x="61961" y="256598"/>
                  </a:lnTo>
                  <a:lnTo>
                    <a:pt x="93417" y="24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572">
              <a:extLst>
                <a:ext uri="{FF2B5EF4-FFF2-40B4-BE49-F238E27FC236}">
                  <a16:creationId xmlns:a16="http://schemas.microsoft.com/office/drawing/2014/main" xmlns="" id="{60521655-AF08-4AEF-8311-91E898040BA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65285" y="3433652"/>
              <a:ext cx="152466" cy="132862"/>
            </a:xfrm>
            <a:custGeom>
              <a:avLst/>
              <a:gdLst/>
              <a:ahLst/>
              <a:cxnLst/>
              <a:rect l="0" t="0" r="0" b="0"/>
              <a:pathLst>
                <a:path w="152466" h="132862">
                  <a:moveTo>
                    <a:pt x="25465" y="71548"/>
                  </a:moveTo>
                  <a:lnTo>
                    <a:pt x="25465" y="71548"/>
                  </a:lnTo>
                  <a:lnTo>
                    <a:pt x="17442" y="84640"/>
                  </a:lnTo>
                  <a:lnTo>
                    <a:pt x="17294" y="86626"/>
                  </a:lnTo>
                  <a:lnTo>
                    <a:pt x="17901" y="87950"/>
                  </a:lnTo>
                  <a:lnTo>
                    <a:pt x="19717" y="87421"/>
                  </a:lnTo>
                  <a:lnTo>
                    <a:pt x="40056" y="69318"/>
                  </a:lnTo>
                  <a:lnTo>
                    <a:pt x="73060" y="27785"/>
                  </a:lnTo>
                  <a:lnTo>
                    <a:pt x="76487" y="16585"/>
                  </a:lnTo>
                  <a:lnTo>
                    <a:pt x="75658" y="7609"/>
                  </a:lnTo>
                  <a:lnTo>
                    <a:pt x="72938" y="1267"/>
                  </a:lnTo>
                  <a:lnTo>
                    <a:pt x="69813" y="0"/>
                  </a:lnTo>
                  <a:lnTo>
                    <a:pt x="60698" y="473"/>
                  </a:lnTo>
                  <a:lnTo>
                    <a:pt x="40294" y="11448"/>
                  </a:lnTo>
                  <a:lnTo>
                    <a:pt x="19746" y="34847"/>
                  </a:lnTo>
                  <a:lnTo>
                    <a:pt x="3623" y="60753"/>
                  </a:lnTo>
                  <a:lnTo>
                    <a:pt x="0" y="79685"/>
                  </a:lnTo>
                  <a:lnTo>
                    <a:pt x="22" y="89672"/>
                  </a:lnTo>
                  <a:lnTo>
                    <a:pt x="5690" y="106414"/>
                  </a:lnTo>
                  <a:lnTo>
                    <a:pt x="15265" y="119500"/>
                  </a:lnTo>
                  <a:lnTo>
                    <a:pt x="26576" y="127667"/>
                  </a:lnTo>
                  <a:lnTo>
                    <a:pt x="51586" y="132861"/>
                  </a:lnTo>
                  <a:lnTo>
                    <a:pt x="91452" y="120916"/>
                  </a:lnTo>
                  <a:lnTo>
                    <a:pt x="132558" y="102343"/>
                  </a:lnTo>
                  <a:lnTo>
                    <a:pt x="152465" y="9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573">
              <a:extLst>
                <a:ext uri="{FF2B5EF4-FFF2-40B4-BE49-F238E27FC236}">
                  <a16:creationId xmlns:a16="http://schemas.microsoft.com/office/drawing/2014/main" xmlns="" id="{70658257-4054-4152-9AB0-3E884A3FD62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023542" y="3449717"/>
              <a:ext cx="114292" cy="184144"/>
            </a:xfrm>
            <a:custGeom>
              <a:avLst/>
              <a:gdLst/>
              <a:ahLst/>
              <a:cxnLst/>
              <a:rect l="0" t="0" r="0" b="0"/>
              <a:pathLst>
                <a:path w="114292" h="184144">
                  <a:moveTo>
                    <a:pt x="78308" y="23733"/>
                  </a:moveTo>
                  <a:lnTo>
                    <a:pt x="78308" y="23733"/>
                  </a:lnTo>
                  <a:lnTo>
                    <a:pt x="49697" y="3960"/>
                  </a:lnTo>
                  <a:lnTo>
                    <a:pt x="32906" y="0"/>
                  </a:lnTo>
                  <a:lnTo>
                    <a:pt x="28285" y="856"/>
                  </a:lnTo>
                  <a:lnTo>
                    <a:pt x="21268" y="5569"/>
                  </a:lnTo>
                  <a:lnTo>
                    <a:pt x="9980" y="16156"/>
                  </a:lnTo>
                  <a:lnTo>
                    <a:pt x="1069" y="34972"/>
                  </a:lnTo>
                  <a:lnTo>
                    <a:pt x="0" y="50365"/>
                  </a:lnTo>
                  <a:lnTo>
                    <a:pt x="2582" y="65203"/>
                  </a:lnTo>
                  <a:lnTo>
                    <a:pt x="8433" y="76501"/>
                  </a:lnTo>
                  <a:lnTo>
                    <a:pt x="23032" y="90795"/>
                  </a:lnTo>
                  <a:lnTo>
                    <a:pt x="65088" y="110663"/>
                  </a:lnTo>
                  <a:lnTo>
                    <a:pt x="96001" y="124082"/>
                  </a:lnTo>
                  <a:lnTo>
                    <a:pt x="109264" y="132802"/>
                  </a:lnTo>
                  <a:lnTo>
                    <a:pt x="111645" y="136662"/>
                  </a:lnTo>
                  <a:lnTo>
                    <a:pt x="114291" y="146596"/>
                  </a:lnTo>
                  <a:lnTo>
                    <a:pt x="112410" y="164089"/>
                  </a:lnTo>
                  <a:lnTo>
                    <a:pt x="109509" y="168809"/>
                  </a:lnTo>
                  <a:lnTo>
                    <a:pt x="100642" y="175935"/>
                  </a:lnTo>
                  <a:lnTo>
                    <a:pt x="80378" y="183914"/>
                  </a:lnTo>
                  <a:lnTo>
                    <a:pt x="74749" y="184143"/>
                  </a:lnTo>
                  <a:lnTo>
                    <a:pt x="70291" y="182883"/>
                  </a:lnTo>
                  <a:lnTo>
                    <a:pt x="66613" y="180634"/>
                  </a:lnTo>
                  <a:lnTo>
                    <a:pt x="64867" y="177722"/>
                  </a:lnTo>
                  <a:lnTo>
                    <a:pt x="64408" y="174370"/>
                  </a:lnTo>
                  <a:lnTo>
                    <a:pt x="65608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574">
              <a:extLst>
                <a:ext uri="{FF2B5EF4-FFF2-40B4-BE49-F238E27FC236}">
                  <a16:creationId xmlns:a16="http://schemas.microsoft.com/office/drawing/2014/main" xmlns="" id="{9CD756C8-FC5D-44A3-98FA-AE249B1D73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758950" y="3087732"/>
              <a:ext cx="695477" cy="214269"/>
            </a:xfrm>
            <a:custGeom>
              <a:avLst/>
              <a:gdLst/>
              <a:ahLst/>
              <a:cxnLst/>
              <a:rect l="0" t="0" r="0" b="0"/>
              <a:pathLst>
                <a:path w="695477" h="214269">
                  <a:moveTo>
                    <a:pt x="0" y="214268"/>
                  </a:moveTo>
                  <a:lnTo>
                    <a:pt x="0" y="214268"/>
                  </a:lnTo>
                  <a:lnTo>
                    <a:pt x="6481" y="213562"/>
                  </a:lnTo>
                  <a:lnTo>
                    <a:pt x="49458" y="198688"/>
                  </a:lnTo>
                  <a:lnTo>
                    <a:pt x="86893" y="183825"/>
                  </a:lnTo>
                  <a:lnTo>
                    <a:pt x="108728" y="174922"/>
                  </a:lnTo>
                  <a:lnTo>
                    <a:pt x="136691" y="164754"/>
                  </a:lnTo>
                  <a:lnTo>
                    <a:pt x="168739" y="153742"/>
                  </a:lnTo>
                  <a:lnTo>
                    <a:pt x="203509" y="142168"/>
                  </a:lnTo>
                  <a:lnTo>
                    <a:pt x="242212" y="130218"/>
                  </a:lnTo>
                  <a:lnTo>
                    <a:pt x="283535" y="118017"/>
                  </a:lnTo>
                  <a:lnTo>
                    <a:pt x="326607" y="105651"/>
                  </a:lnTo>
                  <a:lnTo>
                    <a:pt x="372255" y="93173"/>
                  </a:lnTo>
                  <a:lnTo>
                    <a:pt x="419620" y="80622"/>
                  </a:lnTo>
                  <a:lnTo>
                    <a:pt x="468130" y="68020"/>
                  </a:lnTo>
                  <a:lnTo>
                    <a:pt x="511053" y="56092"/>
                  </a:lnTo>
                  <a:lnTo>
                    <a:pt x="550252" y="44611"/>
                  </a:lnTo>
                  <a:lnTo>
                    <a:pt x="586968" y="33430"/>
                  </a:lnTo>
                  <a:lnTo>
                    <a:pt x="616384" y="23860"/>
                  </a:lnTo>
                  <a:lnTo>
                    <a:pt x="662239" y="7581"/>
                  </a:lnTo>
                  <a:lnTo>
                    <a:pt x="692224" y="0"/>
                  </a:lnTo>
                  <a:lnTo>
                    <a:pt x="695022" y="161"/>
                  </a:lnTo>
                  <a:lnTo>
                    <a:pt x="695476" y="975"/>
                  </a:lnTo>
                  <a:lnTo>
                    <a:pt x="692150" y="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575">
              <a:extLst>
                <a:ext uri="{FF2B5EF4-FFF2-40B4-BE49-F238E27FC236}">
                  <a16:creationId xmlns:a16="http://schemas.microsoft.com/office/drawing/2014/main" xmlns="" id="{6F2A1502-F556-496E-BA17-33C6626EFA3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69284" y="2649993"/>
              <a:ext cx="238967" cy="310188"/>
            </a:xfrm>
            <a:custGeom>
              <a:avLst/>
              <a:gdLst/>
              <a:ahLst/>
              <a:cxnLst/>
              <a:rect l="0" t="0" r="0" b="0"/>
              <a:pathLst>
                <a:path w="238967" h="310188">
                  <a:moveTo>
                    <a:pt x="80216" y="67807"/>
                  </a:moveTo>
                  <a:lnTo>
                    <a:pt x="80216" y="67807"/>
                  </a:lnTo>
                  <a:lnTo>
                    <a:pt x="79510" y="57668"/>
                  </a:lnTo>
                  <a:lnTo>
                    <a:pt x="74749" y="41324"/>
                  </a:lnTo>
                  <a:lnTo>
                    <a:pt x="73043" y="39569"/>
                  </a:lnTo>
                  <a:lnTo>
                    <a:pt x="67386" y="37618"/>
                  </a:lnTo>
                  <a:lnTo>
                    <a:pt x="59638" y="36519"/>
                  </a:lnTo>
                  <a:lnTo>
                    <a:pt x="53196" y="41907"/>
                  </a:lnTo>
                  <a:lnTo>
                    <a:pt x="34191" y="69355"/>
                  </a:lnTo>
                  <a:lnTo>
                    <a:pt x="15830" y="114523"/>
                  </a:lnTo>
                  <a:lnTo>
                    <a:pt x="7124" y="155889"/>
                  </a:lnTo>
                  <a:lnTo>
                    <a:pt x="782" y="198720"/>
                  </a:lnTo>
                  <a:lnTo>
                    <a:pt x="0" y="238535"/>
                  </a:lnTo>
                  <a:lnTo>
                    <a:pt x="4818" y="264336"/>
                  </a:lnTo>
                  <a:lnTo>
                    <a:pt x="22206" y="295920"/>
                  </a:lnTo>
                  <a:lnTo>
                    <a:pt x="35384" y="306774"/>
                  </a:lnTo>
                  <a:lnTo>
                    <a:pt x="41861" y="309668"/>
                  </a:lnTo>
                  <a:lnTo>
                    <a:pt x="48296" y="310187"/>
                  </a:lnTo>
                  <a:lnTo>
                    <a:pt x="61090" y="307000"/>
                  </a:lnTo>
                  <a:lnTo>
                    <a:pt x="83564" y="290530"/>
                  </a:lnTo>
                  <a:lnTo>
                    <a:pt x="110667" y="254612"/>
                  </a:lnTo>
                  <a:lnTo>
                    <a:pt x="130341" y="211664"/>
                  </a:lnTo>
                  <a:lnTo>
                    <a:pt x="141635" y="175107"/>
                  </a:lnTo>
                  <a:lnTo>
                    <a:pt x="147568" y="137464"/>
                  </a:lnTo>
                  <a:lnTo>
                    <a:pt x="146202" y="90190"/>
                  </a:lnTo>
                  <a:lnTo>
                    <a:pt x="138432" y="52656"/>
                  </a:lnTo>
                  <a:lnTo>
                    <a:pt x="120016" y="17521"/>
                  </a:lnTo>
                  <a:lnTo>
                    <a:pt x="109899" y="8298"/>
                  </a:lnTo>
                  <a:lnTo>
                    <a:pt x="99053" y="2553"/>
                  </a:lnTo>
                  <a:lnTo>
                    <a:pt x="89528" y="0"/>
                  </a:lnTo>
                  <a:lnTo>
                    <a:pt x="78710" y="2628"/>
                  </a:lnTo>
                  <a:lnTo>
                    <a:pt x="66847" y="9205"/>
                  </a:lnTo>
                  <a:lnTo>
                    <a:pt x="54519" y="19184"/>
                  </a:lnTo>
                  <a:lnTo>
                    <a:pt x="35678" y="50186"/>
                  </a:lnTo>
                  <a:lnTo>
                    <a:pt x="32434" y="69148"/>
                  </a:lnTo>
                  <a:lnTo>
                    <a:pt x="35696" y="83219"/>
                  </a:lnTo>
                  <a:lnTo>
                    <a:pt x="41850" y="91825"/>
                  </a:lnTo>
                  <a:lnTo>
                    <a:pt x="59990" y="100637"/>
                  </a:lnTo>
                  <a:lnTo>
                    <a:pt x="86609" y="100975"/>
                  </a:lnTo>
                  <a:lnTo>
                    <a:pt x="127915" y="94062"/>
                  </a:lnTo>
                  <a:lnTo>
                    <a:pt x="163729" y="83034"/>
                  </a:lnTo>
                  <a:lnTo>
                    <a:pt x="209993" y="64465"/>
                  </a:lnTo>
                  <a:lnTo>
                    <a:pt x="238966" y="5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576">
              <a:extLst>
                <a:ext uri="{FF2B5EF4-FFF2-40B4-BE49-F238E27FC236}">
                  <a16:creationId xmlns:a16="http://schemas.microsoft.com/office/drawing/2014/main" xmlns="" id="{062CB4D3-B730-41F9-9129-E45E37E1315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987550" y="28765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47385" y="24677"/>
                  </a:lnTo>
                  <a:lnTo>
                    <a:pt x="87363" y="11695"/>
                  </a:lnTo>
                  <a:lnTo>
                    <a:pt x="132657" y="13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577">
              <a:extLst>
                <a:ext uri="{FF2B5EF4-FFF2-40B4-BE49-F238E27FC236}">
                  <a16:creationId xmlns:a16="http://schemas.microsoft.com/office/drawing/2014/main" xmlns="" id="{0D17E321-8291-4908-8327-5763E51EE00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660590" y="2573269"/>
              <a:ext cx="117411" cy="137025"/>
            </a:xfrm>
            <a:custGeom>
              <a:avLst/>
              <a:gdLst/>
              <a:ahLst/>
              <a:cxnLst/>
              <a:rect l="0" t="0" r="0" b="0"/>
              <a:pathLst>
                <a:path w="117411" h="137025">
                  <a:moveTo>
                    <a:pt x="9460" y="42931"/>
                  </a:moveTo>
                  <a:lnTo>
                    <a:pt x="9460" y="42931"/>
                  </a:lnTo>
                  <a:lnTo>
                    <a:pt x="9460" y="36843"/>
                  </a:lnTo>
                  <a:lnTo>
                    <a:pt x="8754" y="47477"/>
                  </a:lnTo>
                  <a:lnTo>
                    <a:pt x="3698" y="90158"/>
                  </a:lnTo>
                  <a:lnTo>
                    <a:pt x="0" y="132327"/>
                  </a:lnTo>
                  <a:lnTo>
                    <a:pt x="2496" y="137024"/>
                  </a:lnTo>
                  <a:lnTo>
                    <a:pt x="3094" y="90621"/>
                  </a:lnTo>
                  <a:lnTo>
                    <a:pt x="9847" y="52436"/>
                  </a:lnTo>
                  <a:lnTo>
                    <a:pt x="19702" y="20088"/>
                  </a:lnTo>
                  <a:lnTo>
                    <a:pt x="28125" y="0"/>
                  </a:lnTo>
                  <a:lnTo>
                    <a:pt x="35138" y="5673"/>
                  </a:lnTo>
                  <a:lnTo>
                    <a:pt x="68188" y="50351"/>
                  </a:lnTo>
                  <a:lnTo>
                    <a:pt x="87252" y="68412"/>
                  </a:lnTo>
                  <a:lnTo>
                    <a:pt x="108061" y="79200"/>
                  </a:lnTo>
                  <a:lnTo>
                    <a:pt x="117410" y="87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578">
              <a:extLst>
                <a:ext uri="{FF2B5EF4-FFF2-40B4-BE49-F238E27FC236}">
                  <a16:creationId xmlns:a16="http://schemas.microsoft.com/office/drawing/2014/main" xmlns="" id="{E53A6ABE-785A-4EA7-86CF-5BAB3A42D9C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65927" y="2790627"/>
              <a:ext cx="166946" cy="277070"/>
            </a:xfrm>
            <a:custGeom>
              <a:avLst/>
              <a:gdLst/>
              <a:ahLst/>
              <a:cxnLst/>
              <a:rect l="0" t="0" r="0" b="0"/>
              <a:pathLst>
                <a:path w="166946" h="277070">
                  <a:moveTo>
                    <a:pt x="124773" y="35123"/>
                  </a:moveTo>
                  <a:lnTo>
                    <a:pt x="124773" y="35123"/>
                  </a:lnTo>
                  <a:lnTo>
                    <a:pt x="121402" y="31752"/>
                  </a:lnTo>
                  <a:lnTo>
                    <a:pt x="119747" y="28216"/>
                  </a:lnTo>
                  <a:lnTo>
                    <a:pt x="119306" y="26285"/>
                  </a:lnTo>
                  <a:lnTo>
                    <a:pt x="118306" y="24998"/>
                  </a:lnTo>
                  <a:lnTo>
                    <a:pt x="115313" y="23567"/>
                  </a:lnTo>
                  <a:lnTo>
                    <a:pt x="114233" y="22480"/>
                  </a:lnTo>
                  <a:lnTo>
                    <a:pt x="113033" y="19391"/>
                  </a:lnTo>
                  <a:lnTo>
                    <a:pt x="111302" y="18285"/>
                  </a:lnTo>
                  <a:lnTo>
                    <a:pt x="100266" y="14629"/>
                  </a:lnTo>
                  <a:lnTo>
                    <a:pt x="97852" y="12993"/>
                  </a:lnTo>
                  <a:lnTo>
                    <a:pt x="87712" y="10692"/>
                  </a:lnTo>
                  <a:lnTo>
                    <a:pt x="65657" y="23494"/>
                  </a:lnTo>
                  <a:lnTo>
                    <a:pt x="36739" y="53809"/>
                  </a:lnTo>
                  <a:lnTo>
                    <a:pt x="18491" y="82836"/>
                  </a:lnTo>
                  <a:lnTo>
                    <a:pt x="5289" y="126131"/>
                  </a:lnTo>
                  <a:lnTo>
                    <a:pt x="0" y="162748"/>
                  </a:lnTo>
                  <a:lnTo>
                    <a:pt x="879" y="187095"/>
                  </a:lnTo>
                  <a:lnTo>
                    <a:pt x="16809" y="227707"/>
                  </a:lnTo>
                  <a:lnTo>
                    <a:pt x="37124" y="259901"/>
                  </a:lnTo>
                  <a:lnTo>
                    <a:pt x="51011" y="270961"/>
                  </a:lnTo>
                  <a:lnTo>
                    <a:pt x="65884" y="276818"/>
                  </a:lnTo>
                  <a:lnTo>
                    <a:pt x="79550" y="277069"/>
                  </a:lnTo>
                  <a:lnTo>
                    <a:pt x="99144" y="269872"/>
                  </a:lnTo>
                  <a:lnTo>
                    <a:pt x="137453" y="223442"/>
                  </a:lnTo>
                  <a:lnTo>
                    <a:pt x="157287" y="176139"/>
                  </a:lnTo>
                  <a:lnTo>
                    <a:pt x="163918" y="157769"/>
                  </a:lnTo>
                  <a:lnTo>
                    <a:pt x="166945" y="127594"/>
                  </a:lnTo>
                  <a:lnTo>
                    <a:pt x="162277" y="93488"/>
                  </a:lnTo>
                  <a:lnTo>
                    <a:pt x="148115" y="48653"/>
                  </a:lnTo>
                  <a:lnTo>
                    <a:pt x="121523" y="8526"/>
                  </a:lnTo>
                  <a:lnTo>
                    <a:pt x="110629" y="2135"/>
                  </a:lnTo>
                  <a:lnTo>
                    <a:pt x="98025" y="0"/>
                  </a:lnTo>
                  <a:lnTo>
                    <a:pt x="62071" y="6161"/>
                  </a:lnTo>
                  <a:lnTo>
                    <a:pt x="31667" y="24228"/>
                  </a:lnTo>
                  <a:lnTo>
                    <a:pt x="12519" y="42008"/>
                  </a:lnTo>
                  <a:lnTo>
                    <a:pt x="4797" y="54411"/>
                  </a:lnTo>
                  <a:lnTo>
                    <a:pt x="2776" y="66979"/>
                  </a:lnTo>
                  <a:lnTo>
                    <a:pt x="3225" y="73294"/>
                  </a:lnTo>
                  <a:lnTo>
                    <a:pt x="7487" y="84073"/>
                  </a:lnTo>
                  <a:lnTo>
                    <a:pt x="10599" y="88923"/>
                  </a:lnTo>
                  <a:lnTo>
                    <a:pt x="21583" y="96193"/>
                  </a:lnTo>
                  <a:lnTo>
                    <a:pt x="35872" y="101071"/>
                  </a:lnTo>
                  <a:lnTo>
                    <a:pt x="51630" y="103239"/>
                  </a:lnTo>
                  <a:lnTo>
                    <a:pt x="89812" y="95197"/>
                  </a:lnTo>
                  <a:lnTo>
                    <a:pt x="131325" y="82319"/>
                  </a:lnTo>
                  <a:lnTo>
                    <a:pt x="162873" y="66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281">
            <a:extLst>
              <a:ext uri="{FF2B5EF4-FFF2-40B4-BE49-F238E27FC236}">
                <a16:creationId xmlns:a16="http://schemas.microsoft.com/office/drawing/2014/main" xmlns="" id="{4CBD7FAF-FE74-49AB-B5E0-6A9519A8F2FC}"/>
              </a:ext>
            </a:extLst>
          </p:cNvPr>
          <p:cNvGrpSpPr/>
          <p:nvPr/>
        </p:nvGrpSpPr>
        <p:grpSpPr>
          <a:xfrm>
            <a:off x="680333" y="2927350"/>
            <a:ext cx="640468" cy="358831"/>
            <a:chOff x="680333" y="2927350"/>
            <a:chExt cx="640468" cy="358831"/>
          </a:xfrm>
        </p:grpSpPr>
        <p:sp>
          <p:nvSpPr>
            <p:cNvPr id="641" name="SMARTInkShape-1579">
              <a:extLst>
                <a:ext uri="{FF2B5EF4-FFF2-40B4-BE49-F238E27FC236}">
                  <a16:creationId xmlns:a16="http://schemas.microsoft.com/office/drawing/2014/main" xmlns="" id="{D69EEE58-CA4A-4F1E-A2B0-4DD6D4A16C1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71092" y="3124200"/>
              <a:ext cx="149709" cy="37218"/>
            </a:xfrm>
            <a:custGeom>
              <a:avLst/>
              <a:gdLst/>
              <a:ahLst/>
              <a:cxnLst/>
              <a:rect l="0" t="0" r="0" b="0"/>
              <a:pathLst>
                <a:path w="149709" h="37218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2" y="37217"/>
                  </a:lnTo>
                  <a:lnTo>
                    <a:pt x="42509" y="26512"/>
                  </a:lnTo>
                  <a:lnTo>
                    <a:pt x="85729" y="13965"/>
                  </a:lnTo>
                  <a:lnTo>
                    <a:pt x="128447" y="4483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580">
              <a:extLst>
                <a:ext uri="{FF2B5EF4-FFF2-40B4-BE49-F238E27FC236}">
                  <a16:creationId xmlns:a16="http://schemas.microsoft.com/office/drawing/2014/main" xmlns="" id="{AD4FAF5D-4165-47F4-BE03-E95FFC14225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4900" y="3051511"/>
              <a:ext cx="120651" cy="28240"/>
            </a:xfrm>
            <a:custGeom>
              <a:avLst/>
              <a:gdLst/>
              <a:ahLst/>
              <a:cxnLst/>
              <a:rect l="0" t="0" r="0" b="0"/>
              <a:pathLst>
                <a:path w="120651" h="28240">
                  <a:moveTo>
                    <a:pt x="0" y="28239"/>
                  </a:moveTo>
                  <a:lnTo>
                    <a:pt x="0" y="28239"/>
                  </a:lnTo>
                  <a:lnTo>
                    <a:pt x="3371" y="24868"/>
                  </a:lnTo>
                  <a:lnTo>
                    <a:pt x="6907" y="23213"/>
                  </a:lnTo>
                  <a:lnTo>
                    <a:pt x="47069" y="9058"/>
                  </a:lnTo>
                  <a:lnTo>
                    <a:pt x="87128" y="0"/>
                  </a:lnTo>
                  <a:lnTo>
                    <a:pt x="120650" y="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581">
              <a:extLst>
                <a:ext uri="{FF2B5EF4-FFF2-40B4-BE49-F238E27FC236}">
                  <a16:creationId xmlns:a16="http://schemas.microsoft.com/office/drawing/2014/main" xmlns="" id="{C899EB4F-E2A1-4F9D-9CA5-00B627F0D87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0333" y="2927350"/>
              <a:ext cx="291218" cy="358831"/>
            </a:xfrm>
            <a:custGeom>
              <a:avLst/>
              <a:gdLst/>
              <a:ahLst/>
              <a:cxnLst/>
              <a:rect l="0" t="0" r="0" b="0"/>
              <a:pathLst>
                <a:path w="291218" h="358831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4579"/>
                  </a:lnTo>
                  <a:lnTo>
                    <a:pt x="441" y="101043"/>
                  </a:lnTo>
                  <a:lnTo>
                    <a:pt x="0" y="99112"/>
                  </a:lnTo>
                  <a:lnTo>
                    <a:pt x="411" y="97119"/>
                  </a:lnTo>
                  <a:lnTo>
                    <a:pt x="5396" y="89007"/>
                  </a:lnTo>
                  <a:lnTo>
                    <a:pt x="23137" y="109957"/>
                  </a:lnTo>
                  <a:lnTo>
                    <a:pt x="35821" y="148955"/>
                  </a:lnTo>
                  <a:lnTo>
                    <a:pt x="51385" y="185717"/>
                  </a:lnTo>
                  <a:lnTo>
                    <a:pt x="69402" y="227575"/>
                  </a:lnTo>
                  <a:lnTo>
                    <a:pt x="87440" y="270551"/>
                  </a:lnTo>
                  <a:lnTo>
                    <a:pt x="102741" y="308999"/>
                  </a:lnTo>
                  <a:lnTo>
                    <a:pt x="125992" y="350134"/>
                  </a:lnTo>
                  <a:lnTo>
                    <a:pt x="128856" y="353367"/>
                  </a:lnTo>
                  <a:lnTo>
                    <a:pt x="131471" y="354817"/>
                  </a:lnTo>
                  <a:lnTo>
                    <a:pt x="133919" y="355078"/>
                  </a:lnTo>
                  <a:lnTo>
                    <a:pt x="135552" y="353135"/>
                  </a:lnTo>
                  <a:lnTo>
                    <a:pt x="137366" y="345332"/>
                  </a:lnTo>
                  <a:lnTo>
                    <a:pt x="138530" y="302798"/>
                  </a:lnTo>
                  <a:lnTo>
                    <a:pt x="138026" y="261952"/>
                  </a:lnTo>
                  <a:lnTo>
                    <a:pt x="135133" y="224136"/>
                  </a:lnTo>
                  <a:lnTo>
                    <a:pt x="138193" y="186602"/>
                  </a:lnTo>
                  <a:lnTo>
                    <a:pt x="139106" y="183668"/>
                  </a:lnTo>
                  <a:lnTo>
                    <a:pt x="140421" y="181712"/>
                  </a:lnTo>
                  <a:lnTo>
                    <a:pt x="142003" y="180408"/>
                  </a:lnTo>
                  <a:lnTo>
                    <a:pt x="144469" y="182361"/>
                  </a:lnTo>
                  <a:lnTo>
                    <a:pt x="167350" y="221983"/>
                  </a:lnTo>
                  <a:lnTo>
                    <a:pt x="190236" y="263014"/>
                  </a:lnTo>
                  <a:lnTo>
                    <a:pt x="215139" y="308305"/>
                  </a:lnTo>
                  <a:lnTo>
                    <a:pt x="249757" y="351422"/>
                  </a:lnTo>
                  <a:lnTo>
                    <a:pt x="257033" y="357270"/>
                  </a:lnTo>
                  <a:lnTo>
                    <a:pt x="259961" y="358830"/>
                  </a:lnTo>
                  <a:lnTo>
                    <a:pt x="261913" y="354226"/>
                  </a:lnTo>
                  <a:lnTo>
                    <a:pt x="264660" y="320777"/>
                  </a:lnTo>
                  <a:lnTo>
                    <a:pt x="265303" y="290969"/>
                  </a:lnTo>
                  <a:lnTo>
                    <a:pt x="263707" y="253262"/>
                  </a:lnTo>
                  <a:lnTo>
                    <a:pt x="262057" y="211339"/>
                  </a:lnTo>
                  <a:lnTo>
                    <a:pt x="263675" y="169188"/>
                  </a:lnTo>
                  <a:lnTo>
                    <a:pt x="264865" y="130698"/>
                  </a:lnTo>
                  <a:lnTo>
                    <a:pt x="266100" y="96188"/>
                  </a:lnTo>
                  <a:lnTo>
                    <a:pt x="270056" y="54371"/>
                  </a:lnTo>
                  <a:lnTo>
                    <a:pt x="275260" y="12003"/>
                  </a:lnTo>
                  <a:lnTo>
                    <a:pt x="277757" y="8002"/>
                  </a:lnTo>
                  <a:lnTo>
                    <a:pt x="280832" y="5334"/>
                  </a:lnTo>
                  <a:lnTo>
                    <a:pt x="291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282">
            <a:extLst>
              <a:ext uri="{FF2B5EF4-FFF2-40B4-BE49-F238E27FC236}">
                <a16:creationId xmlns:a16="http://schemas.microsoft.com/office/drawing/2014/main" xmlns="" id="{C47209E4-C698-4452-921C-6E4D3BED4715}"/>
              </a:ext>
            </a:extLst>
          </p:cNvPr>
          <p:cNvGrpSpPr/>
          <p:nvPr/>
        </p:nvGrpSpPr>
        <p:grpSpPr>
          <a:xfrm>
            <a:off x="1511300" y="1753989"/>
            <a:ext cx="657825" cy="575203"/>
            <a:chOff x="1511300" y="1753989"/>
            <a:chExt cx="657825" cy="575203"/>
          </a:xfrm>
        </p:grpSpPr>
        <p:sp>
          <p:nvSpPr>
            <p:cNvPr id="645" name="SMARTInkShape-1582">
              <a:extLst>
                <a:ext uri="{FF2B5EF4-FFF2-40B4-BE49-F238E27FC236}">
                  <a16:creationId xmlns:a16="http://schemas.microsoft.com/office/drawing/2014/main" xmlns="" id="{CAF7BD72-B5C4-499A-BE55-5D6B84BFC64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72238" y="1932166"/>
              <a:ext cx="396887" cy="220609"/>
            </a:xfrm>
            <a:custGeom>
              <a:avLst/>
              <a:gdLst/>
              <a:ahLst/>
              <a:cxnLst/>
              <a:rect l="0" t="0" r="0" b="0"/>
              <a:pathLst>
                <a:path w="396887" h="220609">
                  <a:moveTo>
                    <a:pt x="5762" y="131584"/>
                  </a:moveTo>
                  <a:lnTo>
                    <a:pt x="5762" y="131584"/>
                  </a:lnTo>
                  <a:lnTo>
                    <a:pt x="5762" y="128213"/>
                  </a:lnTo>
                  <a:lnTo>
                    <a:pt x="5056" y="127220"/>
                  </a:lnTo>
                  <a:lnTo>
                    <a:pt x="3880" y="126558"/>
                  </a:lnTo>
                  <a:lnTo>
                    <a:pt x="2391" y="126117"/>
                  </a:lnTo>
                  <a:lnTo>
                    <a:pt x="1398" y="126528"/>
                  </a:lnTo>
                  <a:lnTo>
                    <a:pt x="736" y="127508"/>
                  </a:lnTo>
                  <a:lnTo>
                    <a:pt x="0" y="131889"/>
                  </a:lnTo>
                  <a:lnTo>
                    <a:pt x="1410" y="153830"/>
                  </a:lnTo>
                  <a:lnTo>
                    <a:pt x="10964" y="188319"/>
                  </a:lnTo>
                  <a:lnTo>
                    <a:pt x="25421" y="212170"/>
                  </a:lnTo>
                  <a:lnTo>
                    <a:pt x="29451" y="217058"/>
                  </a:lnTo>
                  <a:lnTo>
                    <a:pt x="32844" y="219611"/>
                  </a:lnTo>
                  <a:lnTo>
                    <a:pt x="35811" y="220608"/>
                  </a:lnTo>
                  <a:lnTo>
                    <a:pt x="38494" y="220567"/>
                  </a:lnTo>
                  <a:lnTo>
                    <a:pt x="45239" y="214876"/>
                  </a:lnTo>
                  <a:lnTo>
                    <a:pt x="55089" y="199772"/>
                  </a:lnTo>
                  <a:lnTo>
                    <a:pt x="59435" y="186584"/>
                  </a:lnTo>
                  <a:lnTo>
                    <a:pt x="62607" y="139752"/>
                  </a:lnTo>
                  <a:lnTo>
                    <a:pt x="62822" y="127105"/>
                  </a:lnTo>
                  <a:lnTo>
                    <a:pt x="62852" y="127187"/>
                  </a:lnTo>
                  <a:lnTo>
                    <a:pt x="62900" y="140828"/>
                  </a:lnTo>
                  <a:lnTo>
                    <a:pt x="77217" y="176288"/>
                  </a:lnTo>
                  <a:lnTo>
                    <a:pt x="87298" y="191788"/>
                  </a:lnTo>
                  <a:lnTo>
                    <a:pt x="97033" y="197147"/>
                  </a:lnTo>
                  <a:lnTo>
                    <a:pt x="102593" y="198576"/>
                  </a:lnTo>
                  <a:lnTo>
                    <a:pt x="114415" y="196401"/>
                  </a:lnTo>
                  <a:lnTo>
                    <a:pt x="126019" y="190025"/>
                  </a:lnTo>
                  <a:lnTo>
                    <a:pt x="149365" y="162668"/>
                  </a:lnTo>
                  <a:lnTo>
                    <a:pt x="168937" y="124589"/>
                  </a:lnTo>
                  <a:lnTo>
                    <a:pt x="174760" y="99643"/>
                  </a:lnTo>
                  <a:lnTo>
                    <a:pt x="176728" y="72672"/>
                  </a:lnTo>
                  <a:lnTo>
                    <a:pt x="173234" y="62832"/>
                  </a:lnTo>
                  <a:lnTo>
                    <a:pt x="167683" y="55166"/>
                  </a:lnTo>
                  <a:lnTo>
                    <a:pt x="162864" y="51759"/>
                  </a:lnTo>
                  <a:lnTo>
                    <a:pt x="159885" y="52262"/>
                  </a:lnTo>
                  <a:lnTo>
                    <a:pt x="152813" y="56584"/>
                  </a:lnTo>
                  <a:lnTo>
                    <a:pt x="144269" y="83805"/>
                  </a:lnTo>
                  <a:lnTo>
                    <a:pt x="145167" y="103764"/>
                  </a:lnTo>
                  <a:lnTo>
                    <a:pt x="160018" y="149864"/>
                  </a:lnTo>
                  <a:lnTo>
                    <a:pt x="167453" y="160875"/>
                  </a:lnTo>
                  <a:lnTo>
                    <a:pt x="175462" y="165769"/>
                  </a:lnTo>
                  <a:lnTo>
                    <a:pt x="191275" y="168524"/>
                  </a:lnTo>
                  <a:lnTo>
                    <a:pt x="212737" y="162598"/>
                  </a:lnTo>
                  <a:lnTo>
                    <a:pt x="224986" y="153835"/>
                  </a:lnTo>
                  <a:lnTo>
                    <a:pt x="247719" y="127591"/>
                  </a:lnTo>
                  <a:lnTo>
                    <a:pt x="259565" y="103511"/>
                  </a:lnTo>
                  <a:lnTo>
                    <a:pt x="261320" y="86887"/>
                  </a:lnTo>
                  <a:lnTo>
                    <a:pt x="259262" y="47590"/>
                  </a:lnTo>
                  <a:lnTo>
                    <a:pt x="258017" y="43838"/>
                  </a:lnTo>
                  <a:lnTo>
                    <a:pt x="253681" y="36773"/>
                  </a:lnTo>
                  <a:lnTo>
                    <a:pt x="273208" y="79290"/>
                  </a:lnTo>
                  <a:lnTo>
                    <a:pt x="292625" y="122124"/>
                  </a:lnTo>
                  <a:lnTo>
                    <a:pt x="296310" y="143362"/>
                  </a:lnTo>
                  <a:lnTo>
                    <a:pt x="293409" y="154693"/>
                  </a:lnTo>
                  <a:lnTo>
                    <a:pt x="286791" y="166723"/>
                  </a:lnTo>
                  <a:lnTo>
                    <a:pt x="285542" y="167004"/>
                  </a:lnTo>
                  <a:lnTo>
                    <a:pt x="282274" y="165435"/>
                  </a:lnTo>
                  <a:lnTo>
                    <a:pt x="281120" y="163324"/>
                  </a:lnTo>
                  <a:lnTo>
                    <a:pt x="279838" y="157215"/>
                  </a:lnTo>
                  <a:lnTo>
                    <a:pt x="287740" y="121326"/>
                  </a:lnTo>
                  <a:lnTo>
                    <a:pt x="308857" y="77627"/>
                  </a:lnTo>
                  <a:lnTo>
                    <a:pt x="328414" y="31147"/>
                  </a:lnTo>
                  <a:lnTo>
                    <a:pt x="333726" y="14649"/>
                  </a:lnTo>
                  <a:lnTo>
                    <a:pt x="333086" y="7176"/>
                  </a:lnTo>
                  <a:lnTo>
                    <a:pt x="331928" y="4195"/>
                  </a:lnTo>
                  <a:lnTo>
                    <a:pt x="330451" y="2208"/>
                  </a:lnTo>
                  <a:lnTo>
                    <a:pt x="326927" y="0"/>
                  </a:lnTo>
                  <a:lnTo>
                    <a:pt x="325706" y="117"/>
                  </a:lnTo>
                  <a:lnTo>
                    <a:pt x="324891" y="900"/>
                  </a:lnTo>
                  <a:lnTo>
                    <a:pt x="324348" y="2128"/>
                  </a:lnTo>
                  <a:lnTo>
                    <a:pt x="325626" y="7256"/>
                  </a:lnTo>
                  <a:lnTo>
                    <a:pt x="340993" y="44316"/>
                  </a:lnTo>
                  <a:lnTo>
                    <a:pt x="347841" y="53052"/>
                  </a:lnTo>
                  <a:lnTo>
                    <a:pt x="390768" y="85273"/>
                  </a:lnTo>
                  <a:lnTo>
                    <a:pt x="395598" y="93598"/>
                  </a:lnTo>
                  <a:lnTo>
                    <a:pt x="396886" y="97793"/>
                  </a:lnTo>
                  <a:lnTo>
                    <a:pt x="396435" y="106218"/>
                  </a:lnTo>
                  <a:lnTo>
                    <a:pt x="395328" y="110440"/>
                  </a:lnTo>
                  <a:lnTo>
                    <a:pt x="388452" y="118894"/>
                  </a:lnTo>
                  <a:lnTo>
                    <a:pt x="383655" y="123124"/>
                  </a:lnTo>
                  <a:lnTo>
                    <a:pt x="372681" y="127824"/>
                  </a:lnTo>
                  <a:lnTo>
                    <a:pt x="355012" y="131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583">
              <a:extLst>
                <a:ext uri="{FF2B5EF4-FFF2-40B4-BE49-F238E27FC236}">
                  <a16:creationId xmlns:a16="http://schemas.microsoft.com/office/drawing/2014/main" xmlns="" id="{ED359368-2AB7-4EC9-BF37-835289A9791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604714" y="2077671"/>
              <a:ext cx="126726" cy="251521"/>
            </a:xfrm>
            <a:custGeom>
              <a:avLst/>
              <a:gdLst/>
              <a:ahLst/>
              <a:cxnLst/>
              <a:rect l="0" t="0" r="0" b="0"/>
              <a:pathLst>
                <a:path w="126726" h="251521">
                  <a:moveTo>
                    <a:pt x="103436" y="17829"/>
                  </a:moveTo>
                  <a:lnTo>
                    <a:pt x="103436" y="17829"/>
                  </a:lnTo>
                  <a:lnTo>
                    <a:pt x="88689" y="4964"/>
                  </a:lnTo>
                  <a:lnTo>
                    <a:pt x="85138" y="2902"/>
                  </a:lnTo>
                  <a:lnTo>
                    <a:pt x="70027" y="0"/>
                  </a:lnTo>
                  <a:lnTo>
                    <a:pt x="48774" y="2512"/>
                  </a:lnTo>
                  <a:lnTo>
                    <a:pt x="27973" y="11095"/>
                  </a:lnTo>
                  <a:lnTo>
                    <a:pt x="16745" y="24244"/>
                  </a:lnTo>
                  <a:lnTo>
                    <a:pt x="1410" y="58058"/>
                  </a:lnTo>
                  <a:lnTo>
                    <a:pt x="0" y="73103"/>
                  </a:lnTo>
                  <a:lnTo>
                    <a:pt x="612" y="80078"/>
                  </a:lnTo>
                  <a:lnTo>
                    <a:pt x="5055" y="89710"/>
                  </a:lnTo>
                  <a:lnTo>
                    <a:pt x="8215" y="93266"/>
                  </a:lnTo>
                  <a:lnTo>
                    <a:pt x="13850" y="94226"/>
                  </a:lnTo>
                  <a:lnTo>
                    <a:pt x="29518" y="91530"/>
                  </a:lnTo>
                  <a:lnTo>
                    <a:pt x="51430" y="78707"/>
                  </a:lnTo>
                  <a:lnTo>
                    <a:pt x="97545" y="36320"/>
                  </a:lnTo>
                  <a:lnTo>
                    <a:pt x="101691" y="32245"/>
                  </a:lnTo>
                  <a:lnTo>
                    <a:pt x="102273" y="33790"/>
                  </a:lnTo>
                  <a:lnTo>
                    <a:pt x="108403" y="70309"/>
                  </a:lnTo>
                  <a:lnTo>
                    <a:pt x="114942" y="107619"/>
                  </a:lnTo>
                  <a:lnTo>
                    <a:pt x="124092" y="149247"/>
                  </a:lnTo>
                  <a:lnTo>
                    <a:pt x="126725" y="187295"/>
                  </a:lnTo>
                  <a:lnTo>
                    <a:pt x="122645" y="217070"/>
                  </a:lnTo>
                  <a:lnTo>
                    <a:pt x="116441" y="235027"/>
                  </a:lnTo>
                  <a:lnTo>
                    <a:pt x="108579" y="241650"/>
                  </a:lnTo>
                  <a:lnTo>
                    <a:pt x="84790" y="250890"/>
                  </a:lnTo>
                  <a:lnTo>
                    <a:pt x="74072" y="251520"/>
                  </a:lnTo>
                  <a:lnTo>
                    <a:pt x="56519" y="246575"/>
                  </a:lnTo>
                  <a:lnTo>
                    <a:pt x="34736" y="231891"/>
                  </a:lnTo>
                  <a:lnTo>
                    <a:pt x="30825" y="225448"/>
                  </a:lnTo>
                  <a:lnTo>
                    <a:pt x="27236" y="1956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584">
              <a:extLst>
                <a:ext uri="{FF2B5EF4-FFF2-40B4-BE49-F238E27FC236}">
                  <a16:creationId xmlns:a16="http://schemas.microsoft.com/office/drawing/2014/main" xmlns="" id="{5BBFF3D3-B2E6-47A3-AF1D-AB0AA4C0B10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511300" y="1753989"/>
              <a:ext cx="463551" cy="165939"/>
            </a:xfrm>
            <a:custGeom>
              <a:avLst/>
              <a:gdLst/>
              <a:ahLst/>
              <a:cxnLst/>
              <a:rect l="0" t="0" r="0" b="0"/>
              <a:pathLst>
                <a:path w="463551" h="165939">
                  <a:moveTo>
                    <a:pt x="0" y="151011"/>
                  </a:moveTo>
                  <a:lnTo>
                    <a:pt x="0" y="151011"/>
                  </a:lnTo>
                  <a:lnTo>
                    <a:pt x="31128" y="165938"/>
                  </a:lnTo>
                  <a:lnTo>
                    <a:pt x="74213" y="158726"/>
                  </a:lnTo>
                  <a:lnTo>
                    <a:pt x="121551" y="143184"/>
                  </a:lnTo>
                  <a:lnTo>
                    <a:pt x="163485" y="121802"/>
                  </a:lnTo>
                  <a:lnTo>
                    <a:pt x="209546" y="96635"/>
                  </a:lnTo>
                  <a:lnTo>
                    <a:pt x="246787" y="82571"/>
                  </a:lnTo>
                  <a:lnTo>
                    <a:pt x="293184" y="61841"/>
                  </a:lnTo>
                  <a:lnTo>
                    <a:pt x="331226" y="47136"/>
                  </a:lnTo>
                  <a:lnTo>
                    <a:pt x="371348" y="30392"/>
                  </a:lnTo>
                  <a:lnTo>
                    <a:pt x="411262" y="13617"/>
                  </a:lnTo>
                  <a:lnTo>
                    <a:pt x="448786" y="0"/>
                  </a:lnTo>
                  <a:lnTo>
                    <a:pt x="455342" y="1110"/>
                  </a:lnTo>
                  <a:lnTo>
                    <a:pt x="463550" y="4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283">
            <a:extLst>
              <a:ext uri="{FF2B5EF4-FFF2-40B4-BE49-F238E27FC236}">
                <a16:creationId xmlns:a16="http://schemas.microsoft.com/office/drawing/2014/main" xmlns="" id="{F3E9C189-ACFE-4484-8EAB-490B1EF4E658}"/>
              </a:ext>
            </a:extLst>
          </p:cNvPr>
          <p:cNvGrpSpPr/>
          <p:nvPr/>
        </p:nvGrpSpPr>
        <p:grpSpPr>
          <a:xfrm>
            <a:off x="2763133" y="1241051"/>
            <a:ext cx="2066423" cy="607899"/>
            <a:chOff x="2763133" y="1241051"/>
            <a:chExt cx="2066423" cy="607899"/>
          </a:xfrm>
        </p:grpSpPr>
        <p:sp>
          <p:nvSpPr>
            <p:cNvPr id="649" name="SMARTInkShape-1585">
              <a:extLst>
                <a:ext uri="{FF2B5EF4-FFF2-40B4-BE49-F238E27FC236}">
                  <a16:creationId xmlns:a16="http://schemas.microsoft.com/office/drawing/2014/main" xmlns="" id="{BAC03158-20AC-4520-976B-C999ADD82B9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62079" y="1682750"/>
              <a:ext cx="92272" cy="47822"/>
            </a:xfrm>
            <a:custGeom>
              <a:avLst/>
              <a:gdLst/>
              <a:ahLst/>
              <a:cxnLst/>
              <a:rect l="0" t="0" r="0" b="0"/>
              <a:pathLst>
                <a:path w="92272" h="47822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388" y="43175"/>
                  </a:lnTo>
                  <a:lnTo>
                    <a:pt x="57387" y="18046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586">
              <a:extLst>
                <a:ext uri="{FF2B5EF4-FFF2-40B4-BE49-F238E27FC236}">
                  <a16:creationId xmlns:a16="http://schemas.microsoft.com/office/drawing/2014/main" xmlns="" id="{E348C987-BE28-4943-BC16-1E08BFE19DA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78150" y="1574800"/>
              <a:ext cx="107951" cy="274150"/>
            </a:xfrm>
            <a:custGeom>
              <a:avLst/>
              <a:gdLst/>
              <a:ahLst/>
              <a:cxnLst/>
              <a:rect l="0" t="0" r="0" b="0"/>
              <a:pathLst>
                <a:path w="107951" h="274150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0" y="84633"/>
                  </a:lnTo>
                  <a:lnTo>
                    <a:pt x="0" y="126128"/>
                  </a:lnTo>
                  <a:lnTo>
                    <a:pt x="0" y="169702"/>
                  </a:lnTo>
                  <a:lnTo>
                    <a:pt x="706" y="212481"/>
                  </a:lnTo>
                  <a:lnTo>
                    <a:pt x="5775" y="246010"/>
                  </a:lnTo>
                  <a:lnTo>
                    <a:pt x="17891" y="269172"/>
                  </a:lnTo>
                  <a:lnTo>
                    <a:pt x="20394" y="272581"/>
                  </a:lnTo>
                  <a:lnTo>
                    <a:pt x="24179" y="274149"/>
                  </a:lnTo>
                  <a:lnTo>
                    <a:pt x="34030" y="274009"/>
                  </a:lnTo>
                  <a:lnTo>
                    <a:pt x="54847" y="263221"/>
                  </a:lnTo>
                  <a:lnTo>
                    <a:pt x="88597" y="232610"/>
                  </a:lnTo>
                  <a:lnTo>
                    <a:pt x="1079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587">
              <a:extLst>
                <a:ext uri="{FF2B5EF4-FFF2-40B4-BE49-F238E27FC236}">
                  <a16:creationId xmlns:a16="http://schemas.microsoft.com/office/drawing/2014/main" xmlns="" id="{DB3F771B-AA58-4B0B-971C-648814DD89C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63133" y="1377950"/>
              <a:ext cx="469018" cy="143532"/>
            </a:xfrm>
            <a:custGeom>
              <a:avLst/>
              <a:gdLst/>
              <a:ahLst/>
              <a:cxnLst/>
              <a:rect l="0" t="0" r="0" b="0"/>
              <a:pathLst>
                <a:path w="469018" h="143532">
                  <a:moveTo>
                    <a:pt x="5467" y="107950"/>
                  </a:moveTo>
                  <a:lnTo>
                    <a:pt x="5467" y="107950"/>
                  </a:lnTo>
                  <a:lnTo>
                    <a:pt x="5467" y="104579"/>
                  </a:lnTo>
                  <a:lnTo>
                    <a:pt x="4761" y="103586"/>
                  </a:lnTo>
                  <a:lnTo>
                    <a:pt x="3585" y="102924"/>
                  </a:lnTo>
                  <a:lnTo>
                    <a:pt x="0" y="101862"/>
                  </a:lnTo>
                  <a:lnTo>
                    <a:pt x="2750" y="111790"/>
                  </a:lnTo>
                  <a:lnTo>
                    <a:pt x="11404" y="124767"/>
                  </a:lnTo>
                  <a:lnTo>
                    <a:pt x="26276" y="137549"/>
                  </a:lnTo>
                  <a:lnTo>
                    <a:pt x="39880" y="142272"/>
                  </a:lnTo>
                  <a:lnTo>
                    <a:pt x="47459" y="143531"/>
                  </a:lnTo>
                  <a:lnTo>
                    <a:pt x="65288" y="139286"/>
                  </a:lnTo>
                  <a:lnTo>
                    <a:pt x="84265" y="129638"/>
                  </a:lnTo>
                  <a:lnTo>
                    <a:pt x="130782" y="90636"/>
                  </a:lnTo>
                  <a:lnTo>
                    <a:pt x="141360" y="83086"/>
                  </a:lnTo>
                  <a:lnTo>
                    <a:pt x="152648" y="79260"/>
                  </a:lnTo>
                  <a:lnTo>
                    <a:pt x="164719" y="78265"/>
                  </a:lnTo>
                  <a:lnTo>
                    <a:pt x="189716" y="79613"/>
                  </a:lnTo>
                  <a:lnTo>
                    <a:pt x="232224" y="70169"/>
                  </a:lnTo>
                  <a:lnTo>
                    <a:pt x="268563" y="55363"/>
                  </a:lnTo>
                  <a:lnTo>
                    <a:pt x="313041" y="38276"/>
                  </a:lnTo>
                  <a:lnTo>
                    <a:pt x="352246" y="24668"/>
                  </a:lnTo>
                  <a:lnTo>
                    <a:pt x="393374" y="13392"/>
                  </a:lnTo>
                  <a:lnTo>
                    <a:pt x="436373" y="2913"/>
                  </a:lnTo>
                  <a:lnTo>
                    <a:pt x="4690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588">
              <a:extLst>
                <a:ext uri="{FF2B5EF4-FFF2-40B4-BE49-F238E27FC236}">
                  <a16:creationId xmlns:a16="http://schemas.microsoft.com/office/drawing/2014/main" xmlns="" id="{DF6EE7B7-DC69-4A17-A2E8-55F338628D4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06233" y="1241051"/>
              <a:ext cx="123323" cy="141527"/>
            </a:xfrm>
            <a:custGeom>
              <a:avLst/>
              <a:gdLst/>
              <a:ahLst/>
              <a:cxnLst/>
              <a:rect l="0" t="0" r="0" b="0"/>
              <a:pathLst>
                <a:path w="123323" h="141527">
                  <a:moveTo>
                    <a:pt x="5467" y="67049"/>
                  </a:moveTo>
                  <a:lnTo>
                    <a:pt x="5467" y="67049"/>
                  </a:lnTo>
                  <a:lnTo>
                    <a:pt x="5467" y="70420"/>
                  </a:lnTo>
                  <a:lnTo>
                    <a:pt x="0" y="94185"/>
                  </a:lnTo>
                  <a:lnTo>
                    <a:pt x="5636" y="131226"/>
                  </a:lnTo>
                  <a:lnTo>
                    <a:pt x="8599" y="137435"/>
                  </a:lnTo>
                  <a:lnTo>
                    <a:pt x="10377" y="139373"/>
                  </a:lnTo>
                  <a:lnTo>
                    <a:pt x="14234" y="141526"/>
                  </a:lnTo>
                  <a:lnTo>
                    <a:pt x="16250" y="140689"/>
                  </a:lnTo>
                  <a:lnTo>
                    <a:pt x="20373" y="135997"/>
                  </a:lnTo>
                  <a:lnTo>
                    <a:pt x="30895" y="92303"/>
                  </a:lnTo>
                  <a:lnTo>
                    <a:pt x="41038" y="47421"/>
                  </a:lnTo>
                  <a:lnTo>
                    <a:pt x="49835" y="11379"/>
                  </a:lnTo>
                  <a:lnTo>
                    <a:pt x="51979" y="6652"/>
                  </a:lnTo>
                  <a:lnTo>
                    <a:pt x="55525" y="3501"/>
                  </a:lnTo>
                  <a:lnTo>
                    <a:pt x="65109" y="0"/>
                  </a:lnTo>
                  <a:lnTo>
                    <a:pt x="85776" y="1400"/>
                  </a:lnTo>
                  <a:lnTo>
                    <a:pt x="99721" y="10120"/>
                  </a:lnTo>
                  <a:lnTo>
                    <a:pt x="106403" y="16396"/>
                  </a:lnTo>
                  <a:lnTo>
                    <a:pt x="115709" y="32777"/>
                  </a:lnTo>
                  <a:lnTo>
                    <a:pt x="123033" y="61833"/>
                  </a:lnTo>
                  <a:lnTo>
                    <a:pt x="123322" y="89022"/>
                  </a:lnTo>
                  <a:lnTo>
                    <a:pt x="113417" y="1241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589">
              <a:extLst>
                <a:ext uri="{FF2B5EF4-FFF2-40B4-BE49-F238E27FC236}">
                  <a16:creationId xmlns:a16="http://schemas.microsoft.com/office/drawing/2014/main" xmlns="" id="{40013353-46D6-4710-BED1-04BA601DAB0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80611" y="1295400"/>
              <a:ext cx="185588" cy="131538"/>
            </a:xfrm>
            <a:custGeom>
              <a:avLst/>
              <a:gdLst/>
              <a:ahLst/>
              <a:cxnLst/>
              <a:rect l="0" t="0" r="0" b="0"/>
              <a:pathLst>
                <a:path w="185588" h="131538">
                  <a:moveTo>
                    <a:pt x="8839" y="38100"/>
                  </a:moveTo>
                  <a:lnTo>
                    <a:pt x="8839" y="38100"/>
                  </a:lnTo>
                  <a:lnTo>
                    <a:pt x="5468" y="38100"/>
                  </a:lnTo>
                  <a:lnTo>
                    <a:pt x="1931" y="41863"/>
                  </a:lnTo>
                  <a:lnTo>
                    <a:pt x="0" y="44842"/>
                  </a:lnTo>
                  <a:lnTo>
                    <a:pt x="1971" y="82288"/>
                  </a:lnTo>
                  <a:lnTo>
                    <a:pt x="11166" y="116408"/>
                  </a:lnTo>
                  <a:lnTo>
                    <a:pt x="19046" y="124174"/>
                  </a:lnTo>
                  <a:lnTo>
                    <a:pt x="28897" y="129272"/>
                  </a:lnTo>
                  <a:lnTo>
                    <a:pt x="37980" y="131537"/>
                  </a:lnTo>
                  <a:lnTo>
                    <a:pt x="42378" y="130730"/>
                  </a:lnTo>
                  <a:lnTo>
                    <a:pt x="51026" y="126071"/>
                  </a:lnTo>
                  <a:lnTo>
                    <a:pt x="75464" y="97497"/>
                  </a:lnTo>
                  <a:lnTo>
                    <a:pt x="86518" y="82131"/>
                  </a:lnTo>
                  <a:lnTo>
                    <a:pt x="88142" y="80860"/>
                  </a:lnTo>
                  <a:lnTo>
                    <a:pt x="89226" y="80718"/>
                  </a:lnTo>
                  <a:lnTo>
                    <a:pt x="89946" y="81328"/>
                  </a:lnTo>
                  <a:lnTo>
                    <a:pt x="90748" y="83888"/>
                  </a:lnTo>
                  <a:lnTo>
                    <a:pt x="91810" y="88084"/>
                  </a:lnTo>
                  <a:lnTo>
                    <a:pt x="97079" y="98379"/>
                  </a:lnTo>
                  <a:lnTo>
                    <a:pt x="119219" y="122150"/>
                  </a:lnTo>
                  <a:lnTo>
                    <a:pt x="127512" y="127902"/>
                  </a:lnTo>
                  <a:lnTo>
                    <a:pt x="143427" y="127166"/>
                  </a:lnTo>
                  <a:lnTo>
                    <a:pt x="161789" y="121429"/>
                  </a:lnTo>
                  <a:lnTo>
                    <a:pt x="174654" y="111824"/>
                  </a:lnTo>
                  <a:lnTo>
                    <a:pt x="181312" y="100499"/>
                  </a:lnTo>
                  <a:lnTo>
                    <a:pt x="185587" y="75983"/>
                  </a:lnTo>
                  <a:lnTo>
                    <a:pt x="177708" y="29242"/>
                  </a:lnTo>
                  <a:lnTo>
                    <a:pt x="1612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590">
              <a:extLst>
                <a:ext uri="{FF2B5EF4-FFF2-40B4-BE49-F238E27FC236}">
                  <a16:creationId xmlns:a16="http://schemas.microsoft.com/office/drawing/2014/main" xmlns="" id="{DAD6DCDD-32F4-4303-9DD3-3E97465A72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66659" y="1368530"/>
              <a:ext cx="73054" cy="83560"/>
            </a:xfrm>
            <a:custGeom>
              <a:avLst/>
              <a:gdLst/>
              <a:ahLst/>
              <a:cxnLst/>
              <a:rect l="0" t="0" r="0" b="0"/>
              <a:pathLst>
                <a:path w="73054" h="83560">
                  <a:moveTo>
                    <a:pt x="40241" y="9420"/>
                  </a:moveTo>
                  <a:lnTo>
                    <a:pt x="40241" y="9420"/>
                  </a:lnTo>
                  <a:lnTo>
                    <a:pt x="40241" y="6049"/>
                  </a:lnTo>
                  <a:lnTo>
                    <a:pt x="34596" y="2512"/>
                  </a:lnTo>
                  <a:lnTo>
                    <a:pt x="30128" y="582"/>
                  </a:lnTo>
                  <a:lnTo>
                    <a:pt x="26443" y="0"/>
                  </a:lnTo>
                  <a:lnTo>
                    <a:pt x="20468" y="1235"/>
                  </a:lnTo>
                  <a:lnTo>
                    <a:pt x="9767" y="9268"/>
                  </a:lnTo>
                  <a:lnTo>
                    <a:pt x="1029" y="23957"/>
                  </a:lnTo>
                  <a:lnTo>
                    <a:pt x="0" y="37518"/>
                  </a:lnTo>
                  <a:lnTo>
                    <a:pt x="5088" y="65849"/>
                  </a:lnTo>
                  <a:lnTo>
                    <a:pt x="10742" y="75186"/>
                  </a:lnTo>
                  <a:lnTo>
                    <a:pt x="14225" y="78664"/>
                  </a:lnTo>
                  <a:lnTo>
                    <a:pt x="23739" y="82529"/>
                  </a:lnTo>
                  <a:lnTo>
                    <a:pt x="29240" y="83559"/>
                  </a:lnTo>
                  <a:lnTo>
                    <a:pt x="40996" y="80941"/>
                  </a:lnTo>
                  <a:lnTo>
                    <a:pt x="57633" y="71534"/>
                  </a:lnTo>
                  <a:lnTo>
                    <a:pt x="69618" y="59809"/>
                  </a:lnTo>
                  <a:lnTo>
                    <a:pt x="72526" y="55713"/>
                  </a:lnTo>
                  <a:lnTo>
                    <a:pt x="73053" y="50865"/>
                  </a:lnTo>
                  <a:lnTo>
                    <a:pt x="69876" y="39834"/>
                  </a:lnTo>
                  <a:lnTo>
                    <a:pt x="56783" y="21724"/>
                  </a:lnTo>
                  <a:lnTo>
                    <a:pt x="49239" y="14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591">
              <a:extLst>
                <a:ext uri="{FF2B5EF4-FFF2-40B4-BE49-F238E27FC236}">
                  <a16:creationId xmlns:a16="http://schemas.microsoft.com/office/drawing/2014/main" xmlns="" id="{5CDB9AC3-505E-450B-81EC-2E6BC501D52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35450" y="1367454"/>
              <a:ext cx="95251" cy="120284"/>
            </a:xfrm>
            <a:custGeom>
              <a:avLst/>
              <a:gdLst/>
              <a:ahLst/>
              <a:cxnLst/>
              <a:rect l="0" t="0" r="0" b="0"/>
              <a:pathLst>
                <a:path w="95251" h="120284">
                  <a:moveTo>
                    <a:pt x="0" y="35896"/>
                  </a:moveTo>
                  <a:lnTo>
                    <a:pt x="0" y="35896"/>
                  </a:lnTo>
                  <a:lnTo>
                    <a:pt x="0" y="30429"/>
                  </a:lnTo>
                  <a:lnTo>
                    <a:pt x="3371" y="71632"/>
                  </a:lnTo>
                  <a:lnTo>
                    <a:pt x="6272" y="118875"/>
                  </a:lnTo>
                  <a:lnTo>
                    <a:pt x="7004" y="120143"/>
                  </a:lnTo>
                  <a:lnTo>
                    <a:pt x="8197" y="120283"/>
                  </a:lnTo>
                  <a:lnTo>
                    <a:pt x="9698" y="119671"/>
                  </a:lnTo>
                  <a:lnTo>
                    <a:pt x="21275" y="74362"/>
                  </a:lnTo>
                  <a:lnTo>
                    <a:pt x="34724" y="34845"/>
                  </a:lnTo>
                  <a:lnTo>
                    <a:pt x="51775" y="5236"/>
                  </a:lnTo>
                  <a:lnTo>
                    <a:pt x="56643" y="1103"/>
                  </a:lnTo>
                  <a:lnTo>
                    <a:pt x="58928" y="0"/>
                  </a:lnTo>
                  <a:lnTo>
                    <a:pt x="61863" y="1382"/>
                  </a:lnTo>
                  <a:lnTo>
                    <a:pt x="68887" y="8562"/>
                  </a:lnTo>
                  <a:lnTo>
                    <a:pt x="77404" y="27875"/>
                  </a:lnTo>
                  <a:lnTo>
                    <a:pt x="82098" y="70870"/>
                  </a:lnTo>
                  <a:lnTo>
                    <a:pt x="95250" y="1120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592">
              <a:extLst>
                <a:ext uri="{FF2B5EF4-FFF2-40B4-BE49-F238E27FC236}">
                  <a16:creationId xmlns:a16="http://schemas.microsoft.com/office/drawing/2014/main" xmlns="" id="{1EE129EB-7F9C-4447-9C74-9296ADE3434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89400" y="1266342"/>
              <a:ext cx="82551" cy="257659"/>
            </a:xfrm>
            <a:custGeom>
              <a:avLst/>
              <a:gdLst/>
              <a:ahLst/>
              <a:cxnLst/>
              <a:rect l="0" t="0" r="0" b="0"/>
              <a:pathLst>
                <a:path w="82551" h="257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1" y="38006"/>
                  </a:lnTo>
                  <a:lnTo>
                    <a:pt x="8838" y="77649"/>
                  </a:lnTo>
                  <a:lnTo>
                    <a:pt x="14927" y="124045"/>
                  </a:lnTo>
                  <a:lnTo>
                    <a:pt x="15336" y="156882"/>
                  </a:lnTo>
                  <a:lnTo>
                    <a:pt x="11599" y="203339"/>
                  </a:lnTo>
                  <a:lnTo>
                    <a:pt x="7041" y="248205"/>
                  </a:lnTo>
                  <a:lnTo>
                    <a:pt x="6657" y="253457"/>
                  </a:lnTo>
                  <a:lnTo>
                    <a:pt x="5849" y="253446"/>
                  </a:lnTo>
                  <a:lnTo>
                    <a:pt x="3070" y="249671"/>
                  </a:lnTo>
                  <a:lnTo>
                    <a:pt x="3246" y="239527"/>
                  </a:lnTo>
                  <a:lnTo>
                    <a:pt x="9108" y="196534"/>
                  </a:lnTo>
                  <a:lnTo>
                    <a:pt x="21749" y="156762"/>
                  </a:lnTo>
                  <a:lnTo>
                    <a:pt x="39208" y="122722"/>
                  </a:lnTo>
                  <a:lnTo>
                    <a:pt x="45177" y="116548"/>
                  </a:lnTo>
                  <a:lnTo>
                    <a:pt x="47757" y="115607"/>
                  </a:lnTo>
                  <a:lnTo>
                    <a:pt x="50183" y="115685"/>
                  </a:lnTo>
                  <a:lnTo>
                    <a:pt x="52505" y="116443"/>
                  </a:lnTo>
                  <a:lnTo>
                    <a:pt x="56967" y="124810"/>
                  </a:lnTo>
                  <a:lnTo>
                    <a:pt x="61564" y="143507"/>
                  </a:lnTo>
                  <a:lnTo>
                    <a:pt x="61934" y="156124"/>
                  </a:lnTo>
                  <a:lnTo>
                    <a:pt x="56423" y="179590"/>
                  </a:lnTo>
                  <a:lnTo>
                    <a:pt x="52593" y="187683"/>
                  </a:lnTo>
                  <a:lnTo>
                    <a:pt x="48539" y="191280"/>
                  </a:lnTo>
                  <a:lnTo>
                    <a:pt x="44386" y="192879"/>
                  </a:lnTo>
                  <a:lnTo>
                    <a:pt x="39341" y="193905"/>
                  </a:lnTo>
                  <a:lnTo>
                    <a:pt x="38927" y="194695"/>
                  </a:lnTo>
                  <a:lnTo>
                    <a:pt x="38468" y="197454"/>
                  </a:lnTo>
                  <a:lnTo>
                    <a:pt x="53792" y="221093"/>
                  </a:lnTo>
                  <a:lnTo>
                    <a:pt x="82550" y="257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593">
              <a:extLst>
                <a:ext uri="{FF2B5EF4-FFF2-40B4-BE49-F238E27FC236}">
                  <a16:creationId xmlns:a16="http://schemas.microsoft.com/office/drawing/2014/main" xmlns="" id="{A8CC3777-67FB-433F-BA16-A6903E95FE3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30650" y="1471334"/>
              <a:ext cx="82551" cy="114545"/>
            </a:xfrm>
            <a:custGeom>
              <a:avLst/>
              <a:gdLst/>
              <a:ahLst/>
              <a:cxnLst/>
              <a:rect l="0" t="0" r="0" b="0"/>
              <a:pathLst>
                <a:path w="82551" h="114545">
                  <a:moveTo>
                    <a:pt x="0" y="52666"/>
                  </a:moveTo>
                  <a:lnTo>
                    <a:pt x="0" y="52666"/>
                  </a:lnTo>
                  <a:lnTo>
                    <a:pt x="705" y="68567"/>
                  </a:lnTo>
                  <a:lnTo>
                    <a:pt x="5467" y="88792"/>
                  </a:lnTo>
                  <a:lnTo>
                    <a:pt x="6327" y="114544"/>
                  </a:lnTo>
                  <a:lnTo>
                    <a:pt x="11375" y="68718"/>
                  </a:lnTo>
                  <a:lnTo>
                    <a:pt x="17595" y="21227"/>
                  </a:lnTo>
                  <a:lnTo>
                    <a:pt x="21461" y="10941"/>
                  </a:lnTo>
                  <a:lnTo>
                    <a:pt x="27412" y="4018"/>
                  </a:lnTo>
                  <a:lnTo>
                    <a:pt x="30974" y="1184"/>
                  </a:lnTo>
                  <a:lnTo>
                    <a:pt x="34761" y="0"/>
                  </a:lnTo>
                  <a:lnTo>
                    <a:pt x="42731" y="566"/>
                  </a:lnTo>
                  <a:lnTo>
                    <a:pt x="52858" y="12577"/>
                  </a:lnTo>
                  <a:lnTo>
                    <a:pt x="72682" y="55932"/>
                  </a:lnTo>
                  <a:lnTo>
                    <a:pt x="82550" y="971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594">
              <a:extLst>
                <a:ext uri="{FF2B5EF4-FFF2-40B4-BE49-F238E27FC236}">
                  <a16:creationId xmlns:a16="http://schemas.microsoft.com/office/drawing/2014/main" xmlns="" id="{E433B69A-7DB3-4EA9-A32A-495885A6F34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55541" y="1493133"/>
              <a:ext cx="156060" cy="123642"/>
            </a:xfrm>
            <a:custGeom>
              <a:avLst/>
              <a:gdLst/>
              <a:ahLst/>
              <a:cxnLst/>
              <a:rect l="0" t="0" r="0" b="0"/>
              <a:pathLst>
                <a:path w="156060" h="123642">
                  <a:moveTo>
                    <a:pt x="3659" y="5467"/>
                  </a:moveTo>
                  <a:lnTo>
                    <a:pt x="3659" y="5467"/>
                  </a:lnTo>
                  <a:lnTo>
                    <a:pt x="3659" y="0"/>
                  </a:lnTo>
                  <a:lnTo>
                    <a:pt x="3659" y="2750"/>
                  </a:lnTo>
                  <a:lnTo>
                    <a:pt x="0" y="22256"/>
                  </a:lnTo>
                  <a:lnTo>
                    <a:pt x="6490" y="62797"/>
                  </a:lnTo>
                  <a:lnTo>
                    <a:pt x="21540" y="108371"/>
                  </a:lnTo>
                  <a:lnTo>
                    <a:pt x="31362" y="117760"/>
                  </a:lnTo>
                  <a:lnTo>
                    <a:pt x="40901" y="122403"/>
                  </a:lnTo>
                  <a:lnTo>
                    <a:pt x="45420" y="123641"/>
                  </a:lnTo>
                  <a:lnTo>
                    <a:pt x="49844" y="122349"/>
                  </a:lnTo>
                  <a:lnTo>
                    <a:pt x="58523" y="115270"/>
                  </a:lnTo>
                  <a:lnTo>
                    <a:pt x="71342" y="99385"/>
                  </a:lnTo>
                  <a:lnTo>
                    <a:pt x="76074" y="87425"/>
                  </a:lnTo>
                  <a:lnTo>
                    <a:pt x="80066" y="59011"/>
                  </a:lnTo>
                  <a:lnTo>
                    <a:pt x="81408" y="57391"/>
                  </a:lnTo>
                  <a:lnTo>
                    <a:pt x="83008" y="57016"/>
                  </a:lnTo>
                  <a:lnTo>
                    <a:pt x="84781" y="58883"/>
                  </a:lnTo>
                  <a:lnTo>
                    <a:pt x="105857" y="99918"/>
                  </a:lnTo>
                  <a:lnTo>
                    <a:pt x="114696" y="111651"/>
                  </a:lnTo>
                  <a:lnTo>
                    <a:pt x="125681" y="119217"/>
                  </a:lnTo>
                  <a:lnTo>
                    <a:pt x="137619" y="121169"/>
                  </a:lnTo>
                  <a:lnTo>
                    <a:pt x="156059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595">
              <a:extLst>
                <a:ext uri="{FF2B5EF4-FFF2-40B4-BE49-F238E27FC236}">
                  <a16:creationId xmlns:a16="http://schemas.microsoft.com/office/drawing/2014/main" xmlns="" id="{E4E19BD5-45D7-4192-9AA8-B4B669D7EC6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75050" y="17145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596">
              <a:extLst>
                <a:ext uri="{FF2B5EF4-FFF2-40B4-BE49-F238E27FC236}">
                  <a16:creationId xmlns:a16="http://schemas.microsoft.com/office/drawing/2014/main" xmlns="" id="{3EFCDE67-E882-47CA-8B91-17C7AA2A8C1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57942" y="1590479"/>
              <a:ext cx="285359" cy="159145"/>
            </a:xfrm>
            <a:custGeom>
              <a:avLst/>
              <a:gdLst/>
              <a:ahLst/>
              <a:cxnLst/>
              <a:rect l="0" t="0" r="0" b="0"/>
              <a:pathLst>
                <a:path w="285359" h="159145">
                  <a:moveTo>
                    <a:pt x="5958" y="41471"/>
                  </a:moveTo>
                  <a:lnTo>
                    <a:pt x="5958" y="41471"/>
                  </a:lnTo>
                  <a:lnTo>
                    <a:pt x="2587" y="41471"/>
                  </a:lnTo>
                  <a:lnTo>
                    <a:pt x="1594" y="42177"/>
                  </a:lnTo>
                  <a:lnTo>
                    <a:pt x="932" y="43352"/>
                  </a:lnTo>
                  <a:lnTo>
                    <a:pt x="0" y="50260"/>
                  </a:lnTo>
                  <a:lnTo>
                    <a:pt x="1524" y="82224"/>
                  </a:lnTo>
                  <a:lnTo>
                    <a:pt x="11149" y="121548"/>
                  </a:lnTo>
                  <a:lnTo>
                    <a:pt x="26275" y="152074"/>
                  </a:lnTo>
                  <a:lnTo>
                    <a:pt x="29381" y="155423"/>
                  </a:lnTo>
                  <a:lnTo>
                    <a:pt x="36594" y="159144"/>
                  </a:lnTo>
                  <a:lnTo>
                    <a:pt x="40493" y="158020"/>
                  </a:lnTo>
                  <a:lnTo>
                    <a:pt x="48588" y="151126"/>
                  </a:lnTo>
                  <a:lnTo>
                    <a:pt x="61079" y="135345"/>
                  </a:lnTo>
                  <a:lnTo>
                    <a:pt x="70346" y="110521"/>
                  </a:lnTo>
                  <a:lnTo>
                    <a:pt x="75595" y="71965"/>
                  </a:lnTo>
                  <a:lnTo>
                    <a:pt x="80869" y="98493"/>
                  </a:lnTo>
                  <a:lnTo>
                    <a:pt x="84642" y="105149"/>
                  </a:lnTo>
                  <a:lnTo>
                    <a:pt x="97475" y="116234"/>
                  </a:lnTo>
                  <a:lnTo>
                    <a:pt x="106840" y="120560"/>
                  </a:lnTo>
                  <a:lnTo>
                    <a:pt x="111312" y="121714"/>
                  </a:lnTo>
                  <a:lnTo>
                    <a:pt x="127720" y="119966"/>
                  </a:lnTo>
                  <a:lnTo>
                    <a:pt x="145987" y="108238"/>
                  </a:lnTo>
                  <a:lnTo>
                    <a:pt x="161435" y="91358"/>
                  </a:lnTo>
                  <a:lnTo>
                    <a:pt x="171577" y="69580"/>
                  </a:lnTo>
                  <a:lnTo>
                    <a:pt x="176896" y="23541"/>
                  </a:lnTo>
                  <a:lnTo>
                    <a:pt x="173885" y="7074"/>
                  </a:lnTo>
                  <a:lnTo>
                    <a:pt x="170433" y="1489"/>
                  </a:lnTo>
                  <a:lnTo>
                    <a:pt x="168524" y="0"/>
                  </a:lnTo>
                  <a:lnTo>
                    <a:pt x="165841" y="418"/>
                  </a:lnTo>
                  <a:lnTo>
                    <a:pt x="159097" y="4646"/>
                  </a:lnTo>
                  <a:lnTo>
                    <a:pt x="147366" y="35185"/>
                  </a:lnTo>
                  <a:lnTo>
                    <a:pt x="145067" y="63127"/>
                  </a:lnTo>
                  <a:lnTo>
                    <a:pt x="152225" y="84812"/>
                  </a:lnTo>
                  <a:lnTo>
                    <a:pt x="166654" y="101271"/>
                  </a:lnTo>
                  <a:lnTo>
                    <a:pt x="183917" y="106854"/>
                  </a:lnTo>
                  <a:lnTo>
                    <a:pt x="217437" y="108116"/>
                  </a:lnTo>
                  <a:lnTo>
                    <a:pt x="263318" y="98850"/>
                  </a:lnTo>
                  <a:lnTo>
                    <a:pt x="285358" y="92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597">
              <a:extLst>
                <a:ext uri="{FF2B5EF4-FFF2-40B4-BE49-F238E27FC236}">
                  <a16:creationId xmlns:a16="http://schemas.microsoft.com/office/drawing/2014/main" xmlns="" id="{BCD174B1-B3DE-4EE1-BB35-A4D2823A0DA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05150" y="1663700"/>
              <a:ext cx="114301" cy="131288"/>
            </a:xfrm>
            <a:custGeom>
              <a:avLst/>
              <a:gdLst/>
              <a:ahLst/>
              <a:cxnLst/>
              <a:rect l="0" t="0" r="0" b="0"/>
              <a:pathLst>
                <a:path w="114301" h="13128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1" y="30426"/>
                  </a:lnTo>
                  <a:lnTo>
                    <a:pt x="6481" y="32573"/>
                  </a:lnTo>
                  <a:lnTo>
                    <a:pt x="51053" y="56113"/>
                  </a:lnTo>
                  <a:lnTo>
                    <a:pt x="69925" y="71424"/>
                  </a:lnTo>
                  <a:lnTo>
                    <a:pt x="78820" y="85131"/>
                  </a:lnTo>
                  <a:lnTo>
                    <a:pt x="85913" y="106833"/>
                  </a:lnTo>
                  <a:lnTo>
                    <a:pt x="88310" y="126387"/>
                  </a:lnTo>
                  <a:lnTo>
                    <a:pt x="87801" y="128708"/>
                  </a:lnTo>
                  <a:lnTo>
                    <a:pt x="86757" y="130255"/>
                  </a:lnTo>
                  <a:lnTo>
                    <a:pt x="85354" y="131287"/>
                  </a:lnTo>
                  <a:lnTo>
                    <a:pt x="83008" y="130564"/>
                  </a:lnTo>
                  <a:lnTo>
                    <a:pt x="76639" y="125997"/>
                  </a:lnTo>
                  <a:lnTo>
                    <a:pt x="68491" y="98637"/>
                  </a:lnTo>
                  <a:lnTo>
                    <a:pt x="64979" y="69364"/>
                  </a:lnTo>
                  <a:lnTo>
                    <a:pt x="69801" y="53406"/>
                  </a:lnTo>
                  <a:lnTo>
                    <a:pt x="91716" y="2009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284">
            <a:extLst>
              <a:ext uri="{FF2B5EF4-FFF2-40B4-BE49-F238E27FC236}">
                <a16:creationId xmlns:a16="http://schemas.microsoft.com/office/drawing/2014/main" xmlns="" id="{C507290E-ED2C-45E7-8B5F-1705A45DF5BB}"/>
              </a:ext>
            </a:extLst>
          </p:cNvPr>
          <p:cNvGrpSpPr/>
          <p:nvPr/>
        </p:nvGrpSpPr>
        <p:grpSpPr>
          <a:xfrm>
            <a:off x="2197100" y="1095157"/>
            <a:ext cx="774701" cy="327244"/>
            <a:chOff x="2197100" y="1095157"/>
            <a:chExt cx="774701" cy="327244"/>
          </a:xfrm>
        </p:grpSpPr>
        <p:sp>
          <p:nvSpPr>
            <p:cNvPr id="663" name="SMARTInkShape-1598">
              <a:extLst>
                <a:ext uri="{FF2B5EF4-FFF2-40B4-BE49-F238E27FC236}">
                  <a16:creationId xmlns:a16="http://schemas.microsoft.com/office/drawing/2014/main" xmlns="" id="{55B9528A-8FF7-4108-9EAF-71288515121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61865" y="1095157"/>
              <a:ext cx="309936" cy="297731"/>
            </a:xfrm>
            <a:custGeom>
              <a:avLst/>
              <a:gdLst/>
              <a:ahLst/>
              <a:cxnLst/>
              <a:rect l="0" t="0" r="0" b="0"/>
              <a:pathLst>
                <a:path w="309936" h="297731">
                  <a:moveTo>
                    <a:pt x="125785" y="47843"/>
                  </a:moveTo>
                  <a:lnTo>
                    <a:pt x="125785" y="47843"/>
                  </a:lnTo>
                  <a:lnTo>
                    <a:pt x="116947" y="33537"/>
                  </a:lnTo>
                  <a:lnTo>
                    <a:pt x="107487" y="26828"/>
                  </a:lnTo>
                  <a:lnTo>
                    <a:pt x="96016" y="26273"/>
                  </a:lnTo>
                  <a:lnTo>
                    <a:pt x="89005" y="27113"/>
                  </a:lnTo>
                  <a:lnTo>
                    <a:pt x="73690" y="35572"/>
                  </a:lnTo>
                  <a:lnTo>
                    <a:pt x="58182" y="49445"/>
                  </a:lnTo>
                  <a:lnTo>
                    <a:pt x="37550" y="79205"/>
                  </a:lnTo>
                  <a:lnTo>
                    <a:pt x="18032" y="123536"/>
                  </a:lnTo>
                  <a:lnTo>
                    <a:pt x="5222" y="158390"/>
                  </a:lnTo>
                  <a:lnTo>
                    <a:pt x="0" y="193166"/>
                  </a:lnTo>
                  <a:lnTo>
                    <a:pt x="1442" y="226025"/>
                  </a:lnTo>
                  <a:lnTo>
                    <a:pt x="9138" y="254741"/>
                  </a:lnTo>
                  <a:lnTo>
                    <a:pt x="21496" y="275970"/>
                  </a:lnTo>
                  <a:lnTo>
                    <a:pt x="28742" y="284594"/>
                  </a:lnTo>
                  <a:lnTo>
                    <a:pt x="46201" y="294177"/>
                  </a:lnTo>
                  <a:lnTo>
                    <a:pt x="65720" y="297730"/>
                  </a:lnTo>
                  <a:lnTo>
                    <a:pt x="86154" y="296958"/>
                  </a:lnTo>
                  <a:lnTo>
                    <a:pt x="120863" y="279072"/>
                  </a:lnTo>
                  <a:lnTo>
                    <a:pt x="160378" y="235648"/>
                  </a:lnTo>
                  <a:lnTo>
                    <a:pt x="184640" y="193173"/>
                  </a:lnTo>
                  <a:lnTo>
                    <a:pt x="193806" y="159001"/>
                  </a:lnTo>
                  <a:lnTo>
                    <a:pt x="196468" y="122646"/>
                  </a:lnTo>
                  <a:lnTo>
                    <a:pt x="195300" y="86733"/>
                  </a:lnTo>
                  <a:lnTo>
                    <a:pt x="188558" y="40865"/>
                  </a:lnTo>
                  <a:lnTo>
                    <a:pt x="176732" y="18401"/>
                  </a:lnTo>
                  <a:lnTo>
                    <a:pt x="158306" y="4654"/>
                  </a:lnTo>
                  <a:lnTo>
                    <a:pt x="147465" y="0"/>
                  </a:lnTo>
                  <a:lnTo>
                    <a:pt x="122251" y="474"/>
                  </a:lnTo>
                  <a:lnTo>
                    <a:pt x="95286" y="9151"/>
                  </a:lnTo>
                  <a:lnTo>
                    <a:pt x="69191" y="24767"/>
                  </a:lnTo>
                  <a:lnTo>
                    <a:pt x="51008" y="45348"/>
                  </a:lnTo>
                  <a:lnTo>
                    <a:pt x="39634" y="67901"/>
                  </a:lnTo>
                  <a:lnTo>
                    <a:pt x="34579" y="89683"/>
                  </a:lnTo>
                  <a:lnTo>
                    <a:pt x="36053" y="99020"/>
                  </a:lnTo>
                  <a:lnTo>
                    <a:pt x="45217" y="115038"/>
                  </a:lnTo>
                  <a:lnTo>
                    <a:pt x="66223" y="125450"/>
                  </a:lnTo>
                  <a:lnTo>
                    <a:pt x="95785" y="131018"/>
                  </a:lnTo>
                  <a:lnTo>
                    <a:pt x="132443" y="131141"/>
                  </a:lnTo>
                  <a:lnTo>
                    <a:pt x="176016" y="125081"/>
                  </a:lnTo>
                  <a:lnTo>
                    <a:pt x="222193" y="116038"/>
                  </a:lnTo>
                  <a:lnTo>
                    <a:pt x="266235" y="107315"/>
                  </a:lnTo>
                  <a:lnTo>
                    <a:pt x="309935" y="9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599">
              <a:extLst>
                <a:ext uri="{FF2B5EF4-FFF2-40B4-BE49-F238E27FC236}">
                  <a16:creationId xmlns:a16="http://schemas.microsoft.com/office/drawing/2014/main" xmlns="" id="{EFD8F3EE-69AD-4708-ABB5-6DF704EE1D0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31542" y="1339850"/>
              <a:ext cx="264009" cy="82551"/>
            </a:xfrm>
            <a:custGeom>
              <a:avLst/>
              <a:gdLst/>
              <a:ahLst/>
              <a:cxnLst/>
              <a:rect l="0" t="0" r="0" b="0"/>
              <a:pathLst>
                <a:path w="264009" h="82551">
                  <a:moveTo>
                    <a:pt x="3658" y="82550"/>
                  </a:moveTo>
                  <a:lnTo>
                    <a:pt x="3658" y="82550"/>
                  </a:lnTo>
                  <a:lnTo>
                    <a:pt x="0" y="82550"/>
                  </a:lnTo>
                  <a:lnTo>
                    <a:pt x="1562" y="82550"/>
                  </a:lnTo>
                  <a:lnTo>
                    <a:pt x="38538" y="64972"/>
                  </a:lnTo>
                  <a:lnTo>
                    <a:pt x="84548" y="44886"/>
                  </a:lnTo>
                  <a:lnTo>
                    <a:pt x="120748" y="32649"/>
                  </a:lnTo>
                  <a:lnTo>
                    <a:pt x="160355" y="22507"/>
                  </a:lnTo>
                  <a:lnTo>
                    <a:pt x="201477" y="13296"/>
                  </a:lnTo>
                  <a:lnTo>
                    <a:pt x="26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600">
              <a:extLst>
                <a:ext uri="{FF2B5EF4-FFF2-40B4-BE49-F238E27FC236}">
                  <a16:creationId xmlns:a16="http://schemas.microsoft.com/office/drawing/2014/main" xmlns="" id="{3C116153-96C0-43BF-902E-4174863900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97100" y="13271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9345" y="22029"/>
                  </a:lnTo>
                  <a:lnTo>
                    <a:pt x="78842" y="13191"/>
                  </a:lnTo>
                  <a:lnTo>
                    <a:pt x="119551" y="500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285">
            <a:extLst>
              <a:ext uri="{FF2B5EF4-FFF2-40B4-BE49-F238E27FC236}">
                <a16:creationId xmlns:a16="http://schemas.microsoft.com/office/drawing/2014/main" xmlns="" id="{61BA808C-EEC6-41A0-9B8B-3030CE53AD2E}"/>
              </a:ext>
            </a:extLst>
          </p:cNvPr>
          <p:cNvGrpSpPr/>
          <p:nvPr/>
        </p:nvGrpSpPr>
        <p:grpSpPr>
          <a:xfrm>
            <a:off x="1653440" y="1294565"/>
            <a:ext cx="289880" cy="350896"/>
            <a:chOff x="1653440" y="1294565"/>
            <a:chExt cx="289880" cy="350896"/>
          </a:xfrm>
        </p:grpSpPr>
        <p:sp>
          <p:nvSpPr>
            <p:cNvPr id="667" name="SMARTInkShape-1601">
              <a:extLst>
                <a:ext uri="{FF2B5EF4-FFF2-40B4-BE49-F238E27FC236}">
                  <a16:creationId xmlns:a16="http://schemas.microsoft.com/office/drawing/2014/main" xmlns="" id="{67A0E07A-2773-4DF6-A427-6305B77EF19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35885" y="1543067"/>
              <a:ext cx="107435" cy="102394"/>
            </a:xfrm>
            <a:custGeom>
              <a:avLst/>
              <a:gdLst/>
              <a:ahLst/>
              <a:cxnLst/>
              <a:rect l="0" t="0" r="0" b="0"/>
              <a:pathLst>
                <a:path w="107435" h="102394">
                  <a:moveTo>
                    <a:pt x="37365" y="19033"/>
                  </a:moveTo>
                  <a:lnTo>
                    <a:pt x="37365" y="19033"/>
                  </a:lnTo>
                  <a:lnTo>
                    <a:pt x="46203" y="4727"/>
                  </a:lnTo>
                  <a:lnTo>
                    <a:pt x="46079" y="3146"/>
                  </a:lnTo>
                  <a:lnTo>
                    <a:pt x="44586" y="2092"/>
                  </a:lnTo>
                  <a:lnTo>
                    <a:pt x="42179" y="1389"/>
                  </a:lnTo>
                  <a:lnTo>
                    <a:pt x="35741" y="2489"/>
                  </a:lnTo>
                  <a:lnTo>
                    <a:pt x="32049" y="3771"/>
                  </a:lnTo>
                  <a:lnTo>
                    <a:pt x="20111" y="15687"/>
                  </a:lnTo>
                  <a:lnTo>
                    <a:pt x="7637" y="35994"/>
                  </a:lnTo>
                  <a:lnTo>
                    <a:pt x="919" y="71798"/>
                  </a:lnTo>
                  <a:lnTo>
                    <a:pt x="0" y="86934"/>
                  </a:lnTo>
                  <a:lnTo>
                    <a:pt x="1166" y="92523"/>
                  </a:lnTo>
                  <a:lnTo>
                    <a:pt x="6225" y="100613"/>
                  </a:lnTo>
                  <a:lnTo>
                    <a:pt x="10960" y="102348"/>
                  </a:lnTo>
                  <a:lnTo>
                    <a:pt x="23748" y="102393"/>
                  </a:lnTo>
                  <a:lnTo>
                    <a:pt x="53556" y="91710"/>
                  </a:lnTo>
                  <a:lnTo>
                    <a:pt x="85829" y="68397"/>
                  </a:lnTo>
                  <a:lnTo>
                    <a:pt x="99591" y="51086"/>
                  </a:lnTo>
                  <a:lnTo>
                    <a:pt x="106649" y="34690"/>
                  </a:lnTo>
                  <a:lnTo>
                    <a:pt x="107434" y="20347"/>
                  </a:lnTo>
                  <a:lnTo>
                    <a:pt x="105244" y="14265"/>
                  </a:lnTo>
                  <a:lnTo>
                    <a:pt x="97167" y="3743"/>
                  </a:lnTo>
                  <a:lnTo>
                    <a:pt x="91344" y="1079"/>
                  </a:lnTo>
                  <a:lnTo>
                    <a:pt x="77348" y="0"/>
                  </a:lnTo>
                  <a:lnTo>
                    <a:pt x="37365" y="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602">
              <a:extLst>
                <a:ext uri="{FF2B5EF4-FFF2-40B4-BE49-F238E27FC236}">
                  <a16:creationId xmlns:a16="http://schemas.microsoft.com/office/drawing/2014/main" xmlns="" id="{27C3E903-C48B-4698-A6FF-71EA9A1BEEF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53440" y="1294565"/>
              <a:ext cx="276961" cy="298724"/>
            </a:xfrm>
            <a:custGeom>
              <a:avLst/>
              <a:gdLst/>
              <a:ahLst/>
              <a:cxnLst/>
              <a:rect l="0" t="0" r="0" b="0"/>
              <a:pathLst>
                <a:path w="276961" h="298724">
                  <a:moveTo>
                    <a:pt x="92810" y="127835"/>
                  </a:moveTo>
                  <a:lnTo>
                    <a:pt x="92810" y="127835"/>
                  </a:lnTo>
                  <a:lnTo>
                    <a:pt x="80600" y="106787"/>
                  </a:lnTo>
                  <a:lnTo>
                    <a:pt x="69045" y="95885"/>
                  </a:lnTo>
                  <a:lnTo>
                    <a:pt x="60846" y="92468"/>
                  </a:lnTo>
                  <a:lnTo>
                    <a:pt x="56684" y="91557"/>
                  </a:lnTo>
                  <a:lnTo>
                    <a:pt x="51793" y="93067"/>
                  </a:lnTo>
                  <a:lnTo>
                    <a:pt x="40713" y="100388"/>
                  </a:lnTo>
                  <a:lnTo>
                    <a:pt x="22576" y="126523"/>
                  </a:lnTo>
                  <a:lnTo>
                    <a:pt x="10538" y="167820"/>
                  </a:lnTo>
                  <a:lnTo>
                    <a:pt x="10619" y="210752"/>
                  </a:lnTo>
                  <a:lnTo>
                    <a:pt x="16064" y="254998"/>
                  </a:lnTo>
                  <a:lnTo>
                    <a:pt x="25539" y="281719"/>
                  </a:lnTo>
                  <a:lnTo>
                    <a:pt x="31735" y="289691"/>
                  </a:lnTo>
                  <a:lnTo>
                    <a:pt x="46145" y="298549"/>
                  </a:lnTo>
                  <a:lnTo>
                    <a:pt x="63839" y="298723"/>
                  </a:lnTo>
                  <a:lnTo>
                    <a:pt x="73496" y="296793"/>
                  </a:lnTo>
                  <a:lnTo>
                    <a:pt x="93633" y="283361"/>
                  </a:lnTo>
                  <a:lnTo>
                    <a:pt x="135306" y="236873"/>
                  </a:lnTo>
                  <a:lnTo>
                    <a:pt x="154501" y="205224"/>
                  </a:lnTo>
                  <a:lnTo>
                    <a:pt x="170323" y="169991"/>
                  </a:lnTo>
                  <a:lnTo>
                    <a:pt x="179706" y="133166"/>
                  </a:lnTo>
                  <a:lnTo>
                    <a:pt x="180584" y="97513"/>
                  </a:lnTo>
                  <a:lnTo>
                    <a:pt x="175565" y="64264"/>
                  </a:lnTo>
                  <a:lnTo>
                    <a:pt x="166279" y="35376"/>
                  </a:lnTo>
                  <a:lnTo>
                    <a:pt x="149452" y="14070"/>
                  </a:lnTo>
                  <a:lnTo>
                    <a:pt x="139038" y="5425"/>
                  </a:lnTo>
                  <a:lnTo>
                    <a:pt x="127862" y="1073"/>
                  </a:lnTo>
                  <a:lnTo>
                    <a:pt x="104155" y="0"/>
                  </a:lnTo>
                  <a:lnTo>
                    <a:pt x="67008" y="14071"/>
                  </a:lnTo>
                  <a:lnTo>
                    <a:pt x="32562" y="42857"/>
                  </a:lnTo>
                  <a:lnTo>
                    <a:pt x="6755" y="78197"/>
                  </a:lnTo>
                  <a:lnTo>
                    <a:pt x="0" y="102951"/>
                  </a:lnTo>
                  <a:lnTo>
                    <a:pt x="56" y="126653"/>
                  </a:lnTo>
                  <a:lnTo>
                    <a:pt x="4784" y="146595"/>
                  </a:lnTo>
                  <a:lnTo>
                    <a:pt x="15352" y="162984"/>
                  </a:lnTo>
                  <a:lnTo>
                    <a:pt x="22121" y="170317"/>
                  </a:lnTo>
                  <a:lnTo>
                    <a:pt x="40932" y="180348"/>
                  </a:lnTo>
                  <a:lnTo>
                    <a:pt x="77204" y="188080"/>
                  </a:lnTo>
                  <a:lnTo>
                    <a:pt x="117349" y="186607"/>
                  </a:lnTo>
                  <a:lnTo>
                    <a:pt x="159818" y="175353"/>
                  </a:lnTo>
                  <a:lnTo>
                    <a:pt x="202505" y="160494"/>
                  </a:lnTo>
                  <a:lnTo>
                    <a:pt x="249281" y="138538"/>
                  </a:lnTo>
                  <a:lnTo>
                    <a:pt x="276960" y="12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286">
            <a:extLst>
              <a:ext uri="{FF2B5EF4-FFF2-40B4-BE49-F238E27FC236}">
                <a16:creationId xmlns:a16="http://schemas.microsoft.com/office/drawing/2014/main" xmlns="" id="{1461AA0A-E4FF-4774-BB15-B3D4B927C06C}"/>
              </a:ext>
            </a:extLst>
          </p:cNvPr>
          <p:cNvGrpSpPr/>
          <p:nvPr/>
        </p:nvGrpSpPr>
        <p:grpSpPr>
          <a:xfrm>
            <a:off x="691010" y="1479550"/>
            <a:ext cx="393736" cy="228601"/>
            <a:chOff x="691010" y="1479550"/>
            <a:chExt cx="393736" cy="228601"/>
          </a:xfrm>
        </p:grpSpPr>
        <p:sp>
          <p:nvSpPr>
            <p:cNvPr id="670" name="SMARTInkShape-1603">
              <a:extLst>
                <a:ext uri="{FF2B5EF4-FFF2-40B4-BE49-F238E27FC236}">
                  <a16:creationId xmlns:a16="http://schemas.microsoft.com/office/drawing/2014/main" xmlns="" id="{152E60AC-F23A-467D-B876-354ACD03FEE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2515" y="1479550"/>
              <a:ext cx="162231" cy="228601"/>
            </a:xfrm>
            <a:custGeom>
              <a:avLst/>
              <a:gdLst/>
              <a:ahLst/>
              <a:cxnLst/>
              <a:rect l="0" t="0" r="0" b="0"/>
              <a:pathLst>
                <a:path w="162231" h="2286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8871" y="3371"/>
                  </a:lnTo>
                  <a:lnTo>
                    <a:pt x="52596" y="7839"/>
                  </a:lnTo>
                  <a:lnTo>
                    <a:pt x="88190" y="16904"/>
                  </a:lnTo>
                  <a:lnTo>
                    <a:pt x="134772" y="38931"/>
                  </a:lnTo>
                  <a:lnTo>
                    <a:pt x="150876" y="53051"/>
                  </a:lnTo>
                  <a:lnTo>
                    <a:pt x="157145" y="60767"/>
                  </a:lnTo>
                  <a:lnTo>
                    <a:pt x="162230" y="78748"/>
                  </a:lnTo>
                  <a:lnTo>
                    <a:pt x="160727" y="99205"/>
                  </a:lnTo>
                  <a:lnTo>
                    <a:pt x="142516" y="144950"/>
                  </a:lnTo>
                  <a:lnTo>
                    <a:pt x="129387" y="166022"/>
                  </a:lnTo>
                  <a:lnTo>
                    <a:pt x="88797" y="211231"/>
                  </a:lnTo>
                  <a:lnTo>
                    <a:pt x="7443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604">
              <a:extLst>
                <a:ext uri="{FF2B5EF4-FFF2-40B4-BE49-F238E27FC236}">
                  <a16:creationId xmlns:a16="http://schemas.microsoft.com/office/drawing/2014/main" xmlns="" id="{917FCC5A-53B2-416C-AA1B-B285FEA4122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5757" y="1549400"/>
              <a:ext cx="327394" cy="149590"/>
            </a:xfrm>
            <a:custGeom>
              <a:avLst/>
              <a:gdLst/>
              <a:ahLst/>
              <a:cxnLst/>
              <a:rect l="0" t="0" r="0" b="0"/>
              <a:pathLst>
                <a:path w="327394" h="149590">
                  <a:moveTo>
                    <a:pt x="47993" y="114300"/>
                  </a:moveTo>
                  <a:lnTo>
                    <a:pt x="47993" y="114300"/>
                  </a:lnTo>
                  <a:lnTo>
                    <a:pt x="2980" y="142911"/>
                  </a:lnTo>
                  <a:lnTo>
                    <a:pt x="345" y="146074"/>
                  </a:lnTo>
                  <a:lnTo>
                    <a:pt x="0" y="148183"/>
                  </a:lnTo>
                  <a:lnTo>
                    <a:pt x="1181" y="149589"/>
                  </a:lnTo>
                  <a:lnTo>
                    <a:pt x="23069" y="148196"/>
                  </a:lnTo>
                  <a:lnTo>
                    <a:pt x="54084" y="139478"/>
                  </a:lnTo>
                  <a:lnTo>
                    <a:pt x="95150" y="124784"/>
                  </a:lnTo>
                  <a:lnTo>
                    <a:pt x="118942" y="114940"/>
                  </a:lnTo>
                  <a:lnTo>
                    <a:pt x="143976" y="104143"/>
                  </a:lnTo>
                  <a:lnTo>
                    <a:pt x="173365" y="90595"/>
                  </a:lnTo>
                  <a:lnTo>
                    <a:pt x="205658" y="75214"/>
                  </a:lnTo>
                  <a:lnTo>
                    <a:pt x="239886" y="58609"/>
                  </a:lnTo>
                  <a:lnTo>
                    <a:pt x="283562" y="32634"/>
                  </a:lnTo>
                  <a:lnTo>
                    <a:pt x="327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605">
              <a:extLst>
                <a:ext uri="{FF2B5EF4-FFF2-40B4-BE49-F238E27FC236}">
                  <a16:creationId xmlns:a16="http://schemas.microsoft.com/office/drawing/2014/main" xmlns="" id="{4D87B254-7BD6-4ED3-9C2F-AC9BD20C4C4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1010" y="1543050"/>
              <a:ext cx="312291" cy="61474"/>
            </a:xfrm>
            <a:custGeom>
              <a:avLst/>
              <a:gdLst/>
              <a:ahLst/>
              <a:cxnLst/>
              <a:rect l="0" t="0" r="0" b="0"/>
              <a:pathLst>
                <a:path w="312291" h="61474">
                  <a:moveTo>
                    <a:pt x="39240" y="44450"/>
                  </a:moveTo>
                  <a:lnTo>
                    <a:pt x="39240" y="44450"/>
                  </a:lnTo>
                  <a:lnTo>
                    <a:pt x="1546" y="58940"/>
                  </a:lnTo>
                  <a:lnTo>
                    <a:pt x="0" y="60460"/>
                  </a:lnTo>
                  <a:lnTo>
                    <a:pt x="380" y="61473"/>
                  </a:lnTo>
                  <a:lnTo>
                    <a:pt x="17770" y="59529"/>
                  </a:lnTo>
                  <a:lnTo>
                    <a:pt x="58749" y="47742"/>
                  </a:lnTo>
                  <a:lnTo>
                    <a:pt x="96829" y="36741"/>
                  </a:lnTo>
                  <a:lnTo>
                    <a:pt x="139624" y="25501"/>
                  </a:lnTo>
                  <a:lnTo>
                    <a:pt x="184514" y="15803"/>
                  </a:lnTo>
                  <a:lnTo>
                    <a:pt x="226573" y="8670"/>
                  </a:lnTo>
                  <a:lnTo>
                    <a:pt x="262905" y="3853"/>
                  </a:lnTo>
                  <a:lnTo>
                    <a:pt x="312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287">
            <a:extLst>
              <a:ext uri="{FF2B5EF4-FFF2-40B4-BE49-F238E27FC236}">
                <a16:creationId xmlns:a16="http://schemas.microsoft.com/office/drawing/2014/main" xmlns="" id="{CE79CBA7-BA64-4BAB-857E-515FE0BC99B6}"/>
              </a:ext>
            </a:extLst>
          </p:cNvPr>
          <p:cNvGrpSpPr/>
          <p:nvPr/>
        </p:nvGrpSpPr>
        <p:grpSpPr>
          <a:xfrm>
            <a:off x="2124768" y="471567"/>
            <a:ext cx="1113733" cy="347584"/>
            <a:chOff x="2124768" y="471567"/>
            <a:chExt cx="1113733" cy="347584"/>
          </a:xfrm>
        </p:grpSpPr>
        <p:sp>
          <p:nvSpPr>
            <p:cNvPr id="674" name="SMARTInkShape-1606">
              <a:extLst>
                <a:ext uri="{FF2B5EF4-FFF2-40B4-BE49-F238E27FC236}">
                  <a16:creationId xmlns:a16="http://schemas.microsoft.com/office/drawing/2014/main" xmlns="" id="{2FE11A00-12A3-41AA-8E7A-42BA78C1233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64733" y="519791"/>
              <a:ext cx="373768" cy="187905"/>
            </a:xfrm>
            <a:custGeom>
              <a:avLst/>
              <a:gdLst/>
              <a:ahLst/>
              <a:cxnLst/>
              <a:rect l="0" t="0" r="0" b="0"/>
              <a:pathLst>
                <a:path w="373768" h="187905">
                  <a:moveTo>
                    <a:pt x="5467" y="45359"/>
                  </a:moveTo>
                  <a:lnTo>
                    <a:pt x="5467" y="45359"/>
                  </a:lnTo>
                  <a:lnTo>
                    <a:pt x="1103" y="55498"/>
                  </a:lnTo>
                  <a:lnTo>
                    <a:pt x="0" y="63036"/>
                  </a:lnTo>
                  <a:lnTo>
                    <a:pt x="5636" y="108575"/>
                  </a:lnTo>
                  <a:lnTo>
                    <a:pt x="14234" y="154691"/>
                  </a:lnTo>
                  <a:lnTo>
                    <a:pt x="20373" y="177237"/>
                  </a:lnTo>
                  <a:lnTo>
                    <a:pt x="23165" y="181961"/>
                  </a:lnTo>
                  <a:lnTo>
                    <a:pt x="26438" y="185110"/>
                  </a:lnTo>
                  <a:lnTo>
                    <a:pt x="30031" y="187210"/>
                  </a:lnTo>
                  <a:lnTo>
                    <a:pt x="33837" y="187904"/>
                  </a:lnTo>
                  <a:lnTo>
                    <a:pt x="41830" y="186794"/>
                  </a:lnTo>
                  <a:lnTo>
                    <a:pt x="57634" y="172089"/>
                  </a:lnTo>
                  <a:lnTo>
                    <a:pt x="72351" y="146487"/>
                  </a:lnTo>
                  <a:lnTo>
                    <a:pt x="85602" y="102573"/>
                  </a:lnTo>
                  <a:lnTo>
                    <a:pt x="100045" y="55129"/>
                  </a:lnTo>
                  <a:lnTo>
                    <a:pt x="99563" y="55400"/>
                  </a:lnTo>
                  <a:lnTo>
                    <a:pt x="97146" y="59464"/>
                  </a:lnTo>
                  <a:lnTo>
                    <a:pt x="91820" y="86541"/>
                  </a:lnTo>
                  <a:lnTo>
                    <a:pt x="93470" y="104584"/>
                  </a:lnTo>
                  <a:lnTo>
                    <a:pt x="99613" y="118954"/>
                  </a:lnTo>
                  <a:lnTo>
                    <a:pt x="109398" y="130044"/>
                  </a:lnTo>
                  <a:lnTo>
                    <a:pt x="126808" y="140849"/>
                  </a:lnTo>
                  <a:lnTo>
                    <a:pt x="142887" y="142362"/>
                  </a:lnTo>
                  <a:lnTo>
                    <a:pt x="152114" y="141778"/>
                  </a:lnTo>
                  <a:lnTo>
                    <a:pt x="181954" y="127471"/>
                  </a:lnTo>
                  <a:lnTo>
                    <a:pt x="217162" y="101717"/>
                  </a:lnTo>
                  <a:lnTo>
                    <a:pt x="233605" y="78364"/>
                  </a:lnTo>
                  <a:lnTo>
                    <a:pt x="242554" y="53570"/>
                  </a:lnTo>
                  <a:lnTo>
                    <a:pt x="244813" y="29056"/>
                  </a:lnTo>
                  <a:lnTo>
                    <a:pt x="242841" y="14830"/>
                  </a:lnTo>
                  <a:lnTo>
                    <a:pt x="237731" y="5214"/>
                  </a:lnTo>
                  <a:lnTo>
                    <a:pt x="234393" y="1663"/>
                  </a:lnTo>
                  <a:lnTo>
                    <a:pt x="230757" y="0"/>
                  </a:lnTo>
                  <a:lnTo>
                    <a:pt x="222953" y="35"/>
                  </a:lnTo>
                  <a:lnTo>
                    <a:pt x="207255" y="10763"/>
                  </a:lnTo>
                  <a:lnTo>
                    <a:pt x="192570" y="34089"/>
                  </a:lnTo>
                  <a:lnTo>
                    <a:pt x="186023" y="63343"/>
                  </a:lnTo>
                  <a:lnTo>
                    <a:pt x="190137" y="80163"/>
                  </a:lnTo>
                  <a:lnTo>
                    <a:pt x="210024" y="108208"/>
                  </a:lnTo>
                  <a:lnTo>
                    <a:pt x="225733" y="117507"/>
                  </a:lnTo>
                  <a:lnTo>
                    <a:pt x="245885" y="123286"/>
                  </a:lnTo>
                  <a:lnTo>
                    <a:pt x="284998" y="125128"/>
                  </a:lnTo>
                  <a:lnTo>
                    <a:pt x="326455" y="118775"/>
                  </a:lnTo>
                  <a:lnTo>
                    <a:pt x="373767" y="115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607">
              <a:extLst>
                <a:ext uri="{FF2B5EF4-FFF2-40B4-BE49-F238E27FC236}">
                  <a16:creationId xmlns:a16="http://schemas.microsoft.com/office/drawing/2014/main" xmlns="" id="{2643E0EB-68F9-4FF5-B71A-A62ABB1AFC4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95379" y="590550"/>
              <a:ext cx="111322" cy="148949"/>
            </a:xfrm>
            <a:custGeom>
              <a:avLst/>
              <a:gdLst/>
              <a:ahLst/>
              <a:cxnLst/>
              <a:rect l="0" t="0" r="0" b="0"/>
              <a:pathLst>
                <a:path w="111322" h="148949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8475"/>
                  </a:lnTo>
                  <a:lnTo>
                    <a:pt x="4646" y="24909"/>
                  </a:lnTo>
                  <a:lnTo>
                    <a:pt x="50645" y="53025"/>
                  </a:lnTo>
                  <a:lnTo>
                    <a:pt x="85457" y="91588"/>
                  </a:lnTo>
                  <a:lnTo>
                    <a:pt x="98091" y="116586"/>
                  </a:lnTo>
                  <a:lnTo>
                    <a:pt x="98974" y="124291"/>
                  </a:lnTo>
                  <a:lnTo>
                    <a:pt x="96191" y="138496"/>
                  </a:lnTo>
                  <a:lnTo>
                    <a:pt x="92132" y="146220"/>
                  </a:lnTo>
                  <a:lnTo>
                    <a:pt x="90061" y="148280"/>
                  </a:lnTo>
                  <a:lnTo>
                    <a:pt x="86565" y="148948"/>
                  </a:lnTo>
                  <a:lnTo>
                    <a:pt x="77035" y="147808"/>
                  </a:lnTo>
                  <a:lnTo>
                    <a:pt x="72941" y="144400"/>
                  </a:lnTo>
                  <a:lnTo>
                    <a:pt x="66511" y="133087"/>
                  </a:lnTo>
                  <a:lnTo>
                    <a:pt x="65065" y="116770"/>
                  </a:lnTo>
                  <a:lnTo>
                    <a:pt x="66514" y="70808"/>
                  </a:lnTo>
                  <a:lnTo>
                    <a:pt x="72357" y="50520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608">
              <a:extLst>
                <a:ext uri="{FF2B5EF4-FFF2-40B4-BE49-F238E27FC236}">
                  <a16:creationId xmlns:a16="http://schemas.microsoft.com/office/drawing/2014/main" xmlns="" id="{2CBA5A02-E751-488C-8A34-A6A8842DD26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30279" y="635000"/>
              <a:ext cx="111322" cy="38101"/>
            </a:xfrm>
            <a:custGeom>
              <a:avLst/>
              <a:gdLst/>
              <a:ahLst/>
              <a:cxnLst/>
              <a:rect l="0" t="0" r="0" b="0"/>
              <a:pathLst>
                <a:path w="1113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6" y="34729"/>
                  </a:lnTo>
                  <a:lnTo>
                    <a:pt x="45472" y="21472"/>
                  </a:lnTo>
                  <a:lnTo>
                    <a:pt x="89690" y="5966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609">
              <a:extLst>
                <a:ext uri="{FF2B5EF4-FFF2-40B4-BE49-F238E27FC236}">
                  <a16:creationId xmlns:a16="http://schemas.microsoft.com/office/drawing/2014/main" xmlns="" id="{81274778-BF97-4CDD-98D2-F0488B349CF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71750" y="471567"/>
              <a:ext cx="95251" cy="311421"/>
            </a:xfrm>
            <a:custGeom>
              <a:avLst/>
              <a:gdLst/>
              <a:ahLst/>
              <a:cxnLst/>
              <a:rect l="0" t="0" r="0" b="0"/>
              <a:pathLst>
                <a:path w="95251" h="311421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0" y="2198"/>
                  </a:lnTo>
                  <a:lnTo>
                    <a:pt x="5467" y="44464"/>
                  </a:lnTo>
                  <a:lnTo>
                    <a:pt x="9460" y="88123"/>
                  </a:lnTo>
                  <a:lnTo>
                    <a:pt x="11260" y="122201"/>
                  </a:lnTo>
                  <a:lnTo>
                    <a:pt x="12765" y="157808"/>
                  </a:lnTo>
                  <a:lnTo>
                    <a:pt x="15786" y="192448"/>
                  </a:lnTo>
                  <a:lnTo>
                    <a:pt x="19481" y="224777"/>
                  </a:lnTo>
                  <a:lnTo>
                    <a:pt x="25528" y="265100"/>
                  </a:lnTo>
                  <a:lnTo>
                    <a:pt x="33669" y="293040"/>
                  </a:lnTo>
                  <a:lnTo>
                    <a:pt x="41070" y="305703"/>
                  </a:lnTo>
                  <a:lnTo>
                    <a:pt x="49062" y="311331"/>
                  </a:lnTo>
                  <a:lnTo>
                    <a:pt x="53875" y="311420"/>
                  </a:lnTo>
                  <a:lnTo>
                    <a:pt x="64867" y="307757"/>
                  </a:lnTo>
                  <a:lnTo>
                    <a:pt x="82955" y="291019"/>
                  </a:lnTo>
                  <a:lnTo>
                    <a:pt x="89786" y="277994"/>
                  </a:lnTo>
                  <a:lnTo>
                    <a:pt x="95250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610">
              <a:extLst>
                <a:ext uri="{FF2B5EF4-FFF2-40B4-BE49-F238E27FC236}">
                  <a16:creationId xmlns:a16="http://schemas.microsoft.com/office/drawing/2014/main" xmlns="" id="{8A6E3828-3BE6-4833-A385-3F31B973750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182842" y="660400"/>
              <a:ext cx="81224" cy="152401"/>
            </a:xfrm>
            <a:custGeom>
              <a:avLst/>
              <a:gdLst/>
              <a:ahLst/>
              <a:cxnLst/>
              <a:rect l="0" t="0" r="0" b="0"/>
              <a:pathLst>
                <a:path w="81224" h="152401">
                  <a:moveTo>
                    <a:pt x="71408" y="0"/>
                  </a:moveTo>
                  <a:lnTo>
                    <a:pt x="71408" y="0"/>
                  </a:lnTo>
                  <a:lnTo>
                    <a:pt x="38151" y="0"/>
                  </a:lnTo>
                  <a:lnTo>
                    <a:pt x="20879" y="5644"/>
                  </a:lnTo>
                  <a:lnTo>
                    <a:pt x="6617" y="14503"/>
                  </a:lnTo>
                  <a:lnTo>
                    <a:pt x="279" y="23144"/>
                  </a:lnTo>
                  <a:lnTo>
                    <a:pt x="0" y="27424"/>
                  </a:lnTo>
                  <a:lnTo>
                    <a:pt x="3452" y="35942"/>
                  </a:lnTo>
                  <a:lnTo>
                    <a:pt x="45902" y="69978"/>
                  </a:lnTo>
                  <a:lnTo>
                    <a:pt x="74373" y="96243"/>
                  </a:lnTo>
                  <a:lnTo>
                    <a:pt x="79781" y="106510"/>
                  </a:lnTo>
                  <a:lnTo>
                    <a:pt x="81223" y="111223"/>
                  </a:lnTo>
                  <a:lnTo>
                    <a:pt x="80069" y="116482"/>
                  </a:lnTo>
                  <a:lnTo>
                    <a:pt x="73140" y="127970"/>
                  </a:lnTo>
                  <a:lnTo>
                    <a:pt x="53969" y="142966"/>
                  </a:lnTo>
                  <a:lnTo>
                    <a:pt x="2060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611">
              <a:extLst>
                <a:ext uri="{FF2B5EF4-FFF2-40B4-BE49-F238E27FC236}">
                  <a16:creationId xmlns:a16="http://schemas.microsoft.com/office/drawing/2014/main" xmlns="" id="{DE7F4488-C79D-4EF2-BA60-09747607FEE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24768" y="647700"/>
              <a:ext cx="15183" cy="12701"/>
            </a:xfrm>
            <a:custGeom>
              <a:avLst/>
              <a:gdLst/>
              <a:ahLst/>
              <a:cxnLst/>
              <a:rect l="0" t="0" r="0" b="0"/>
              <a:pathLst>
                <a:path w="15183" h="12701">
                  <a:moveTo>
                    <a:pt x="15182" y="12700"/>
                  </a:moveTo>
                  <a:lnTo>
                    <a:pt x="15182" y="12700"/>
                  </a:lnTo>
                  <a:lnTo>
                    <a:pt x="5748" y="3972"/>
                  </a:lnTo>
                  <a:lnTo>
                    <a:pt x="0" y="1177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612">
              <a:extLst>
                <a:ext uri="{FF2B5EF4-FFF2-40B4-BE49-F238E27FC236}">
                  <a16:creationId xmlns:a16="http://schemas.microsoft.com/office/drawing/2014/main" xmlns="" id="{F7435425-3AE1-4FFC-9412-7CA5C6CBB50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33600" y="7302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2865" y="49855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288">
            <a:extLst>
              <a:ext uri="{FF2B5EF4-FFF2-40B4-BE49-F238E27FC236}">
                <a16:creationId xmlns:a16="http://schemas.microsoft.com/office/drawing/2014/main" xmlns="" id="{6C5C3A19-29F6-467F-8409-B83D8C8073E0}"/>
              </a:ext>
            </a:extLst>
          </p:cNvPr>
          <p:cNvGrpSpPr/>
          <p:nvPr/>
        </p:nvGrpSpPr>
        <p:grpSpPr>
          <a:xfrm>
            <a:off x="1568450" y="589833"/>
            <a:ext cx="300219" cy="333434"/>
            <a:chOff x="1568450" y="589833"/>
            <a:chExt cx="300219" cy="333434"/>
          </a:xfrm>
        </p:grpSpPr>
        <p:sp>
          <p:nvSpPr>
            <p:cNvPr id="682" name="SMARTInkShape-1613">
              <a:extLst>
                <a:ext uri="{FF2B5EF4-FFF2-40B4-BE49-F238E27FC236}">
                  <a16:creationId xmlns:a16="http://schemas.microsoft.com/office/drawing/2014/main" xmlns="" id="{63729494-D2D8-41D3-BA10-BBDD1D5237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92077" y="812800"/>
              <a:ext cx="76592" cy="110467"/>
            </a:xfrm>
            <a:custGeom>
              <a:avLst/>
              <a:gdLst/>
              <a:ahLst/>
              <a:cxnLst/>
              <a:rect l="0" t="0" r="0" b="0"/>
              <a:pathLst>
                <a:path w="76592" h="110467">
                  <a:moveTo>
                    <a:pt x="30373" y="6350"/>
                  </a:moveTo>
                  <a:lnTo>
                    <a:pt x="30373" y="6350"/>
                  </a:lnTo>
                  <a:lnTo>
                    <a:pt x="20260" y="9721"/>
                  </a:lnTo>
                  <a:lnTo>
                    <a:pt x="13413" y="17020"/>
                  </a:lnTo>
                  <a:lnTo>
                    <a:pt x="3269" y="38953"/>
                  </a:lnTo>
                  <a:lnTo>
                    <a:pt x="0" y="60774"/>
                  </a:lnTo>
                  <a:lnTo>
                    <a:pt x="2402" y="81742"/>
                  </a:lnTo>
                  <a:lnTo>
                    <a:pt x="10953" y="101361"/>
                  </a:lnTo>
                  <a:lnTo>
                    <a:pt x="15310" y="105674"/>
                  </a:lnTo>
                  <a:lnTo>
                    <a:pt x="25795" y="110466"/>
                  </a:lnTo>
                  <a:lnTo>
                    <a:pt x="46969" y="109793"/>
                  </a:lnTo>
                  <a:lnTo>
                    <a:pt x="59151" y="103125"/>
                  </a:lnTo>
                  <a:lnTo>
                    <a:pt x="68563" y="92400"/>
                  </a:lnTo>
                  <a:lnTo>
                    <a:pt x="75098" y="78226"/>
                  </a:lnTo>
                  <a:lnTo>
                    <a:pt x="76591" y="62519"/>
                  </a:lnTo>
                  <a:lnTo>
                    <a:pt x="74198" y="47542"/>
                  </a:lnTo>
                  <a:lnTo>
                    <a:pt x="63045" y="28310"/>
                  </a:lnTo>
                  <a:lnTo>
                    <a:pt x="60621" y="25224"/>
                  </a:lnTo>
                  <a:lnTo>
                    <a:pt x="36307" y="7930"/>
                  </a:lnTo>
                  <a:lnTo>
                    <a:pt x="34329" y="5286"/>
                  </a:lnTo>
                  <a:lnTo>
                    <a:pt x="33716" y="3524"/>
                  </a:lnTo>
                  <a:lnTo>
                    <a:pt x="34013" y="2349"/>
                  </a:lnTo>
                  <a:lnTo>
                    <a:pt x="3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1614">
              <a:extLst>
                <a:ext uri="{FF2B5EF4-FFF2-40B4-BE49-F238E27FC236}">
                  <a16:creationId xmlns:a16="http://schemas.microsoft.com/office/drawing/2014/main" xmlns="" id="{6370B309-F248-46D1-BD61-75E6453CB17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68450" y="589833"/>
              <a:ext cx="190501" cy="324081"/>
            </a:xfrm>
            <a:custGeom>
              <a:avLst/>
              <a:gdLst/>
              <a:ahLst/>
              <a:cxnLst/>
              <a:rect l="0" t="0" r="0" b="0"/>
              <a:pathLst>
                <a:path w="190501" h="324081">
                  <a:moveTo>
                    <a:pt x="0" y="38817"/>
                  </a:moveTo>
                  <a:lnTo>
                    <a:pt x="0" y="38817"/>
                  </a:lnTo>
                  <a:lnTo>
                    <a:pt x="0" y="29397"/>
                  </a:lnTo>
                  <a:lnTo>
                    <a:pt x="0" y="30632"/>
                  </a:lnTo>
                  <a:lnTo>
                    <a:pt x="10670" y="71763"/>
                  </a:lnTo>
                  <a:lnTo>
                    <a:pt x="20265" y="112726"/>
                  </a:lnTo>
                  <a:lnTo>
                    <a:pt x="29232" y="152099"/>
                  </a:lnTo>
                  <a:lnTo>
                    <a:pt x="36040" y="190764"/>
                  </a:lnTo>
                  <a:lnTo>
                    <a:pt x="41418" y="228410"/>
                  </a:lnTo>
                  <a:lnTo>
                    <a:pt x="46160" y="263957"/>
                  </a:lnTo>
                  <a:lnTo>
                    <a:pt x="45519" y="306715"/>
                  </a:lnTo>
                  <a:lnTo>
                    <a:pt x="44061" y="322413"/>
                  </a:lnTo>
                  <a:lnTo>
                    <a:pt x="42780" y="323837"/>
                  </a:lnTo>
                  <a:lnTo>
                    <a:pt x="41220" y="324080"/>
                  </a:lnTo>
                  <a:lnTo>
                    <a:pt x="32282" y="310939"/>
                  </a:lnTo>
                  <a:lnTo>
                    <a:pt x="18032" y="281214"/>
                  </a:lnTo>
                  <a:lnTo>
                    <a:pt x="12908" y="235508"/>
                  </a:lnTo>
                  <a:lnTo>
                    <a:pt x="16555" y="228306"/>
                  </a:lnTo>
                  <a:lnTo>
                    <a:pt x="19504" y="224409"/>
                  </a:lnTo>
                  <a:lnTo>
                    <a:pt x="64015" y="189636"/>
                  </a:lnTo>
                  <a:lnTo>
                    <a:pt x="100692" y="147142"/>
                  </a:lnTo>
                  <a:lnTo>
                    <a:pt x="121046" y="105501"/>
                  </a:lnTo>
                  <a:lnTo>
                    <a:pt x="132592" y="59123"/>
                  </a:lnTo>
                  <a:lnTo>
                    <a:pt x="135835" y="37964"/>
                  </a:lnTo>
                  <a:lnTo>
                    <a:pt x="133557" y="0"/>
                  </a:lnTo>
                  <a:lnTo>
                    <a:pt x="133488" y="239"/>
                  </a:lnTo>
                  <a:lnTo>
                    <a:pt x="135250" y="43980"/>
                  </a:lnTo>
                  <a:lnTo>
                    <a:pt x="140263" y="88560"/>
                  </a:lnTo>
                  <a:lnTo>
                    <a:pt x="144889" y="123719"/>
                  </a:lnTo>
                  <a:lnTo>
                    <a:pt x="151649" y="160512"/>
                  </a:lnTo>
                  <a:lnTo>
                    <a:pt x="160017" y="206814"/>
                  </a:lnTo>
                  <a:lnTo>
                    <a:pt x="170336" y="247344"/>
                  </a:lnTo>
                  <a:lnTo>
                    <a:pt x="190500" y="2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289">
            <a:extLst>
              <a:ext uri="{FF2B5EF4-FFF2-40B4-BE49-F238E27FC236}">
                <a16:creationId xmlns:a16="http://schemas.microsoft.com/office/drawing/2014/main" xmlns="" id="{779938BC-7653-4717-8B34-9B97D2034B6B}"/>
              </a:ext>
            </a:extLst>
          </p:cNvPr>
          <p:cNvGrpSpPr/>
          <p:nvPr/>
        </p:nvGrpSpPr>
        <p:grpSpPr>
          <a:xfrm>
            <a:off x="485292" y="592527"/>
            <a:ext cx="556109" cy="512374"/>
            <a:chOff x="485292" y="592527"/>
            <a:chExt cx="556109" cy="512374"/>
          </a:xfrm>
        </p:grpSpPr>
        <p:sp>
          <p:nvSpPr>
            <p:cNvPr id="685" name="SMARTInkShape-1615">
              <a:extLst>
                <a:ext uri="{FF2B5EF4-FFF2-40B4-BE49-F238E27FC236}">
                  <a16:creationId xmlns:a16="http://schemas.microsoft.com/office/drawing/2014/main" xmlns="" id="{B816D518-8784-438C-A0F7-ECB456119E5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78992" y="831850"/>
              <a:ext cx="162409" cy="95251"/>
            </a:xfrm>
            <a:custGeom>
              <a:avLst/>
              <a:gdLst/>
              <a:ahLst/>
              <a:cxnLst/>
              <a:rect l="0" t="0" r="0" b="0"/>
              <a:pathLst>
                <a:path w="162409" h="95251">
                  <a:moveTo>
                    <a:pt x="3658" y="95250"/>
                  </a:moveTo>
                  <a:lnTo>
                    <a:pt x="3658" y="95250"/>
                  </a:lnTo>
                  <a:lnTo>
                    <a:pt x="287" y="91879"/>
                  </a:lnTo>
                  <a:lnTo>
                    <a:pt x="0" y="90886"/>
                  </a:lnTo>
                  <a:lnTo>
                    <a:pt x="513" y="90224"/>
                  </a:lnTo>
                  <a:lnTo>
                    <a:pt x="5083" y="87372"/>
                  </a:lnTo>
                  <a:lnTo>
                    <a:pt x="48940" y="59092"/>
                  </a:lnTo>
                  <a:lnTo>
                    <a:pt x="89826" y="38675"/>
                  </a:lnTo>
                  <a:lnTo>
                    <a:pt x="133219" y="15849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616">
              <a:extLst>
                <a:ext uri="{FF2B5EF4-FFF2-40B4-BE49-F238E27FC236}">
                  <a16:creationId xmlns:a16="http://schemas.microsoft.com/office/drawing/2014/main" xmlns="" id="{9FE5008F-EB86-47E5-83CE-0DBD8E34ED2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5714" y="592527"/>
              <a:ext cx="90287" cy="423474"/>
            </a:xfrm>
            <a:custGeom>
              <a:avLst/>
              <a:gdLst/>
              <a:ahLst/>
              <a:cxnLst/>
              <a:rect l="0" t="0" r="0" b="0"/>
              <a:pathLst>
                <a:path w="90287" h="423474">
                  <a:moveTo>
                    <a:pt x="90286" y="48823"/>
                  </a:moveTo>
                  <a:lnTo>
                    <a:pt x="90286" y="48823"/>
                  </a:lnTo>
                  <a:lnTo>
                    <a:pt x="81448" y="16841"/>
                  </a:lnTo>
                  <a:lnTo>
                    <a:pt x="75539" y="8033"/>
                  </a:lnTo>
                  <a:lnTo>
                    <a:pt x="71988" y="4696"/>
                  </a:lnTo>
                  <a:lnTo>
                    <a:pt x="62398" y="989"/>
                  </a:lnTo>
                  <a:lnTo>
                    <a:pt x="56877" y="0"/>
                  </a:lnTo>
                  <a:lnTo>
                    <a:pt x="51080" y="1458"/>
                  </a:lnTo>
                  <a:lnTo>
                    <a:pt x="38995" y="8722"/>
                  </a:lnTo>
                  <a:lnTo>
                    <a:pt x="20290" y="28083"/>
                  </a:lnTo>
                  <a:lnTo>
                    <a:pt x="8085" y="65177"/>
                  </a:lnTo>
                  <a:lnTo>
                    <a:pt x="0" y="111916"/>
                  </a:lnTo>
                  <a:lnTo>
                    <a:pt x="1005" y="144833"/>
                  </a:lnTo>
                  <a:lnTo>
                    <a:pt x="5450" y="178983"/>
                  </a:lnTo>
                  <a:lnTo>
                    <a:pt x="9777" y="215327"/>
                  </a:lnTo>
                  <a:lnTo>
                    <a:pt x="15934" y="252647"/>
                  </a:lnTo>
                  <a:lnTo>
                    <a:pt x="22668" y="289695"/>
                  </a:lnTo>
                  <a:lnTo>
                    <a:pt x="28013" y="324975"/>
                  </a:lnTo>
                  <a:lnTo>
                    <a:pt x="34989" y="369829"/>
                  </a:lnTo>
                  <a:lnTo>
                    <a:pt x="38894" y="413195"/>
                  </a:lnTo>
                  <a:lnTo>
                    <a:pt x="39311" y="423015"/>
                  </a:lnTo>
                  <a:lnTo>
                    <a:pt x="39486" y="423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1617">
              <a:extLst>
                <a:ext uri="{FF2B5EF4-FFF2-40B4-BE49-F238E27FC236}">
                  <a16:creationId xmlns:a16="http://schemas.microsoft.com/office/drawing/2014/main" xmlns="" id="{9DE7C222-7E85-4FB4-856D-97AF1BEEDB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4200" y="977900"/>
              <a:ext cx="285751" cy="107951"/>
            </a:xfrm>
            <a:custGeom>
              <a:avLst/>
              <a:gdLst/>
              <a:ahLst/>
              <a:cxnLst/>
              <a:rect l="0" t="0" r="0" b="0"/>
              <a:pathLst>
                <a:path w="285751" h="107951">
                  <a:moveTo>
                    <a:pt x="0" y="107950"/>
                  </a:moveTo>
                  <a:lnTo>
                    <a:pt x="0" y="107950"/>
                  </a:lnTo>
                  <a:lnTo>
                    <a:pt x="29886" y="104579"/>
                  </a:lnTo>
                  <a:lnTo>
                    <a:pt x="72696" y="86980"/>
                  </a:lnTo>
                  <a:lnTo>
                    <a:pt x="113654" y="69281"/>
                  </a:lnTo>
                  <a:lnTo>
                    <a:pt x="157069" y="50631"/>
                  </a:lnTo>
                  <a:lnTo>
                    <a:pt x="200507" y="32406"/>
                  </a:lnTo>
                  <a:lnTo>
                    <a:pt x="239796" y="1775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618">
              <a:extLst>
                <a:ext uri="{FF2B5EF4-FFF2-40B4-BE49-F238E27FC236}">
                  <a16:creationId xmlns:a16="http://schemas.microsoft.com/office/drawing/2014/main" xmlns="" id="{1422451F-B67D-4E09-8018-F9EE7A69FE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5292" y="723900"/>
              <a:ext cx="340209" cy="120651"/>
            </a:xfrm>
            <a:custGeom>
              <a:avLst/>
              <a:gdLst/>
              <a:ahLst/>
              <a:cxnLst/>
              <a:rect l="0" t="0" r="0" b="0"/>
              <a:pathLst>
                <a:path w="340209" h="120651">
                  <a:moveTo>
                    <a:pt x="3658" y="120650"/>
                  </a:moveTo>
                  <a:lnTo>
                    <a:pt x="3658" y="120650"/>
                  </a:lnTo>
                  <a:lnTo>
                    <a:pt x="287" y="117279"/>
                  </a:lnTo>
                  <a:lnTo>
                    <a:pt x="0" y="115580"/>
                  </a:lnTo>
                  <a:lnTo>
                    <a:pt x="513" y="113742"/>
                  </a:lnTo>
                  <a:lnTo>
                    <a:pt x="1562" y="111812"/>
                  </a:lnTo>
                  <a:lnTo>
                    <a:pt x="36656" y="92762"/>
                  </a:lnTo>
                  <a:lnTo>
                    <a:pt x="81404" y="73581"/>
                  </a:lnTo>
                  <a:lnTo>
                    <a:pt x="120056" y="58808"/>
                  </a:lnTo>
                  <a:lnTo>
                    <a:pt x="163105" y="45187"/>
                  </a:lnTo>
                  <a:lnTo>
                    <a:pt x="206227" y="32078"/>
                  </a:lnTo>
                  <a:lnTo>
                    <a:pt x="246794" y="19901"/>
                  </a:lnTo>
                  <a:lnTo>
                    <a:pt x="281287" y="9786"/>
                  </a:lnTo>
                  <a:lnTo>
                    <a:pt x="325642" y="1933"/>
                  </a:lnTo>
                  <a:lnTo>
                    <a:pt x="34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619">
              <a:extLst>
                <a:ext uri="{FF2B5EF4-FFF2-40B4-BE49-F238E27FC236}">
                  <a16:creationId xmlns:a16="http://schemas.microsoft.com/office/drawing/2014/main" xmlns="" id="{2AE37A7A-8256-4D5A-93C9-B5EFCF87C8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7700" y="787661"/>
              <a:ext cx="63501" cy="317240"/>
            </a:xfrm>
            <a:custGeom>
              <a:avLst/>
              <a:gdLst/>
              <a:ahLst/>
              <a:cxnLst/>
              <a:rect l="0" t="0" r="0" b="0"/>
              <a:pathLst>
                <a:path w="63501" h="3172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6" y="327"/>
                  </a:lnTo>
                  <a:lnTo>
                    <a:pt x="3371" y="0"/>
                  </a:lnTo>
                  <a:lnTo>
                    <a:pt x="5070" y="1324"/>
                  </a:lnTo>
                  <a:lnTo>
                    <a:pt x="8838" y="6558"/>
                  </a:lnTo>
                  <a:lnTo>
                    <a:pt x="19099" y="49965"/>
                  </a:lnTo>
                  <a:lnTo>
                    <a:pt x="25414" y="94113"/>
                  </a:lnTo>
                  <a:lnTo>
                    <a:pt x="30345" y="129878"/>
                  </a:lnTo>
                  <a:lnTo>
                    <a:pt x="37240" y="169291"/>
                  </a:lnTo>
                  <a:lnTo>
                    <a:pt x="43127" y="206564"/>
                  </a:lnTo>
                  <a:lnTo>
                    <a:pt x="50408" y="253637"/>
                  </a:lnTo>
                  <a:lnTo>
                    <a:pt x="59189" y="301148"/>
                  </a:lnTo>
                  <a:lnTo>
                    <a:pt x="63500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290">
            <a:extLst>
              <a:ext uri="{FF2B5EF4-FFF2-40B4-BE49-F238E27FC236}">
                <a16:creationId xmlns:a16="http://schemas.microsoft.com/office/drawing/2014/main" xmlns="" id="{9310F75D-CE1D-4992-8056-3E3385DD4284}"/>
              </a:ext>
            </a:extLst>
          </p:cNvPr>
          <p:cNvGrpSpPr/>
          <p:nvPr/>
        </p:nvGrpSpPr>
        <p:grpSpPr>
          <a:xfrm>
            <a:off x="3606800" y="630922"/>
            <a:ext cx="6858001" cy="2715529"/>
            <a:chOff x="3606800" y="630922"/>
            <a:chExt cx="6858001" cy="2715529"/>
          </a:xfrm>
        </p:grpSpPr>
        <p:sp>
          <p:nvSpPr>
            <p:cNvPr id="691" name="SMARTInkShape-1620">
              <a:extLst>
                <a:ext uri="{FF2B5EF4-FFF2-40B4-BE49-F238E27FC236}">
                  <a16:creationId xmlns:a16="http://schemas.microsoft.com/office/drawing/2014/main" xmlns="" id="{533188FF-0364-44CC-A479-119F7B30876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38550" y="630922"/>
              <a:ext cx="6826251" cy="2690129"/>
            </a:xfrm>
            <a:custGeom>
              <a:avLst/>
              <a:gdLst/>
              <a:ahLst/>
              <a:cxnLst/>
              <a:rect l="0" t="0" r="0" b="0"/>
              <a:pathLst>
                <a:path w="6826251" h="2690129">
                  <a:moveTo>
                    <a:pt x="0" y="2474228"/>
                  </a:moveTo>
                  <a:lnTo>
                    <a:pt x="0" y="2474228"/>
                  </a:lnTo>
                  <a:lnTo>
                    <a:pt x="40182" y="2474228"/>
                  </a:lnTo>
                  <a:lnTo>
                    <a:pt x="71481" y="2473522"/>
                  </a:lnTo>
                  <a:lnTo>
                    <a:pt x="111262" y="2470857"/>
                  </a:lnTo>
                  <a:lnTo>
                    <a:pt x="156694" y="2465439"/>
                  </a:lnTo>
                  <a:lnTo>
                    <a:pt x="180663" y="2462019"/>
                  </a:lnTo>
                  <a:lnTo>
                    <a:pt x="208636" y="2458327"/>
                  </a:lnTo>
                  <a:lnTo>
                    <a:pt x="239280" y="2454455"/>
                  </a:lnTo>
                  <a:lnTo>
                    <a:pt x="271703" y="2450463"/>
                  </a:lnTo>
                  <a:lnTo>
                    <a:pt x="306019" y="2445685"/>
                  </a:lnTo>
                  <a:lnTo>
                    <a:pt x="341595" y="2440382"/>
                  </a:lnTo>
                  <a:lnTo>
                    <a:pt x="378014" y="2434731"/>
                  </a:lnTo>
                  <a:lnTo>
                    <a:pt x="415698" y="2428847"/>
                  </a:lnTo>
                  <a:lnTo>
                    <a:pt x="454227" y="2422807"/>
                  </a:lnTo>
                  <a:lnTo>
                    <a:pt x="493318" y="2416663"/>
                  </a:lnTo>
                  <a:lnTo>
                    <a:pt x="534195" y="2408335"/>
                  </a:lnTo>
                  <a:lnTo>
                    <a:pt x="576264" y="2398550"/>
                  </a:lnTo>
                  <a:lnTo>
                    <a:pt x="619125" y="2387792"/>
                  </a:lnTo>
                  <a:lnTo>
                    <a:pt x="662517" y="2376387"/>
                  </a:lnTo>
                  <a:lnTo>
                    <a:pt x="706261" y="2364551"/>
                  </a:lnTo>
                  <a:lnTo>
                    <a:pt x="750241" y="2352427"/>
                  </a:lnTo>
                  <a:lnTo>
                    <a:pt x="794377" y="2339405"/>
                  </a:lnTo>
                  <a:lnTo>
                    <a:pt x="838618" y="2325785"/>
                  </a:lnTo>
                  <a:lnTo>
                    <a:pt x="882929" y="2311766"/>
                  </a:lnTo>
                  <a:lnTo>
                    <a:pt x="926580" y="2296776"/>
                  </a:lnTo>
                  <a:lnTo>
                    <a:pt x="969792" y="2281137"/>
                  </a:lnTo>
                  <a:lnTo>
                    <a:pt x="1012711" y="2265067"/>
                  </a:lnTo>
                  <a:lnTo>
                    <a:pt x="1054730" y="2248004"/>
                  </a:lnTo>
                  <a:lnTo>
                    <a:pt x="1096148" y="2230279"/>
                  </a:lnTo>
                  <a:lnTo>
                    <a:pt x="1137165" y="2212112"/>
                  </a:lnTo>
                  <a:lnTo>
                    <a:pt x="1176505" y="2192240"/>
                  </a:lnTo>
                  <a:lnTo>
                    <a:pt x="1214725" y="2171230"/>
                  </a:lnTo>
                  <a:lnTo>
                    <a:pt x="1252200" y="2149463"/>
                  </a:lnTo>
                  <a:lnTo>
                    <a:pt x="1289178" y="2126485"/>
                  </a:lnTo>
                  <a:lnTo>
                    <a:pt x="1325824" y="2102699"/>
                  </a:lnTo>
                  <a:lnTo>
                    <a:pt x="1362249" y="2078375"/>
                  </a:lnTo>
                  <a:lnTo>
                    <a:pt x="1397116" y="2052282"/>
                  </a:lnTo>
                  <a:lnTo>
                    <a:pt x="1430944" y="2025008"/>
                  </a:lnTo>
                  <a:lnTo>
                    <a:pt x="1464079" y="1996948"/>
                  </a:lnTo>
                  <a:lnTo>
                    <a:pt x="1495342" y="1966953"/>
                  </a:lnTo>
                  <a:lnTo>
                    <a:pt x="1525356" y="1935667"/>
                  </a:lnTo>
                  <a:lnTo>
                    <a:pt x="1554537" y="1903520"/>
                  </a:lnTo>
                  <a:lnTo>
                    <a:pt x="1582458" y="1870800"/>
                  </a:lnTo>
                  <a:lnTo>
                    <a:pt x="1609539" y="1837698"/>
                  </a:lnTo>
                  <a:lnTo>
                    <a:pt x="1636059" y="1804342"/>
                  </a:lnTo>
                  <a:lnTo>
                    <a:pt x="1662206" y="1770109"/>
                  </a:lnTo>
                  <a:lnTo>
                    <a:pt x="1688104" y="1735293"/>
                  </a:lnTo>
                  <a:lnTo>
                    <a:pt x="1713836" y="1700088"/>
                  </a:lnTo>
                  <a:lnTo>
                    <a:pt x="1738046" y="1663918"/>
                  </a:lnTo>
                  <a:lnTo>
                    <a:pt x="1761242" y="1627105"/>
                  </a:lnTo>
                  <a:lnTo>
                    <a:pt x="1783761" y="1589862"/>
                  </a:lnTo>
                  <a:lnTo>
                    <a:pt x="1805124" y="1552334"/>
                  </a:lnTo>
                  <a:lnTo>
                    <a:pt x="1825716" y="1514615"/>
                  </a:lnTo>
                  <a:lnTo>
                    <a:pt x="1845794" y="1476770"/>
                  </a:lnTo>
                  <a:lnTo>
                    <a:pt x="1864824" y="1438839"/>
                  </a:lnTo>
                  <a:lnTo>
                    <a:pt x="1883155" y="1400852"/>
                  </a:lnTo>
                  <a:lnTo>
                    <a:pt x="1901020" y="1362827"/>
                  </a:lnTo>
                  <a:lnTo>
                    <a:pt x="1918576" y="1324072"/>
                  </a:lnTo>
                  <a:lnTo>
                    <a:pt x="1935922" y="1284830"/>
                  </a:lnTo>
                  <a:lnTo>
                    <a:pt x="1953132" y="1245262"/>
                  </a:lnTo>
                  <a:lnTo>
                    <a:pt x="1970954" y="1205479"/>
                  </a:lnTo>
                  <a:lnTo>
                    <a:pt x="1989187" y="1165551"/>
                  </a:lnTo>
                  <a:lnTo>
                    <a:pt x="2007691" y="1125526"/>
                  </a:lnTo>
                  <a:lnTo>
                    <a:pt x="2027083" y="1085438"/>
                  </a:lnTo>
                  <a:lnTo>
                    <a:pt x="2047067" y="1045307"/>
                  </a:lnTo>
                  <a:lnTo>
                    <a:pt x="2067445" y="1005147"/>
                  </a:lnTo>
                  <a:lnTo>
                    <a:pt x="2088085" y="965674"/>
                  </a:lnTo>
                  <a:lnTo>
                    <a:pt x="2108902" y="926659"/>
                  </a:lnTo>
                  <a:lnTo>
                    <a:pt x="2129834" y="887949"/>
                  </a:lnTo>
                  <a:lnTo>
                    <a:pt x="2150845" y="849442"/>
                  </a:lnTo>
                  <a:lnTo>
                    <a:pt x="2171907" y="811071"/>
                  </a:lnTo>
                  <a:lnTo>
                    <a:pt x="2193005" y="772790"/>
                  </a:lnTo>
                  <a:lnTo>
                    <a:pt x="2214831" y="735980"/>
                  </a:lnTo>
                  <a:lnTo>
                    <a:pt x="2237143" y="700152"/>
                  </a:lnTo>
                  <a:lnTo>
                    <a:pt x="2259780" y="664977"/>
                  </a:lnTo>
                  <a:lnTo>
                    <a:pt x="2281924" y="630239"/>
                  </a:lnTo>
                  <a:lnTo>
                    <a:pt x="2303743" y="595791"/>
                  </a:lnTo>
                  <a:lnTo>
                    <a:pt x="2325346" y="561536"/>
                  </a:lnTo>
                  <a:lnTo>
                    <a:pt x="2347508" y="529528"/>
                  </a:lnTo>
                  <a:lnTo>
                    <a:pt x="2370044" y="499017"/>
                  </a:lnTo>
                  <a:lnTo>
                    <a:pt x="2392830" y="469504"/>
                  </a:lnTo>
                  <a:lnTo>
                    <a:pt x="2416487" y="440656"/>
                  </a:lnTo>
                  <a:lnTo>
                    <a:pt x="2440724" y="412252"/>
                  </a:lnTo>
                  <a:lnTo>
                    <a:pt x="2465350" y="384144"/>
                  </a:lnTo>
                  <a:lnTo>
                    <a:pt x="2489527" y="357644"/>
                  </a:lnTo>
                  <a:lnTo>
                    <a:pt x="2513407" y="332217"/>
                  </a:lnTo>
                  <a:lnTo>
                    <a:pt x="2537088" y="307504"/>
                  </a:lnTo>
                  <a:lnTo>
                    <a:pt x="2561342" y="283973"/>
                  </a:lnTo>
                  <a:lnTo>
                    <a:pt x="2585977" y="261230"/>
                  </a:lnTo>
                  <a:lnTo>
                    <a:pt x="2610869" y="239013"/>
                  </a:lnTo>
                  <a:lnTo>
                    <a:pt x="2636634" y="218557"/>
                  </a:lnTo>
                  <a:lnTo>
                    <a:pt x="2662984" y="199275"/>
                  </a:lnTo>
                  <a:lnTo>
                    <a:pt x="2689723" y="180776"/>
                  </a:lnTo>
                  <a:lnTo>
                    <a:pt x="2718132" y="162799"/>
                  </a:lnTo>
                  <a:lnTo>
                    <a:pt x="2747654" y="145170"/>
                  </a:lnTo>
                  <a:lnTo>
                    <a:pt x="2777919" y="127772"/>
                  </a:lnTo>
                  <a:lnTo>
                    <a:pt x="2807974" y="111941"/>
                  </a:lnTo>
                  <a:lnTo>
                    <a:pt x="2837888" y="97153"/>
                  </a:lnTo>
                  <a:lnTo>
                    <a:pt x="2867709" y="83062"/>
                  </a:lnTo>
                  <a:lnTo>
                    <a:pt x="2898877" y="70139"/>
                  </a:lnTo>
                  <a:lnTo>
                    <a:pt x="2930945" y="57997"/>
                  </a:lnTo>
                  <a:lnTo>
                    <a:pt x="2963613" y="46374"/>
                  </a:lnTo>
                  <a:lnTo>
                    <a:pt x="2995976" y="36509"/>
                  </a:lnTo>
                  <a:lnTo>
                    <a:pt x="3028134" y="27815"/>
                  </a:lnTo>
                  <a:lnTo>
                    <a:pt x="3060156" y="19903"/>
                  </a:lnTo>
                  <a:lnTo>
                    <a:pt x="3092793" y="13922"/>
                  </a:lnTo>
                  <a:lnTo>
                    <a:pt x="3125839" y="9230"/>
                  </a:lnTo>
                  <a:lnTo>
                    <a:pt x="3159159" y="5396"/>
                  </a:lnTo>
                  <a:lnTo>
                    <a:pt x="3191250" y="2840"/>
                  </a:lnTo>
                  <a:lnTo>
                    <a:pt x="3222522" y="1136"/>
                  </a:lnTo>
                  <a:lnTo>
                    <a:pt x="3253248" y="0"/>
                  </a:lnTo>
                  <a:lnTo>
                    <a:pt x="3284316" y="654"/>
                  </a:lnTo>
                  <a:lnTo>
                    <a:pt x="3315609" y="2501"/>
                  </a:lnTo>
                  <a:lnTo>
                    <a:pt x="3347056" y="5143"/>
                  </a:lnTo>
                  <a:lnTo>
                    <a:pt x="3378604" y="9021"/>
                  </a:lnTo>
                  <a:lnTo>
                    <a:pt x="3410219" y="13724"/>
                  </a:lnTo>
                  <a:lnTo>
                    <a:pt x="3441878" y="18975"/>
                  </a:lnTo>
                  <a:lnTo>
                    <a:pt x="3474275" y="26004"/>
                  </a:lnTo>
                  <a:lnTo>
                    <a:pt x="3507161" y="34217"/>
                  </a:lnTo>
                  <a:lnTo>
                    <a:pt x="3540375" y="43221"/>
                  </a:lnTo>
                  <a:lnTo>
                    <a:pt x="3573099" y="52751"/>
                  </a:lnTo>
                  <a:lnTo>
                    <a:pt x="3605499" y="62632"/>
                  </a:lnTo>
                  <a:lnTo>
                    <a:pt x="3637683" y="72748"/>
                  </a:lnTo>
                  <a:lnTo>
                    <a:pt x="3669722" y="84430"/>
                  </a:lnTo>
                  <a:lnTo>
                    <a:pt x="3701664" y="97157"/>
                  </a:lnTo>
                  <a:lnTo>
                    <a:pt x="3733543" y="110581"/>
                  </a:lnTo>
                  <a:lnTo>
                    <a:pt x="3763968" y="125880"/>
                  </a:lnTo>
                  <a:lnTo>
                    <a:pt x="3793423" y="142429"/>
                  </a:lnTo>
                  <a:lnTo>
                    <a:pt x="3822232" y="159812"/>
                  </a:lnTo>
                  <a:lnTo>
                    <a:pt x="3850610" y="178456"/>
                  </a:lnTo>
                  <a:lnTo>
                    <a:pt x="3878700" y="197941"/>
                  </a:lnTo>
                  <a:lnTo>
                    <a:pt x="3906600" y="217987"/>
                  </a:lnTo>
                  <a:lnTo>
                    <a:pt x="3932255" y="239112"/>
                  </a:lnTo>
                  <a:lnTo>
                    <a:pt x="3979576" y="283280"/>
                  </a:lnTo>
                  <a:lnTo>
                    <a:pt x="4026008" y="330662"/>
                  </a:lnTo>
                  <a:lnTo>
                    <a:pt x="4049255" y="355151"/>
                  </a:lnTo>
                  <a:lnTo>
                    <a:pt x="4071809" y="379943"/>
                  </a:lnTo>
                  <a:lnTo>
                    <a:pt x="4093901" y="404938"/>
                  </a:lnTo>
                  <a:lnTo>
                    <a:pt x="4115683" y="430068"/>
                  </a:lnTo>
                  <a:lnTo>
                    <a:pt x="4137261" y="456699"/>
                  </a:lnTo>
                  <a:lnTo>
                    <a:pt x="4158702" y="484331"/>
                  </a:lnTo>
                  <a:lnTo>
                    <a:pt x="4180051" y="512630"/>
                  </a:lnTo>
                  <a:lnTo>
                    <a:pt x="4201340" y="541374"/>
                  </a:lnTo>
                  <a:lnTo>
                    <a:pt x="4222587" y="570414"/>
                  </a:lnTo>
                  <a:lnTo>
                    <a:pt x="4243808" y="599652"/>
                  </a:lnTo>
                  <a:lnTo>
                    <a:pt x="4263600" y="629022"/>
                  </a:lnTo>
                  <a:lnTo>
                    <a:pt x="4282439" y="658479"/>
                  </a:lnTo>
                  <a:lnTo>
                    <a:pt x="4300642" y="687996"/>
                  </a:lnTo>
                  <a:lnTo>
                    <a:pt x="4318422" y="718256"/>
                  </a:lnTo>
                  <a:lnTo>
                    <a:pt x="4335921" y="749014"/>
                  </a:lnTo>
                  <a:lnTo>
                    <a:pt x="4353230" y="780102"/>
                  </a:lnTo>
                  <a:lnTo>
                    <a:pt x="4370415" y="811410"/>
                  </a:lnTo>
                  <a:lnTo>
                    <a:pt x="4387517" y="842866"/>
                  </a:lnTo>
                  <a:lnTo>
                    <a:pt x="4404560" y="874420"/>
                  </a:lnTo>
                  <a:lnTo>
                    <a:pt x="4420862" y="906040"/>
                  </a:lnTo>
                  <a:lnTo>
                    <a:pt x="4436669" y="937702"/>
                  </a:lnTo>
                  <a:lnTo>
                    <a:pt x="4452146" y="969394"/>
                  </a:lnTo>
                  <a:lnTo>
                    <a:pt x="4467403" y="1001811"/>
                  </a:lnTo>
                  <a:lnTo>
                    <a:pt x="4482513" y="1034711"/>
                  </a:lnTo>
                  <a:lnTo>
                    <a:pt x="4497525" y="1067933"/>
                  </a:lnTo>
                  <a:lnTo>
                    <a:pt x="4511766" y="1100665"/>
                  </a:lnTo>
                  <a:lnTo>
                    <a:pt x="4525494" y="1133069"/>
                  </a:lnTo>
                  <a:lnTo>
                    <a:pt x="4538880" y="1165256"/>
                  </a:lnTo>
                  <a:lnTo>
                    <a:pt x="4552036" y="1198002"/>
                  </a:lnTo>
                  <a:lnTo>
                    <a:pt x="4565041" y="1231122"/>
                  </a:lnTo>
                  <a:lnTo>
                    <a:pt x="4577944" y="1264491"/>
                  </a:lnTo>
                  <a:lnTo>
                    <a:pt x="4590779" y="1297320"/>
                  </a:lnTo>
                  <a:lnTo>
                    <a:pt x="4603570" y="1329789"/>
                  </a:lnTo>
                  <a:lnTo>
                    <a:pt x="4616330" y="1362019"/>
                  </a:lnTo>
                  <a:lnTo>
                    <a:pt x="4629070" y="1394089"/>
                  </a:lnTo>
                  <a:lnTo>
                    <a:pt x="4641797" y="1426052"/>
                  </a:lnTo>
                  <a:lnTo>
                    <a:pt x="4654514" y="1457944"/>
                  </a:lnTo>
                  <a:lnTo>
                    <a:pt x="4667227" y="1489083"/>
                  </a:lnTo>
                  <a:lnTo>
                    <a:pt x="4679934" y="1519720"/>
                  </a:lnTo>
                  <a:lnTo>
                    <a:pt x="4692639" y="1550023"/>
                  </a:lnTo>
                  <a:lnTo>
                    <a:pt x="4705342" y="1580102"/>
                  </a:lnTo>
                  <a:lnTo>
                    <a:pt x="4718045" y="1610033"/>
                  </a:lnTo>
                  <a:lnTo>
                    <a:pt x="4730747" y="1639865"/>
                  </a:lnTo>
                  <a:lnTo>
                    <a:pt x="4744153" y="1668219"/>
                  </a:lnTo>
                  <a:lnTo>
                    <a:pt x="4758031" y="1695589"/>
                  </a:lnTo>
                  <a:lnTo>
                    <a:pt x="4772220" y="1722302"/>
                  </a:lnTo>
                  <a:lnTo>
                    <a:pt x="4786619" y="1749283"/>
                  </a:lnTo>
                  <a:lnTo>
                    <a:pt x="4801157" y="1776442"/>
                  </a:lnTo>
                  <a:lnTo>
                    <a:pt x="4815788" y="1803721"/>
                  </a:lnTo>
                  <a:lnTo>
                    <a:pt x="4831893" y="1830373"/>
                  </a:lnTo>
                  <a:lnTo>
                    <a:pt x="4848978" y="1856608"/>
                  </a:lnTo>
                  <a:lnTo>
                    <a:pt x="4866719" y="1882565"/>
                  </a:lnTo>
                  <a:lnTo>
                    <a:pt x="4885601" y="1907630"/>
                  </a:lnTo>
                  <a:lnTo>
                    <a:pt x="4905245" y="1932102"/>
                  </a:lnTo>
                  <a:lnTo>
                    <a:pt x="4925396" y="1956177"/>
                  </a:lnTo>
                  <a:lnTo>
                    <a:pt x="4968484" y="2003624"/>
                  </a:lnTo>
                  <a:lnTo>
                    <a:pt x="5013503" y="2049876"/>
                  </a:lnTo>
                  <a:lnTo>
                    <a:pt x="5059383" y="2093951"/>
                  </a:lnTo>
                  <a:lnTo>
                    <a:pt x="5083189" y="2114877"/>
                  </a:lnTo>
                  <a:lnTo>
                    <a:pt x="5107525" y="2135177"/>
                  </a:lnTo>
                  <a:lnTo>
                    <a:pt x="5132217" y="2155061"/>
                  </a:lnTo>
                  <a:lnTo>
                    <a:pt x="5157851" y="2173961"/>
                  </a:lnTo>
                  <a:lnTo>
                    <a:pt x="5184111" y="2192205"/>
                  </a:lnTo>
                  <a:lnTo>
                    <a:pt x="5210791" y="2210013"/>
                  </a:lnTo>
                  <a:lnTo>
                    <a:pt x="5239161" y="2227529"/>
                  </a:lnTo>
                  <a:lnTo>
                    <a:pt x="5268656" y="2244851"/>
                  </a:lnTo>
                  <a:lnTo>
                    <a:pt x="5298904" y="2262043"/>
                  </a:lnTo>
                  <a:lnTo>
                    <a:pt x="5331064" y="2278444"/>
                  </a:lnTo>
                  <a:lnTo>
                    <a:pt x="5364499" y="2294316"/>
                  </a:lnTo>
                  <a:lnTo>
                    <a:pt x="5398781" y="2309837"/>
                  </a:lnTo>
                  <a:lnTo>
                    <a:pt x="5435043" y="2324417"/>
                  </a:lnTo>
                  <a:lnTo>
                    <a:pt x="5472623" y="2338371"/>
                  </a:lnTo>
                  <a:lnTo>
                    <a:pt x="5511083" y="2351906"/>
                  </a:lnTo>
                  <a:lnTo>
                    <a:pt x="5551539" y="2365164"/>
                  </a:lnTo>
                  <a:lnTo>
                    <a:pt x="5593326" y="2378235"/>
                  </a:lnTo>
                  <a:lnTo>
                    <a:pt x="5636000" y="2391183"/>
                  </a:lnTo>
                  <a:lnTo>
                    <a:pt x="5679972" y="2404048"/>
                  </a:lnTo>
                  <a:lnTo>
                    <a:pt x="5724808" y="2416858"/>
                  </a:lnTo>
                  <a:lnTo>
                    <a:pt x="5770222" y="2429631"/>
                  </a:lnTo>
                  <a:lnTo>
                    <a:pt x="5816726" y="2442380"/>
                  </a:lnTo>
                  <a:lnTo>
                    <a:pt x="5863956" y="2455113"/>
                  </a:lnTo>
                  <a:lnTo>
                    <a:pt x="5911671" y="2467834"/>
                  </a:lnTo>
                  <a:lnTo>
                    <a:pt x="5960414" y="2480549"/>
                  </a:lnTo>
                  <a:lnTo>
                    <a:pt x="6009842" y="2493258"/>
                  </a:lnTo>
                  <a:lnTo>
                    <a:pt x="6059727" y="2505965"/>
                  </a:lnTo>
                  <a:lnTo>
                    <a:pt x="6110625" y="2519375"/>
                  </a:lnTo>
                  <a:lnTo>
                    <a:pt x="6162194" y="2533253"/>
                  </a:lnTo>
                  <a:lnTo>
                    <a:pt x="6214212" y="2547445"/>
                  </a:lnTo>
                  <a:lnTo>
                    <a:pt x="6267943" y="2561140"/>
                  </a:lnTo>
                  <a:lnTo>
                    <a:pt x="6322812" y="2574502"/>
                  </a:lnTo>
                  <a:lnTo>
                    <a:pt x="6378441" y="2587644"/>
                  </a:lnTo>
                  <a:lnTo>
                    <a:pt x="6434577" y="2600639"/>
                  </a:lnTo>
                  <a:lnTo>
                    <a:pt x="6491050" y="2613535"/>
                  </a:lnTo>
                  <a:lnTo>
                    <a:pt x="6547751" y="2626366"/>
                  </a:lnTo>
                  <a:lnTo>
                    <a:pt x="6603895" y="2639153"/>
                  </a:lnTo>
                  <a:lnTo>
                    <a:pt x="6659669" y="2651911"/>
                  </a:lnTo>
                  <a:lnTo>
                    <a:pt x="6715196" y="2664650"/>
                  </a:lnTo>
                  <a:lnTo>
                    <a:pt x="6752214" y="2673143"/>
                  </a:lnTo>
                  <a:lnTo>
                    <a:pt x="6826250" y="269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621">
              <a:extLst>
                <a:ext uri="{FF2B5EF4-FFF2-40B4-BE49-F238E27FC236}">
                  <a16:creationId xmlns:a16="http://schemas.microsoft.com/office/drawing/2014/main" xmlns="" id="{576282BA-B431-47CD-ABAF-D428E36F55B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06800" y="3140554"/>
              <a:ext cx="6591301" cy="205897"/>
            </a:xfrm>
            <a:custGeom>
              <a:avLst/>
              <a:gdLst/>
              <a:ahLst/>
              <a:cxnLst/>
              <a:rect l="0" t="0" r="0" b="0"/>
              <a:pathLst>
                <a:path w="6591301" h="205897">
                  <a:moveTo>
                    <a:pt x="0" y="142396"/>
                  </a:moveTo>
                  <a:lnTo>
                    <a:pt x="0" y="142396"/>
                  </a:lnTo>
                  <a:lnTo>
                    <a:pt x="33944" y="138032"/>
                  </a:lnTo>
                  <a:lnTo>
                    <a:pt x="69885" y="136929"/>
                  </a:lnTo>
                  <a:lnTo>
                    <a:pt x="113610" y="134557"/>
                  </a:lnTo>
                  <a:lnTo>
                    <a:pt x="137123" y="132936"/>
                  </a:lnTo>
                  <a:lnTo>
                    <a:pt x="164088" y="131151"/>
                  </a:lnTo>
                  <a:lnTo>
                    <a:pt x="193353" y="129255"/>
                  </a:lnTo>
                  <a:lnTo>
                    <a:pt x="224151" y="127285"/>
                  </a:lnTo>
                  <a:lnTo>
                    <a:pt x="258090" y="124561"/>
                  </a:lnTo>
                  <a:lnTo>
                    <a:pt x="294121" y="121334"/>
                  </a:lnTo>
                  <a:lnTo>
                    <a:pt x="331547" y="117771"/>
                  </a:lnTo>
                  <a:lnTo>
                    <a:pt x="373431" y="113985"/>
                  </a:lnTo>
                  <a:lnTo>
                    <a:pt x="418288" y="110050"/>
                  </a:lnTo>
                  <a:lnTo>
                    <a:pt x="465125" y="106015"/>
                  </a:lnTo>
                  <a:lnTo>
                    <a:pt x="516105" y="102620"/>
                  </a:lnTo>
                  <a:lnTo>
                    <a:pt x="569848" y="99651"/>
                  </a:lnTo>
                  <a:lnTo>
                    <a:pt x="625432" y="96966"/>
                  </a:lnTo>
                  <a:lnTo>
                    <a:pt x="685771" y="93765"/>
                  </a:lnTo>
                  <a:lnTo>
                    <a:pt x="749281" y="90220"/>
                  </a:lnTo>
                  <a:lnTo>
                    <a:pt x="814904" y="86445"/>
                  </a:lnTo>
                  <a:lnTo>
                    <a:pt x="884053" y="81812"/>
                  </a:lnTo>
                  <a:lnTo>
                    <a:pt x="955552" y="76607"/>
                  </a:lnTo>
                  <a:lnTo>
                    <a:pt x="1028618" y="71020"/>
                  </a:lnTo>
                  <a:lnTo>
                    <a:pt x="1107667" y="65884"/>
                  </a:lnTo>
                  <a:lnTo>
                    <a:pt x="1190706" y="61049"/>
                  </a:lnTo>
                  <a:lnTo>
                    <a:pt x="1276404" y="56415"/>
                  </a:lnTo>
                  <a:lnTo>
                    <a:pt x="1366697" y="51914"/>
                  </a:lnTo>
                  <a:lnTo>
                    <a:pt x="1460054" y="47503"/>
                  </a:lnTo>
                  <a:lnTo>
                    <a:pt x="1555452" y="43150"/>
                  </a:lnTo>
                  <a:lnTo>
                    <a:pt x="1655740" y="38132"/>
                  </a:lnTo>
                  <a:lnTo>
                    <a:pt x="1759288" y="32670"/>
                  </a:lnTo>
                  <a:lnTo>
                    <a:pt x="1865007" y="26912"/>
                  </a:lnTo>
                  <a:lnTo>
                    <a:pt x="1975707" y="22368"/>
                  </a:lnTo>
                  <a:lnTo>
                    <a:pt x="2089721" y="18633"/>
                  </a:lnTo>
                  <a:lnTo>
                    <a:pt x="2205947" y="15437"/>
                  </a:lnTo>
                  <a:lnTo>
                    <a:pt x="2324353" y="12601"/>
                  </a:lnTo>
                  <a:lnTo>
                    <a:pt x="2444214" y="10005"/>
                  </a:lnTo>
                  <a:lnTo>
                    <a:pt x="2565042" y="7569"/>
                  </a:lnTo>
                  <a:lnTo>
                    <a:pt x="2690045" y="5239"/>
                  </a:lnTo>
                  <a:lnTo>
                    <a:pt x="2817829" y="2980"/>
                  </a:lnTo>
                  <a:lnTo>
                    <a:pt x="2947469" y="769"/>
                  </a:lnTo>
                  <a:lnTo>
                    <a:pt x="3079757" y="0"/>
                  </a:lnTo>
                  <a:lnTo>
                    <a:pt x="3213810" y="193"/>
                  </a:lnTo>
                  <a:lnTo>
                    <a:pt x="3349041" y="1027"/>
                  </a:lnTo>
                  <a:lnTo>
                    <a:pt x="3484349" y="2994"/>
                  </a:lnTo>
                  <a:lnTo>
                    <a:pt x="3619709" y="5717"/>
                  </a:lnTo>
                  <a:lnTo>
                    <a:pt x="3755106" y="8943"/>
                  </a:lnTo>
                  <a:lnTo>
                    <a:pt x="3891232" y="13211"/>
                  </a:lnTo>
                  <a:lnTo>
                    <a:pt x="4027843" y="18173"/>
                  </a:lnTo>
                  <a:lnTo>
                    <a:pt x="4164779" y="23597"/>
                  </a:lnTo>
                  <a:lnTo>
                    <a:pt x="4299108" y="30036"/>
                  </a:lnTo>
                  <a:lnTo>
                    <a:pt x="4431700" y="37150"/>
                  </a:lnTo>
                  <a:lnTo>
                    <a:pt x="4563134" y="44715"/>
                  </a:lnTo>
                  <a:lnTo>
                    <a:pt x="4693089" y="53287"/>
                  </a:lnTo>
                  <a:lnTo>
                    <a:pt x="4822060" y="62528"/>
                  </a:lnTo>
                  <a:lnTo>
                    <a:pt x="4950373" y="72218"/>
                  </a:lnTo>
                  <a:lnTo>
                    <a:pt x="5074720" y="82205"/>
                  </a:lnTo>
                  <a:lnTo>
                    <a:pt x="5196425" y="92391"/>
                  </a:lnTo>
                  <a:lnTo>
                    <a:pt x="5316366" y="102709"/>
                  </a:lnTo>
                  <a:lnTo>
                    <a:pt x="5430901" y="113116"/>
                  </a:lnTo>
                  <a:lnTo>
                    <a:pt x="5541828" y="123581"/>
                  </a:lnTo>
                  <a:lnTo>
                    <a:pt x="5650350" y="134086"/>
                  </a:lnTo>
                  <a:lnTo>
                    <a:pt x="5753040" y="143912"/>
                  </a:lnTo>
                  <a:lnTo>
                    <a:pt x="5851838" y="153284"/>
                  </a:lnTo>
                  <a:lnTo>
                    <a:pt x="5948042" y="162355"/>
                  </a:lnTo>
                  <a:lnTo>
                    <a:pt x="6034755" y="169813"/>
                  </a:lnTo>
                  <a:lnTo>
                    <a:pt x="6115143" y="176196"/>
                  </a:lnTo>
                  <a:lnTo>
                    <a:pt x="6191312" y="181863"/>
                  </a:lnTo>
                  <a:lnTo>
                    <a:pt x="6258319" y="187052"/>
                  </a:lnTo>
                  <a:lnTo>
                    <a:pt x="6319219" y="191922"/>
                  </a:lnTo>
                  <a:lnTo>
                    <a:pt x="6376045" y="196580"/>
                  </a:lnTo>
                  <a:lnTo>
                    <a:pt x="6425218" y="199685"/>
                  </a:lnTo>
                  <a:lnTo>
                    <a:pt x="6469290" y="201756"/>
                  </a:lnTo>
                  <a:lnTo>
                    <a:pt x="6509960" y="203136"/>
                  </a:lnTo>
                  <a:lnTo>
                    <a:pt x="6591300" y="205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6381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SMARTInkShape-Group291">
            <a:extLst>
              <a:ext uri="{FF2B5EF4-FFF2-40B4-BE49-F238E27FC236}">
                <a16:creationId xmlns:a16="http://schemas.microsoft.com/office/drawing/2014/main" xmlns="" id="{1C2719BB-AEE3-4409-B902-0CAFACF41B97}"/>
              </a:ext>
            </a:extLst>
          </p:cNvPr>
          <p:cNvGrpSpPr/>
          <p:nvPr/>
        </p:nvGrpSpPr>
        <p:grpSpPr>
          <a:xfrm>
            <a:off x="4641850" y="5944483"/>
            <a:ext cx="2053986" cy="405518"/>
            <a:chOff x="4641850" y="5944483"/>
            <a:chExt cx="2053986" cy="405518"/>
          </a:xfrm>
        </p:grpSpPr>
        <p:sp>
          <p:nvSpPr>
            <p:cNvPr id="305" name="SMARTInkShape-1622">
              <a:extLst>
                <a:ext uri="{FF2B5EF4-FFF2-40B4-BE49-F238E27FC236}">
                  <a16:creationId xmlns:a16="http://schemas.microsoft.com/office/drawing/2014/main" xmlns="" id="{D6DCD3BA-68BB-45CC-A6BB-AFA29431FF3D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6559550" y="5977899"/>
              <a:ext cx="136286" cy="359402"/>
            </a:xfrm>
            <a:custGeom>
              <a:avLst/>
              <a:gdLst/>
              <a:ahLst/>
              <a:cxnLst/>
              <a:rect l="0" t="0" r="0" b="0"/>
              <a:pathLst>
                <a:path w="136286" h="359402">
                  <a:moveTo>
                    <a:pt x="63500" y="29201"/>
                  </a:moveTo>
                  <a:lnTo>
                    <a:pt x="63500" y="29201"/>
                  </a:lnTo>
                  <a:lnTo>
                    <a:pt x="69275" y="14697"/>
                  </a:lnTo>
                  <a:lnTo>
                    <a:pt x="78695" y="3189"/>
                  </a:lnTo>
                  <a:lnTo>
                    <a:pt x="83894" y="0"/>
                  </a:lnTo>
                  <a:lnTo>
                    <a:pt x="86974" y="562"/>
                  </a:lnTo>
                  <a:lnTo>
                    <a:pt x="94157" y="4947"/>
                  </a:lnTo>
                  <a:lnTo>
                    <a:pt x="112879" y="25464"/>
                  </a:lnTo>
                  <a:lnTo>
                    <a:pt x="129557" y="70741"/>
                  </a:lnTo>
                  <a:lnTo>
                    <a:pt x="135193" y="112574"/>
                  </a:lnTo>
                  <a:lnTo>
                    <a:pt x="136285" y="159388"/>
                  </a:lnTo>
                  <a:lnTo>
                    <a:pt x="134601" y="183726"/>
                  </a:lnTo>
                  <a:lnTo>
                    <a:pt x="127556" y="230524"/>
                  </a:lnTo>
                  <a:lnTo>
                    <a:pt x="115017" y="270137"/>
                  </a:lnTo>
                  <a:lnTo>
                    <a:pt x="81978" y="317430"/>
                  </a:lnTo>
                  <a:lnTo>
                    <a:pt x="51251" y="337454"/>
                  </a:lnTo>
                  <a:lnTo>
                    <a:pt x="0" y="359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623">
              <a:extLst>
                <a:ext uri="{FF2B5EF4-FFF2-40B4-BE49-F238E27FC236}">
                  <a16:creationId xmlns:a16="http://schemas.microsoft.com/office/drawing/2014/main" xmlns="" id="{0B835375-AC96-41F4-B4C4-DB7DBE2AE32E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6356790" y="6083300"/>
              <a:ext cx="222917" cy="216913"/>
            </a:xfrm>
            <a:custGeom>
              <a:avLst/>
              <a:gdLst/>
              <a:ahLst/>
              <a:cxnLst/>
              <a:rect l="0" t="0" r="0" b="0"/>
              <a:pathLst>
                <a:path w="222917" h="216913">
                  <a:moveTo>
                    <a:pt x="24960" y="31750"/>
                  </a:moveTo>
                  <a:lnTo>
                    <a:pt x="24960" y="31750"/>
                  </a:lnTo>
                  <a:lnTo>
                    <a:pt x="24960" y="68378"/>
                  </a:lnTo>
                  <a:lnTo>
                    <a:pt x="24960" y="106416"/>
                  </a:lnTo>
                  <a:lnTo>
                    <a:pt x="21589" y="148966"/>
                  </a:lnTo>
                  <a:lnTo>
                    <a:pt x="9765" y="194630"/>
                  </a:lnTo>
                  <a:lnTo>
                    <a:pt x="1043" y="212959"/>
                  </a:lnTo>
                  <a:lnTo>
                    <a:pt x="549" y="212529"/>
                  </a:lnTo>
                  <a:lnTo>
                    <a:pt x="0" y="208287"/>
                  </a:lnTo>
                  <a:lnTo>
                    <a:pt x="9787" y="166601"/>
                  </a:lnTo>
                  <a:lnTo>
                    <a:pt x="17275" y="131665"/>
                  </a:lnTo>
                  <a:lnTo>
                    <a:pt x="30952" y="92619"/>
                  </a:lnTo>
                  <a:lnTo>
                    <a:pt x="45968" y="56687"/>
                  </a:lnTo>
                  <a:lnTo>
                    <a:pt x="61355" y="22016"/>
                  </a:lnTo>
                  <a:lnTo>
                    <a:pt x="65830" y="17547"/>
                  </a:lnTo>
                  <a:lnTo>
                    <a:pt x="67024" y="17342"/>
                  </a:lnTo>
                  <a:lnTo>
                    <a:pt x="67821" y="17912"/>
                  </a:lnTo>
                  <a:lnTo>
                    <a:pt x="80161" y="57970"/>
                  </a:lnTo>
                  <a:lnTo>
                    <a:pt x="94703" y="100746"/>
                  </a:lnTo>
                  <a:lnTo>
                    <a:pt x="104107" y="147051"/>
                  </a:lnTo>
                  <a:lnTo>
                    <a:pt x="113607" y="191612"/>
                  </a:lnTo>
                  <a:lnTo>
                    <a:pt x="120134" y="210585"/>
                  </a:lnTo>
                  <a:lnTo>
                    <a:pt x="122277" y="214475"/>
                  </a:lnTo>
                  <a:lnTo>
                    <a:pt x="125116" y="216360"/>
                  </a:lnTo>
                  <a:lnTo>
                    <a:pt x="128419" y="216912"/>
                  </a:lnTo>
                  <a:lnTo>
                    <a:pt x="132033" y="216575"/>
                  </a:lnTo>
                  <a:lnTo>
                    <a:pt x="147232" y="209359"/>
                  </a:lnTo>
                  <a:lnTo>
                    <a:pt x="168512" y="184799"/>
                  </a:lnTo>
                  <a:lnTo>
                    <a:pt x="189320" y="140598"/>
                  </a:lnTo>
                  <a:lnTo>
                    <a:pt x="202431" y="107409"/>
                  </a:lnTo>
                  <a:lnTo>
                    <a:pt x="217950" y="62634"/>
                  </a:lnTo>
                  <a:lnTo>
                    <a:pt x="222916" y="40537"/>
                  </a:lnTo>
                  <a:lnTo>
                    <a:pt x="221746" y="20165"/>
                  </a:lnTo>
                  <a:lnTo>
                    <a:pt x="2154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24">
              <a:extLst>
                <a:ext uri="{FF2B5EF4-FFF2-40B4-BE49-F238E27FC236}">
                  <a16:creationId xmlns:a16="http://schemas.microsoft.com/office/drawing/2014/main" xmlns="" id="{CC8D61C4-992A-409B-AD90-A977DFF8D719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6118029" y="6197600"/>
              <a:ext cx="149422" cy="19051"/>
            </a:xfrm>
            <a:custGeom>
              <a:avLst/>
              <a:gdLst/>
              <a:ahLst/>
              <a:cxnLst/>
              <a:rect l="0" t="0" r="0" b="0"/>
              <a:pathLst>
                <a:path w="14942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41238" y="11245"/>
                  </a:lnTo>
                  <a:lnTo>
                    <a:pt x="79188" y="16423"/>
                  </a:lnTo>
                  <a:lnTo>
                    <a:pt x="124652" y="18531"/>
                  </a:lnTo>
                  <a:lnTo>
                    <a:pt x="14942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25">
              <a:extLst>
                <a:ext uri="{FF2B5EF4-FFF2-40B4-BE49-F238E27FC236}">
                  <a16:creationId xmlns:a16="http://schemas.microsoft.com/office/drawing/2014/main" xmlns="" id="{62C33565-6EA0-4DDE-9FFA-8B2629EED7D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087977" y="6100045"/>
              <a:ext cx="179474" cy="72156"/>
            </a:xfrm>
            <a:custGeom>
              <a:avLst/>
              <a:gdLst/>
              <a:ahLst/>
              <a:cxnLst/>
              <a:rect l="0" t="0" r="0" b="0"/>
              <a:pathLst>
                <a:path w="179474" h="72156">
                  <a:moveTo>
                    <a:pt x="8023" y="72155"/>
                  </a:moveTo>
                  <a:lnTo>
                    <a:pt x="8023" y="72155"/>
                  </a:lnTo>
                  <a:lnTo>
                    <a:pt x="1282" y="62042"/>
                  </a:lnTo>
                  <a:lnTo>
                    <a:pt x="0" y="57652"/>
                  </a:lnTo>
                  <a:lnTo>
                    <a:pt x="460" y="49011"/>
                  </a:lnTo>
                  <a:lnTo>
                    <a:pt x="4685" y="36213"/>
                  </a:lnTo>
                  <a:lnTo>
                    <a:pt x="20518" y="20113"/>
                  </a:lnTo>
                  <a:lnTo>
                    <a:pt x="53197" y="8678"/>
                  </a:lnTo>
                  <a:lnTo>
                    <a:pt x="97529" y="822"/>
                  </a:lnTo>
                  <a:lnTo>
                    <a:pt x="129883" y="0"/>
                  </a:lnTo>
                  <a:lnTo>
                    <a:pt x="179473" y="2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26">
              <a:extLst>
                <a:ext uri="{FF2B5EF4-FFF2-40B4-BE49-F238E27FC236}">
                  <a16:creationId xmlns:a16="http://schemas.microsoft.com/office/drawing/2014/main" xmlns="" id="{3A44C8AE-23C3-44E1-B32A-B2B2BCE8B28D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6089650" y="6123165"/>
              <a:ext cx="18396" cy="207786"/>
            </a:xfrm>
            <a:custGeom>
              <a:avLst/>
              <a:gdLst/>
              <a:ahLst/>
              <a:cxnLst/>
              <a:rect l="0" t="0" r="0" b="0"/>
              <a:pathLst>
                <a:path w="18396" h="207786">
                  <a:moveTo>
                    <a:pt x="0" y="10935"/>
                  </a:moveTo>
                  <a:lnTo>
                    <a:pt x="0" y="10935"/>
                  </a:lnTo>
                  <a:lnTo>
                    <a:pt x="3371" y="4194"/>
                  </a:lnTo>
                  <a:lnTo>
                    <a:pt x="5069" y="2206"/>
                  </a:lnTo>
                  <a:lnTo>
                    <a:pt x="8839" y="0"/>
                  </a:lnTo>
                  <a:lnTo>
                    <a:pt x="10126" y="823"/>
                  </a:lnTo>
                  <a:lnTo>
                    <a:pt x="11556" y="5500"/>
                  </a:lnTo>
                  <a:lnTo>
                    <a:pt x="16838" y="40984"/>
                  </a:lnTo>
                  <a:lnTo>
                    <a:pt x="18395" y="80673"/>
                  </a:lnTo>
                  <a:lnTo>
                    <a:pt x="18149" y="123711"/>
                  </a:lnTo>
                  <a:lnTo>
                    <a:pt x="13923" y="165628"/>
                  </a:lnTo>
                  <a:lnTo>
                    <a:pt x="635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27">
              <a:extLst>
                <a:ext uri="{FF2B5EF4-FFF2-40B4-BE49-F238E27FC236}">
                  <a16:creationId xmlns:a16="http://schemas.microsoft.com/office/drawing/2014/main" xmlns="" id="{825ABC9F-6562-4F93-9E9E-2D28535A90A6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5886450" y="613410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832" y="48116"/>
                  </a:lnTo>
                  <a:lnTo>
                    <a:pt x="17712" y="85047"/>
                  </a:lnTo>
                  <a:lnTo>
                    <a:pt x="26963" y="129699"/>
                  </a:lnTo>
                  <a:lnTo>
                    <a:pt x="30331" y="168252"/>
                  </a:lnTo>
                  <a:lnTo>
                    <a:pt x="317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28">
              <a:extLst>
                <a:ext uri="{FF2B5EF4-FFF2-40B4-BE49-F238E27FC236}">
                  <a16:creationId xmlns:a16="http://schemas.microsoft.com/office/drawing/2014/main" xmlns="" id="{F2997C58-DF67-4F42-912F-441CA898C871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5806591" y="6222998"/>
              <a:ext cx="175110" cy="3"/>
            </a:xfrm>
            <a:custGeom>
              <a:avLst/>
              <a:gdLst/>
              <a:ahLst/>
              <a:cxnLst/>
              <a:rect l="0" t="0" r="0" b="0"/>
              <a:pathLst>
                <a:path w="175110" h="3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41832" y="0"/>
                  </a:lnTo>
                  <a:lnTo>
                    <a:pt x="88582" y="0"/>
                  </a:lnTo>
                  <a:lnTo>
                    <a:pt x="132224" y="0"/>
                  </a:lnTo>
                  <a:lnTo>
                    <a:pt x="175109" y="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629">
              <a:extLst>
                <a:ext uri="{FF2B5EF4-FFF2-40B4-BE49-F238E27FC236}">
                  <a16:creationId xmlns:a16="http://schemas.microsoft.com/office/drawing/2014/main" xmlns="" id="{08E9CB6C-0B58-478D-BB01-F2303B1D85DC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5600700" y="6033074"/>
              <a:ext cx="137484" cy="300430"/>
            </a:xfrm>
            <a:custGeom>
              <a:avLst/>
              <a:gdLst/>
              <a:ahLst/>
              <a:cxnLst/>
              <a:rect l="0" t="0" r="0" b="0"/>
              <a:pathLst>
                <a:path w="137484" h="300430">
                  <a:moveTo>
                    <a:pt x="0" y="94676"/>
                  </a:moveTo>
                  <a:lnTo>
                    <a:pt x="0" y="94676"/>
                  </a:lnTo>
                  <a:lnTo>
                    <a:pt x="0" y="98047"/>
                  </a:lnTo>
                  <a:lnTo>
                    <a:pt x="706" y="99040"/>
                  </a:lnTo>
                  <a:lnTo>
                    <a:pt x="1881" y="99702"/>
                  </a:lnTo>
                  <a:lnTo>
                    <a:pt x="3371" y="100143"/>
                  </a:lnTo>
                  <a:lnTo>
                    <a:pt x="4364" y="101142"/>
                  </a:lnTo>
                  <a:lnTo>
                    <a:pt x="5467" y="104136"/>
                  </a:lnTo>
                  <a:lnTo>
                    <a:pt x="13223" y="149608"/>
                  </a:lnTo>
                  <a:lnTo>
                    <a:pt x="17899" y="191996"/>
                  </a:lnTo>
                  <a:lnTo>
                    <a:pt x="18709" y="232010"/>
                  </a:lnTo>
                  <a:lnTo>
                    <a:pt x="18983" y="277522"/>
                  </a:lnTo>
                  <a:lnTo>
                    <a:pt x="19041" y="300429"/>
                  </a:lnTo>
                  <a:lnTo>
                    <a:pt x="19049" y="262620"/>
                  </a:lnTo>
                  <a:lnTo>
                    <a:pt x="19050" y="222471"/>
                  </a:lnTo>
                  <a:lnTo>
                    <a:pt x="19050" y="198922"/>
                  </a:lnTo>
                  <a:lnTo>
                    <a:pt x="20461" y="174756"/>
                  </a:lnTo>
                  <a:lnTo>
                    <a:pt x="22813" y="150178"/>
                  </a:lnTo>
                  <a:lnTo>
                    <a:pt x="29189" y="103117"/>
                  </a:lnTo>
                  <a:lnTo>
                    <a:pt x="36726" y="63383"/>
                  </a:lnTo>
                  <a:lnTo>
                    <a:pt x="52358" y="17938"/>
                  </a:lnTo>
                  <a:lnTo>
                    <a:pt x="58078" y="5068"/>
                  </a:lnTo>
                  <a:lnTo>
                    <a:pt x="62001" y="1775"/>
                  </a:lnTo>
                  <a:lnTo>
                    <a:pt x="66734" y="286"/>
                  </a:lnTo>
                  <a:lnTo>
                    <a:pt x="72006" y="0"/>
                  </a:lnTo>
                  <a:lnTo>
                    <a:pt x="85390" y="5325"/>
                  </a:lnTo>
                  <a:lnTo>
                    <a:pt x="100745" y="16159"/>
                  </a:lnTo>
                  <a:lnTo>
                    <a:pt x="123846" y="42092"/>
                  </a:lnTo>
                  <a:lnTo>
                    <a:pt x="135241" y="61898"/>
                  </a:lnTo>
                  <a:lnTo>
                    <a:pt x="137483" y="80579"/>
                  </a:lnTo>
                  <a:lnTo>
                    <a:pt x="133070" y="97582"/>
                  </a:lnTo>
                  <a:lnTo>
                    <a:pt x="124053" y="112196"/>
                  </a:lnTo>
                  <a:lnTo>
                    <a:pt x="107347" y="121983"/>
                  </a:lnTo>
                  <a:lnTo>
                    <a:pt x="87926" y="127274"/>
                  </a:lnTo>
                  <a:lnTo>
                    <a:pt x="44450" y="126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30">
              <a:extLst>
                <a:ext uri="{FF2B5EF4-FFF2-40B4-BE49-F238E27FC236}">
                  <a16:creationId xmlns:a16="http://schemas.microsoft.com/office/drawing/2014/main" xmlns="" id="{AAAA6303-8556-4422-B85C-8415171DB32D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5311291" y="6102350"/>
              <a:ext cx="213210" cy="38101"/>
            </a:xfrm>
            <a:custGeom>
              <a:avLst/>
              <a:gdLst/>
              <a:ahLst/>
              <a:cxnLst/>
              <a:rect l="0" t="0" r="0" b="0"/>
              <a:pathLst>
                <a:path w="2132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4" y="33074"/>
                  </a:lnTo>
                  <a:lnTo>
                    <a:pt x="37190" y="22490"/>
                  </a:lnTo>
                  <a:lnTo>
                    <a:pt x="73360" y="17523"/>
                  </a:lnTo>
                  <a:lnTo>
                    <a:pt x="113424" y="12962"/>
                  </a:lnTo>
                  <a:lnTo>
                    <a:pt x="151927" y="8583"/>
                  </a:lnTo>
                  <a:lnTo>
                    <a:pt x="193170" y="2857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31">
              <a:extLst>
                <a:ext uri="{FF2B5EF4-FFF2-40B4-BE49-F238E27FC236}">
                  <a16:creationId xmlns:a16="http://schemas.microsoft.com/office/drawing/2014/main" xmlns="" id="{A90C391C-375C-43AF-8B0F-350C6B2C2F0A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5416550" y="6118029"/>
              <a:ext cx="12701" cy="174822"/>
            </a:xfrm>
            <a:custGeom>
              <a:avLst/>
              <a:gdLst/>
              <a:ahLst/>
              <a:cxnLst/>
              <a:rect l="0" t="0" r="0" b="0"/>
              <a:pathLst>
                <a:path w="12701" h="174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47352"/>
                  </a:lnTo>
                  <a:lnTo>
                    <a:pt x="5026" y="87664"/>
                  </a:lnTo>
                  <a:lnTo>
                    <a:pt x="7839" y="127124"/>
                  </a:lnTo>
                  <a:lnTo>
                    <a:pt x="12700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632">
              <a:extLst>
                <a:ext uri="{FF2B5EF4-FFF2-40B4-BE49-F238E27FC236}">
                  <a16:creationId xmlns:a16="http://schemas.microsoft.com/office/drawing/2014/main" xmlns="" id="{145ADB2D-F3B4-40FE-818F-A19656454741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5140682" y="6033383"/>
              <a:ext cx="117119" cy="284868"/>
            </a:xfrm>
            <a:custGeom>
              <a:avLst/>
              <a:gdLst/>
              <a:ahLst/>
              <a:cxnLst/>
              <a:rect l="0" t="0" r="0" b="0"/>
              <a:pathLst>
                <a:path w="117119" h="284868">
                  <a:moveTo>
                    <a:pt x="98068" y="5467"/>
                  </a:moveTo>
                  <a:lnTo>
                    <a:pt x="98068" y="5467"/>
                  </a:lnTo>
                  <a:lnTo>
                    <a:pt x="94697" y="2096"/>
                  </a:lnTo>
                  <a:lnTo>
                    <a:pt x="91160" y="441"/>
                  </a:lnTo>
                  <a:lnTo>
                    <a:pt x="89229" y="0"/>
                  </a:lnTo>
                  <a:lnTo>
                    <a:pt x="87942" y="411"/>
                  </a:lnTo>
                  <a:lnTo>
                    <a:pt x="87084" y="1391"/>
                  </a:lnTo>
                  <a:lnTo>
                    <a:pt x="86512" y="2749"/>
                  </a:lnTo>
                  <a:lnTo>
                    <a:pt x="75455" y="12117"/>
                  </a:lnTo>
                  <a:lnTo>
                    <a:pt x="48802" y="53580"/>
                  </a:lnTo>
                  <a:lnTo>
                    <a:pt x="25302" y="95844"/>
                  </a:lnTo>
                  <a:lnTo>
                    <a:pt x="12576" y="127714"/>
                  </a:lnTo>
                  <a:lnTo>
                    <a:pt x="3626" y="159989"/>
                  </a:lnTo>
                  <a:lnTo>
                    <a:pt x="0" y="204514"/>
                  </a:lnTo>
                  <a:lnTo>
                    <a:pt x="4153" y="229164"/>
                  </a:lnTo>
                  <a:lnTo>
                    <a:pt x="21166" y="259503"/>
                  </a:lnTo>
                  <a:lnTo>
                    <a:pt x="39900" y="273830"/>
                  </a:lnTo>
                  <a:lnTo>
                    <a:pt x="50822" y="279625"/>
                  </a:lnTo>
                  <a:lnTo>
                    <a:pt x="76130" y="284183"/>
                  </a:lnTo>
                  <a:lnTo>
                    <a:pt x="117118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33">
              <a:extLst>
                <a:ext uri="{FF2B5EF4-FFF2-40B4-BE49-F238E27FC236}">
                  <a16:creationId xmlns:a16="http://schemas.microsoft.com/office/drawing/2014/main" xmlns="" id="{44C306A1-8623-4F04-B5DA-D84ABC2B629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837635" y="5944483"/>
              <a:ext cx="216966" cy="405518"/>
            </a:xfrm>
            <a:custGeom>
              <a:avLst/>
              <a:gdLst/>
              <a:ahLst/>
              <a:cxnLst/>
              <a:rect l="0" t="0" r="0" b="0"/>
              <a:pathLst>
                <a:path w="216966" h="405518">
                  <a:moveTo>
                    <a:pt x="216965" y="5467"/>
                  </a:moveTo>
                  <a:lnTo>
                    <a:pt x="216965" y="5467"/>
                  </a:lnTo>
                  <a:lnTo>
                    <a:pt x="206030" y="0"/>
                  </a:lnTo>
                  <a:lnTo>
                    <a:pt x="186919" y="34388"/>
                  </a:lnTo>
                  <a:lnTo>
                    <a:pt x="162907" y="82005"/>
                  </a:lnTo>
                  <a:lnTo>
                    <a:pt x="142845" y="122034"/>
                  </a:lnTo>
                  <a:lnTo>
                    <a:pt x="119817" y="168047"/>
                  </a:lnTo>
                  <a:lnTo>
                    <a:pt x="107045" y="192875"/>
                  </a:lnTo>
                  <a:lnTo>
                    <a:pt x="93590" y="218601"/>
                  </a:lnTo>
                  <a:lnTo>
                    <a:pt x="79682" y="244923"/>
                  </a:lnTo>
                  <a:lnTo>
                    <a:pt x="54821" y="291103"/>
                  </a:lnTo>
                  <a:lnTo>
                    <a:pt x="33423" y="331384"/>
                  </a:lnTo>
                  <a:lnTo>
                    <a:pt x="10888" y="377593"/>
                  </a:lnTo>
                  <a:lnTo>
                    <a:pt x="525" y="396930"/>
                  </a:lnTo>
                  <a:lnTo>
                    <a:pt x="0" y="399793"/>
                  </a:lnTo>
                  <a:lnTo>
                    <a:pt x="1065" y="405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34">
              <a:extLst>
                <a:ext uri="{FF2B5EF4-FFF2-40B4-BE49-F238E27FC236}">
                  <a16:creationId xmlns:a16="http://schemas.microsoft.com/office/drawing/2014/main" xmlns="" id="{0AD13528-9B56-4FB4-96C7-58A8263B6855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641850" y="5988286"/>
              <a:ext cx="117643" cy="293173"/>
            </a:xfrm>
            <a:custGeom>
              <a:avLst/>
              <a:gdLst/>
              <a:ahLst/>
              <a:cxnLst/>
              <a:rect l="0" t="0" r="0" b="0"/>
              <a:pathLst>
                <a:path w="117643" h="293173">
                  <a:moveTo>
                    <a:pt x="31750" y="95014"/>
                  </a:moveTo>
                  <a:lnTo>
                    <a:pt x="31750" y="95014"/>
                  </a:lnTo>
                  <a:lnTo>
                    <a:pt x="28379" y="101755"/>
                  </a:lnTo>
                  <a:lnTo>
                    <a:pt x="26694" y="137660"/>
                  </a:lnTo>
                  <a:lnTo>
                    <a:pt x="29938" y="178128"/>
                  </a:lnTo>
                  <a:lnTo>
                    <a:pt x="30508" y="224140"/>
                  </a:lnTo>
                  <a:lnTo>
                    <a:pt x="27227" y="263095"/>
                  </a:lnTo>
                  <a:lnTo>
                    <a:pt x="25640" y="293172"/>
                  </a:lnTo>
                  <a:lnTo>
                    <a:pt x="25421" y="257773"/>
                  </a:lnTo>
                  <a:lnTo>
                    <a:pt x="25409" y="226147"/>
                  </a:lnTo>
                  <a:lnTo>
                    <a:pt x="26815" y="185751"/>
                  </a:lnTo>
                  <a:lnTo>
                    <a:pt x="29166" y="161150"/>
                  </a:lnTo>
                  <a:lnTo>
                    <a:pt x="32144" y="134871"/>
                  </a:lnTo>
                  <a:lnTo>
                    <a:pt x="39215" y="90621"/>
                  </a:lnTo>
                  <a:lnTo>
                    <a:pt x="47063" y="54256"/>
                  </a:lnTo>
                  <a:lnTo>
                    <a:pt x="61716" y="9692"/>
                  </a:lnTo>
                  <a:lnTo>
                    <a:pt x="64428" y="4266"/>
                  </a:lnTo>
                  <a:lnTo>
                    <a:pt x="67646" y="1353"/>
                  </a:lnTo>
                  <a:lnTo>
                    <a:pt x="71203" y="118"/>
                  </a:lnTo>
                  <a:lnTo>
                    <a:pt x="74985" y="0"/>
                  </a:lnTo>
                  <a:lnTo>
                    <a:pt x="93792" y="13318"/>
                  </a:lnTo>
                  <a:lnTo>
                    <a:pt x="110497" y="38509"/>
                  </a:lnTo>
                  <a:lnTo>
                    <a:pt x="117642" y="71687"/>
                  </a:lnTo>
                  <a:lnTo>
                    <a:pt x="113018" y="104957"/>
                  </a:lnTo>
                  <a:lnTo>
                    <a:pt x="98913" y="122717"/>
                  </a:lnTo>
                  <a:lnTo>
                    <a:pt x="78533" y="136254"/>
                  </a:lnTo>
                  <a:lnTo>
                    <a:pt x="36600" y="150694"/>
                  </a:lnTo>
                  <a:lnTo>
                    <a:pt x="0" y="158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292">
            <a:extLst>
              <a:ext uri="{FF2B5EF4-FFF2-40B4-BE49-F238E27FC236}">
                <a16:creationId xmlns:a16="http://schemas.microsoft.com/office/drawing/2014/main" xmlns="" id="{46F2F0A6-6628-44C0-8278-4E9346969D2E}"/>
              </a:ext>
            </a:extLst>
          </p:cNvPr>
          <p:cNvGrpSpPr/>
          <p:nvPr/>
        </p:nvGrpSpPr>
        <p:grpSpPr>
          <a:xfrm>
            <a:off x="4263829" y="6032500"/>
            <a:ext cx="257372" cy="260351"/>
            <a:chOff x="4263829" y="6032500"/>
            <a:chExt cx="257372" cy="260351"/>
          </a:xfrm>
        </p:grpSpPr>
        <p:sp>
          <p:nvSpPr>
            <p:cNvPr id="319" name="SMARTInkShape-1635">
              <a:extLst>
                <a:ext uri="{FF2B5EF4-FFF2-40B4-BE49-F238E27FC236}">
                  <a16:creationId xmlns:a16="http://schemas.microsoft.com/office/drawing/2014/main" xmlns="" id="{B19FB204-EE5A-4127-A5E1-711F0CCD212C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263829" y="6032500"/>
              <a:ext cx="257372" cy="63501"/>
            </a:xfrm>
            <a:custGeom>
              <a:avLst/>
              <a:gdLst/>
              <a:ahLst/>
              <a:cxnLst/>
              <a:rect l="0" t="0" r="0" b="0"/>
              <a:pathLst>
                <a:path w="2573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418" y="58430"/>
                  </a:lnTo>
                  <a:lnTo>
                    <a:pt x="4645" y="54661"/>
                  </a:lnTo>
                  <a:lnTo>
                    <a:pt x="38299" y="41424"/>
                  </a:lnTo>
                  <a:lnTo>
                    <a:pt x="73693" y="33463"/>
                  </a:lnTo>
                  <a:lnTo>
                    <a:pt x="113412" y="25221"/>
                  </a:lnTo>
                  <a:lnTo>
                    <a:pt x="153173" y="16853"/>
                  </a:lnTo>
                  <a:lnTo>
                    <a:pt x="189659" y="8431"/>
                  </a:lnTo>
                  <a:lnTo>
                    <a:pt x="231820" y="2498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636">
              <a:extLst>
                <a:ext uri="{FF2B5EF4-FFF2-40B4-BE49-F238E27FC236}">
                  <a16:creationId xmlns:a16="http://schemas.microsoft.com/office/drawing/2014/main" xmlns="" id="{C7D998DA-9544-4E18-A1B7-063AB201EB82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388733" y="6041543"/>
              <a:ext cx="18168" cy="251308"/>
            </a:xfrm>
            <a:custGeom>
              <a:avLst/>
              <a:gdLst/>
              <a:ahLst/>
              <a:cxnLst/>
              <a:rect l="0" t="0" r="0" b="0"/>
              <a:pathLst>
                <a:path w="18168" h="251308">
                  <a:moveTo>
                    <a:pt x="5467" y="3657"/>
                  </a:moveTo>
                  <a:lnTo>
                    <a:pt x="5467" y="3657"/>
                  </a:lnTo>
                  <a:lnTo>
                    <a:pt x="5467" y="0"/>
                  </a:lnTo>
                  <a:lnTo>
                    <a:pt x="3585" y="45444"/>
                  </a:lnTo>
                  <a:lnTo>
                    <a:pt x="1103" y="78673"/>
                  </a:lnTo>
                  <a:lnTo>
                    <a:pt x="0" y="116961"/>
                  </a:lnTo>
                  <a:lnTo>
                    <a:pt x="1391" y="153732"/>
                  </a:lnTo>
                  <a:lnTo>
                    <a:pt x="4259" y="200524"/>
                  </a:lnTo>
                  <a:lnTo>
                    <a:pt x="5229" y="237826"/>
                  </a:lnTo>
                  <a:lnTo>
                    <a:pt x="6718" y="242320"/>
                  </a:lnTo>
                  <a:lnTo>
                    <a:pt x="9124" y="245315"/>
                  </a:lnTo>
                  <a:lnTo>
                    <a:pt x="18167" y="251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293">
            <a:extLst>
              <a:ext uri="{FF2B5EF4-FFF2-40B4-BE49-F238E27FC236}">
                <a16:creationId xmlns:a16="http://schemas.microsoft.com/office/drawing/2014/main" xmlns="" id="{C90F2C8F-35C8-4A80-8668-83D7BBB54D34}"/>
              </a:ext>
            </a:extLst>
          </p:cNvPr>
          <p:cNvGrpSpPr/>
          <p:nvPr/>
        </p:nvGrpSpPr>
        <p:grpSpPr>
          <a:xfrm>
            <a:off x="3632200" y="6223000"/>
            <a:ext cx="234951" cy="126118"/>
            <a:chOff x="3632200" y="6223000"/>
            <a:chExt cx="234951" cy="126118"/>
          </a:xfrm>
        </p:grpSpPr>
        <p:sp>
          <p:nvSpPr>
            <p:cNvPr id="322" name="SMARTInkShape-1637">
              <a:extLst>
                <a:ext uri="{FF2B5EF4-FFF2-40B4-BE49-F238E27FC236}">
                  <a16:creationId xmlns:a16="http://schemas.microsoft.com/office/drawing/2014/main" xmlns="" id="{6D94DC0D-B814-4353-AC4F-84F2F28E3E61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3657600" y="6318250"/>
              <a:ext cx="209551" cy="30868"/>
            </a:xfrm>
            <a:custGeom>
              <a:avLst/>
              <a:gdLst/>
              <a:ahLst/>
              <a:cxnLst/>
              <a:rect l="0" t="0" r="0" b="0"/>
              <a:pathLst>
                <a:path w="2095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764"/>
                  </a:lnTo>
                  <a:lnTo>
                    <a:pt x="6742" y="30867"/>
                  </a:lnTo>
                  <a:lnTo>
                    <a:pt x="50538" y="25800"/>
                  </a:lnTo>
                  <a:lnTo>
                    <a:pt x="90900" y="19464"/>
                  </a:lnTo>
                  <a:lnTo>
                    <a:pt x="137061" y="11943"/>
                  </a:lnTo>
                  <a:lnTo>
                    <a:pt x="177333" y="530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38">
              <a:extLst>
                <a:ext uri="{FF2B5EF4-FFF2-40B4-BE49-F238E27FC236}">
                  <a16:creationId xmlns:a16="http://schemas.microsoft.com/office/drawing/2014/main" xmlns="" id="{5B6761D9-6D60-4428-AD2D-A38E3DE94E5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632200" y="62230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1"/>
                  </a:lnTo>
                  <a:lnTo>
                    <a:pt x="67931" y="6407"/>
                  </a:lnTo>
                  <a:lnTo>
                    <a:pt x="111145" y="22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294">
            <a:extLst>
              <a:ext uri="{FF2B5EF4-FFF2-40B4-BE49-F238E27FC236}">
                <a16:creationId xmlns:a16="http://schemas.microsoft.com/office/drawing/2014/main" xmlns="" id="{E910DFF5-9863-4F13-B5D0-D3C61D8377A6}"/>
              </a:ext>
            </a:extLst>
          </p:cNvPr>
          <p:cNvGrpSpPr/>
          <p:nvPr/>
        </p:nvGrpSpPr>
        <p:grpSpPr>
          <a:xfrm>
            <a:off x="2207094" y="6122636"/>
            <a:ext cx="1006007" cy="412889"/>
            <a:chOff x="2207094" y="6122636"/>
            <a:chExt cx="1006007" cy="412889"/>
          </a:xfrm>
        </p:grpSpPr>
        <p:sp>
          <p:nvSpPr>
            <p:cNvPr id="325" name="SMARTInkShape-1639">
              <a:extLst>
                <a:ext uri="{FF2B5EF4-FFF2-40B4-BE49-F238E27FC236}">
                  <a16:creationId xmlns:a16="http://schemas.microsoft.com/office/drawing/2014/main" xmlns="" id="{732D52F0-C23A-453D-9C2D-04601CD1295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671518" y="6135677"/>
              <a:ext cx="541583" cy="304015"/>
            </a:xfrm>
            <a:custGeom>
              <a:avLst/>
              <a:gdLst/>
              <a:ahLst/>
              <a:cxnLst/>
              <a:rect l="0" t="0" r="0" b="0"/>
              <a:pathLst>
                <a:path w="541583" h="304015">
                  <a:moveTo>
                    <a:pt x="71682" y="176223"/>
                  </a:moveTo>
                  <a:lnTo>
                    <a:pt x="71682" y="176223"/>
                  </a:lnTo>
                  <a:lnTo>
                    <a:pt x="71682" y="167384"/>
                  </a:lnTo>
                  <a:lnTo>
                    <a:pt x="69800" y="163358"/>
                  </a:lnTo>
                  <a:lnTo>
                    <a:pt x="66215" y="158395"/>
                  </a:lnTo>
                  <a:lnTo>
                    <a:pt x="58852" y="157535"/>
                  </a:lnTo>
                  <a:lnTo>
                    <a:pt x="55367" y="159531"/>
                  </a:lnTo>
                  <a:lnTo>
                    <a:pt x="18355" y="199546"/>
                  </a:lnTo>
                  <a:lnTo>
                    <a:pt x="5648" y="217633"/>
                  </a:lnTo>
                  <a:lnTo>
                    <a:pt x="0" y="235079"/>
                  </a:lnTo>
                  <a:lnTo>
                    <a:pt x="192" y="264139"/>
                  </a:lnTo>
                  <a:lnTo>
                    <a:pt x="6747" y="280913"/>
                  </a:lnTo>
                  <a:lnTo>
                    <a:pt x="11459" y="288350"/>
                  </a:lnTo>
                  <a:lnTo>
                    <a:pt x="26101" y="298493"/>
                  </a:lnTo>
                  <a:lnTo>
                    <a:pt x="44368" y="303944"/>
                  </a:lnTo>
                  <a:lnTo>
                    <a:pt x="64246" y="304014"/>
                  </a:lnTo>
                  <a:lnTo>
                    <a:pt x="105384" y="293345"/>
                  </a:lnTo>
                  <a:lnTo>
                    <a:pt x="136990" y="280724"/>
                  </a:lnTo>
                  <a:lnTo>
                    <a:pt x="177110" y="257751"/>
                  </a:lnTo>
                  <a:lnTo>
                    <a:pt x="206259" y="228076"/>
                  </a:lnTo>
                  <a:lnTo>
                    <a:pt x="214332" y="215027"/>
                  </a:lnTo>
                  <a:lnTo>
                    <a:pt x="214054" y="211264"/>
                  </a:lnTo>
                  <a:lnTo>
                    <a:pt x="209983" y="203321"/>
                  </a:lnTo>
                  <a:lnTo>
                    <a:pt x="204805" y="202049"/>
                  </a:lnTo>
                  <a:lnTo>
                    <a:pt x="189644" y="204400"/>
                  </a:lnTo>
                  <a:lnTo>
                    <a:pt x="164646" y="213655"/>
                  </a:lnTo>
                  <a:lnTo>
                    <a:pt x="146107" y="228707"/>
                  </a:lnTo>
                  <a:lnTo>
                    <a:pt x="135048" y="249943"/>
                  </a:lnTo>
                  <a:lnTo>
                    <a:pt x="133476" y="262139"/>
                  </a:lnTo>
                  <a:lnTo>
                    <a:pt x="134045" y="267366"/>
                  </a:lnTo>
                  <a:lnTo>
                    <a:pt x="136541" y="271558"/>
                  </a:lnTo>
                  <a:lnTo>
                    <a:pt x="144958" y="278096"/>
                  </a:lnTo>
                  <a:lnTo>
                    <a:pt x="159517" y="277709"/>
                  </a:lnTo>
                  <a:lnTo>
                    <a:pt x="168339" y="275630"/>
                  </a:lnTo>
                  <a:lnTo>
                    <a:pt x="183785" y="265795"/>
                  </a:lnTo>
                  <a:lnTo>
                    <a:pt x="222308" y="222681"/>
                  </a:lnTo>
                  <a:lnTo>
                    <a:pt x="222899" y="223424"/>
                  </a:lnTo>
                  <a:lnTo>
                    <a:pt x="231901" y="267996"/>
                  </a:lnTo>
                  <a:lnTo>
                    <a:pt x="233527" y="271272"/>
                  </a:lnTo>
                  <a:lnTo>
                    <a:pt x="236729" y="273455"/>
                  </a:lnTo>
                  <a:lnTo>
                    <a:pt x="245931" y="275882"/>
                  </a:lnTo>
                  <a:lnTo>
                    <a:pt x="257076" y="273198"/>
                  </a:lnTo>
                  <a:lnTo>
                    <a:pt x="263011" y="270506"/>
                  </a:lnTo>
                  <a:lnTo>
                    <a:pt x="284849" y="249863"/>
                  </a:lnTo>
                  <a:lnTo>
                    <a:pt x="309193" y="214662"/>
                  </a:lnTo>
                  <a:lnTo>
                    <a:pt x="327761" y="183430"/>
                  </a:lnTo>
                  <a:lnTo>
                    <a:pt x="345656" y="147676"/>
                  </a:lnTo>
                  <a:lnTo>
                    <a:pt x="358313" y="108266"/>
                  </a:lnTo>
                  <a:lnTo>
                    <a:pt x="366761" y="70996"/>
                  </a:lnTo>
                  <a:lnTo>
                    <a:pt x="373602" y="29568"/>
                  </a:lnTo>
                  <a:lnTo>
                    <a:pt x="374562" y="21303"/>
                  </a:lnTo>
                  <a:lnTo>
                    <a:pt x="373085" y="15793"/>
                  </a:lnTo>
                  <a:lnTo>
                    <a:pt x="369984" y="12120"/>
                  </a:lnTo>
                  <a:lnTo>
                    <a:pt x="365800" y="9670"/>
                  </a:lnTo>
                  <a:lnTo>
                    <a:pt x="360188" y="10154"/>
                  </a:lnTo>
                  <a:lnTo>
                    <a:pt x="346428" y="16337"/>
                  </a:lnTo>
                  <a:lnTo>
                    <a:pt x="332786" y="33666"/>
                  </a:lnTo>
                  <a:lnTo>
                    <a:pt x="321078" y="59243"/>
                  </a:lnTo>
                  <a:lnTo>
                    <a:pt x="313522" y="91776"/>
                  </a:lnTo>
                  <a:lnTo>
                    <a:pt x="309694" y="129284"/>
                  </a:lnTo>
                  <a:lnTo>
                    <a:pt x="310110" y="167357"/>
                  </a:lnTo>
                  <a:lnTo>
                    <a:pt x="317350" y="200740"/>
                  </a:lnTo>
                  <a:lnTo>
                    <a:pt x="333326" y="240559"/>
                  </a:lnTo>
                  <a:lnTo>
                    <a:pt x="349070" y="259850"/>
                  </a:lnTo>
                  <a:lnTo>
                    <a:pt x="358207" y="267958"/>
                  </a:lnTo>
                  <a:lnTo>
                    <a:pt x="375886" y="275084"/>
                  </a:lnTo>
                  <a:lnTo>
                    <a:pt x="384551" y="275997"/>
                  </a:lnTo>
                  <a:lnTo>
                    <a:pt x="403587" y="271367"/>
                  </a:lnTo>
                  <a:lnTo>
                    <a:pt x="423807" y="260843"/>
                  </a:lnTo>
                  <a:lnTo>
                    <a:pt x="444552" y="244406"/>
                  </a:lnTo>
                  <a:lnTo>
                    <a:pt x="469323" y="198463"/>
                  </a:lnTo>
                  <a:lnTo>
                    <a:pt x="479599" y="152711"/>
                  </a:lnTo>
                  <a:lnTo>
                    <a:pt x="483326" y="126682"/>
                  </a:lnTo>
                  <a:lnTo>
                    <a:pt x="485811" y="102272"/>
                  </a:lnTo>
                  <a:lnTo>
                    <a:pt x="488573" y="56338"/>
                  </a:lnTo>
                  <a:lnTo>
                    <a:pt x="485276" y="10620"/>
                  </a:lnTo>
                  <a:lnTo>
                    <a:pt x="481750" y="786"/>
                  </a:lnTo>
                  <a:lnTo>
                    <a:pt x="479822" y="0"/>
                  </a:lnTo>
                  <a:lnTo>
                    <a:pt x="477830" y="1590"/>
                  </a:lnTo>
                  <a:lnTo>
                    <a:pt x="475798" y="4768"/>
                  </a:lnTo>
                  <a:lnTo>
                    <a:pt x="463102" y="51129"/>
                  </a:lnTo>
                  <a:lnTo>
                    <a:pt x="457783" y="84643"/>
                  </a:lnTo>
                  <a:lnTo>
                    <a:pt x="456831" y="120704"/>
                  </a:lnTo>
                  <a:lnTo>
                    <a:pt x="459465" y="155781"/>
                  </a:lnTo>
                  <a:lnTo>
                    <a:pt x="465339" y="185482"/>
                  </a:lnTo>
                  <a:lnTo>
                    <a:pt x="486693" y="222633"/>
                  </a:lnTo>
                  <a:lnTo>
                    <a:pt x="541582" y="26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40">
              <a:extLst>
                <a:ext uri="{FF2B5EF4-FFF2-40B4-BE49-F238E27FC236}">
                  <a16:creationId xmlns:a16="http://schemas.microsoft.com/office/drawing/2014/main" xmlns="" id="{FE764C63-BEA1-4ABD-B444-6FE7902290EC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2498091" y="6304978"/>
              <a:ext cx="92710" cy="125448"/>
            </a:xfrm>
            <a:custGeom>
              <a:avLst/>
              <a:gdLst/>
              <a:ahLst/>
              <a:cxnLst/>
              <a:rect l="0" t="0" r="0" b="0"/>
              <a:pathLst>
                <a:path w="92710" h="125448">
                  <a:moveTo>
                    <a:pt x="10159" y="64072"/>
                  </a:moveTo>
                  <a:lnTo>
                    <a:pt x="10159" y="64072"/>
                  </a:lnTo>
                  <a:lnTo>
                    <a:pt x="15626" y="64072"/>
                  </a:lnTo>
                  <a:lnTo>
                    <a:pt x="22989" y="60701"/>
                  </a:lnTo>
                  <a:lnTo>
                    <a:pt x="37479" y="48492"/>
                  </a:lnTo>
                  <a:lnTo>
                    <a:pt x="56151" y="16390"/>
                  </a:lnTo>
                  <a:lnTo>
                    <a:pt x="56343" y="11823"/>
                  </a:lnTo>
                  <a:lnTo>
                    <a:pt x="52792" y="2986"/>
                  </a:lnTo>
                  <a:lnTo>
                    <a:pt x="49870" y="770"/>
                  </a:lnTo>
                  <a:lnTo>
                    <a:pt x="46511" y="0"/>
                  </a:lnTo>
                  <a:lnTo>
                    <a:pt x="42860" y="189"/>
                  </a:lnTo>
                  <a:lnTo>
                    <a:pt x="33159" y="6046"/>
                  </a:lnTo>
                  <a:lnTo>
                    <a:pt x="22498" y="16411"/>
                  </a:lnTo>
                  <a:lnTo>
                    <a:pt x="9268" y="38818"/>
                  </a:lnTo>
                  <a:lnTo>
                    <a:pt x="1" y="75757"/>
                  </a:lnTo>
                  <a:lnTo>
                    <a:pt x="0" y="92549"/>
                  </a:lnTo>
                  <a:lnTo>
                    <a:pt x="4703" y="107067"/>
                  </a:lnTo>
                  <a:lnTo>
                    <a:pt x="13378" y="116812"/>
                  </a:lnTo>
                  <a:lnTo>
                    <a:pt x="18655" y="120399"/>
                  </a:lnTo>
                  <a:lnTo>
                    <a:pt x="42937" y="125447"/>
                  </a:lnTo>
                  <a:lnTo>
                    <a:pt x="92709" y="114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641">
              <a:extLst>
                <a:ext uri="{FF2B5EF4-FFF2-40B4-BE49-F238E27FC236}">
                  <a16:creationId xmlns:a16="http://schemas.microsoft.com/office/drawing/2014/main" xmlns="" id="{2AD3C5EB-297C-4D93-A638-5BCA449A41E3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2207094" y="6122636"/>
              <a:ext cx="205907" cy="412889"/>
            </a:xfrm>
            <a:custGeom>
              <a:avLst/>
              <a:gdLst/>
              <a:ahLst/>
              <a:cxnLst/>
              <a:rect l="0" t="0" r="0" b="0"/>
              <a:pathLst>
                <a:path w="205907" h="412889">
                  <a:moveTo>
                    <a:pt x="2706" y="151164"/>
                  </a:moveTo>
                  <a:lnTo>
                    <a:pt x="2706" y="151164"/>
                  </a:lnTo>
                  <a:lnTo>
                    <a:pt x="13537" y="191536"/>
                  </a:lnTo>
                  <a:lnTo>
                    <a:pt x="19924" y="235417"/>
                  </a:lnTo>
                  <a:lnTo>
                    <a:pt x="21213" y="274200"/>
                  </a:lnTo>
                  <a:lnTo>
                    <a:pt x="23477" y="316971"/>
                  </a:lnTo>
                  <a:lnTo>
                    <a:pt x="24853" y="359042"/>
                  </a:lnTo>
                  <a:lnTo>
                    <a:pt x="18997" y="401070"/>
                  </a:lnTo>
                  <a:lnTo>
                    <a:pt x="15120" y="410400"/>
                  </a:lnTo>
                  <a:lnTo>
                    <a:pt x="13099" y="412888"/>
                  </a:lnTo>
                  <a:lnTo>
                    <a:pt x="11751" y="412430"/>
                  </a:lnTo>
                  <a:lnTo>
                    <a:pt x="9149" y="398144"/>
                  </a:lnTo>
                  <a:lnTo>
                    <a:pt x="4223" y="357615"/>
                  </a:lnTo>
                  <a:lnTo>
                    <a:pt x="323" y="318650"/>
                  </a:lnTo>
                  <a:lnTo>
                    <a:pt x="0" y="271698"/>
                  </a:lnTo>
                  <a:lnTo>
                    <a:pt x="902" y="246337"/>
                  </a:lnTo>
                  <a:lnTo>
                    <a:pt x="2915" y="221668"/>
                  </a:lnTo>
                  <a:lnTo>
                    <a:pt x="5667" y="197460"/>
                  </a:lnTo>
                  <a:lnTo>
                    <a:pt x="12489" y="150574"/>
                  </a:lnTo>
                  <a:lnTo>
                    <a:pt x="20224" y="106216"/>
                  </a:lnTo>
                  <a:lnTo>
                    <a:pt x="32129" y="68628"/>
                  </a:lnTo>
                  <a:lnTo>
                    <a:pt x="54698" y="27226"/>
                  </a:lnTo>
                  <a:lnTo>
                    <a:pt x="71674" y="10707"/>
                  </a:lnTo>
                  <a:lnTo>
                    <a:pt x="90979" y="1015"/>
                  </a:lnTo>
                  <a:lnTo>
                    <a:pt x="113199" y="0"/>
                  </a:lnTo>
                  <a:lnTo>
                    <a:pt x="125052" y="1705"/>
                  </a:lnTo>
                  <a:lnTo>
                    <a:pt x="145747" y="13006"/>
                  </a:lnTo>
                  <a:lnTo>
                    <a:pt x="155216" y="20959"/>
                  </a:lnTo>
                  <a:lnTo>
                    <a:pt x="165738" y="42964"/>
                  </a:lnTo>
                  <a:lnTo>
                    <a:pt x="169780" y="85004"/>
                  </a:lnTo>
                  <a:lnTo>
                    <a:pt x="165861" y="115410"/>
                  </a:lnTo>
                  <a:lnTo>
                    <a:pt x="147788" y="155622"/>
                  </a:lnTo>
                  <a:lnTo>
                    <a:pt x="132568" y="179015"/>
                  </a:lnTo>
                  <a:lnTo>
                    <a:pt x="114515" y="193646"/>
                  </a:lnTo>
                  <a:lnTo>
                    <a:pt x="95438" y="201090"/>
                  </a:lnTo>
                  <a:lnTo>
                    <a:pt x="70242" y="201313"/>
                  </a:lnTo>
                  <a:lnTo>
                    <a:pt x="50475" y="196504"/>
                  </a:lnTo>
                  <a:lnTo>
                    <a:pt x="94670" y="219184"/>
                  </a:lnTo>
                  <a:lnTo>
                    <a:pt x="137915" y="249424"/>
                  </a:lnTo>
                  <a:lnTo>
                    <a:pt x="164594" y="274194"/>
                  </a:lnTo>
                  <a:lnTo>
                    <a:pt x="190344" y="319443"/>
                  </a:lnTo>
                  <a:lnTo>
                    <a:pt x="205906" y="348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295">
            <a:extLst>
              <a:ext uri="{FF2B5EF4-FFF2-40B4-BE49-F238E27FC236}">
                <a16:creationId xmlns:a16="http://schemas.microsoft.com/office/drawing/2014/main" xmlns="" id="{B061D9FC-4C39-41B7-9D3C-33A4E4F122A0}"/>
              </a:ext>
            </a:extLst>
          </p:cNvPr>
          <p:cNvGrpSpPr/>
          <p:nvPr/>
        </p:nvGrpSpPr>
        <p:grpSpPr>
          <a:xfrm>
            <a:off x="4191000" y="5268680"/>
            <a:ext cx="2341484" cy="401871"/>
            <a:chOff x="4191000" y="5268680"/>
            <a:chExt cx="2341484" cy="401871"/>
          </a:xfrm>
        </p:grpSpPr>
        <p:sp>
          <p:nvSpPr>
            <p:cNvPr id="329" name="SMARTInkShape-1642">
              <a:extLst>
                <a:ext uri="{FF2B5EF4-FFF2-40B4-BE49-F238E27FC236}">
                  <a16:creationId xmlns:a16="http://schemas.microsoft.com/office/drawing/2014/main" xmlns="" id="{881B5C76-0C1A-457D-A147-3887D5EAC7EB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113515" y="5422900"/>
              <a:ext cx="220486" cy="69851"/>
            </a:xfrm>
            <a:custGeom>
              <a:avLst/>
              <a:gdLst/>
              <a:ahLst/>
              <a:cxnLst/>
              <a:rect l="0" t="0" r="0" b="0"/>
              <a:pathLst>
                <a:path w="2204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4193" y="66479"/>
                  </a:lnTo>
                  <a:lnTo>
                    <a:pt x="2207" y="64781"/>
                  </a:lnTo>
                  <a:lnTo>
                    <a:pt x="0" y="61012"/>
                  </a:lnTo>
                  <a:lnTo>
                    <a:pt x="2234" y="58313"/>
                  </a:lnTo>
                  <a:lnTo>
                    <a:pt x="21684" y="47068"/>
                  </a:lnTo>
                  <a:lnTo>
                    <a:pt x="63352" y="31350"/>
                  </a:lnTo>
                  <a:lnTo>
                    <a:pt x="100083" y="21929"/>
                  </a:lnTo>
                  <a:lnTo>
                    <a:pt x="136163" y="14920"/>
                  </a:lnTo>
                  <a:lnTo>
                    <a:pt x="182566" y="7008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43">
              <a:extLst>
                <a:ext uri="{FF2B5EF4-FFF2-40B4-BE49-F238E27FC236}">
                  <a16:creationId xmlns:a16="http://schemas.microsoft.com/office/drawing/2014/main" xmlns="" id="{165C6427-AC35-43FC-BC7F-5847FC3777F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207000" y="5461000"/>
              <a:ext cx="44451" cy="171451"/>
            </a:xfrm>
            <a:custGeom>
              <a:avLst/>
              <a:gdLst/>
              <a:ahLst/>
              <a:cxnLst/>
              <a:rect l="0" t="0" r="0" b="0"/>
              <a:pathLst>
                <a:path w="44451" h="171451">
                  <a:moveTo>
                    <a:pt x="0" y="0"/>
                  </a:moveTo>
                  <a:lnTo>
                    <a:pt x="0" y="0"/>
                  </a:lnTo>
                  <a:lnTo>
                    <a:pt x="6907" y="45190"/>
                  </a:lnTo>
                  <a:lnTo>
                    <a:pt x="12865" y="82769"/>
                  </a:lnTo>
                  <a:lnTo>
                    <a:pt x="24570" y="130022"/>
                  </a:lnTo>
                  <a:lnTo>
                    <a:pt x="444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44">
              <a:extLst>
                <a:ext uri="{FF2B5EF4-FFF2-40B4-BE49-F238E27FC236}">
                  <a16:creationId xmlns:a16="http://schemas.microsoft.com/office/drawing/2014/main" xmlns="" id="{8D1DCFC8-F93E-4905-97FD-21BEFA11A0A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952267" y="5405256"/>
              <a:ext cx="95984" cy="265295"/>
            </a:xfrm>
            <a:custGeom>
              <a:avLst/>
              <a:gdLst/>
              <a:ahLst/>
              <a:cxnLst/>
              <a:rect l="0" t="0" r="0" b="0"/>
              <a:pathLst>
                <a:path w="95984" h="265295">
                  <a:moveTo>
                    <a:pt x="89633" y="17644"/>
                  </a:moveTo>
                  <a:lnTo>
                    <a:pt x="89633" y="17644"/>
                  </a:lnTo>
                  <a:lnTo>
                    <a:pt x="80794" y="3339"/>
                  </a:lnTo>
                  <a:lnTo>
                    <a:pt x="74885" y="704"/>
                  </a:lnTo>
                  <a:lnTo>
                    <a:pt x="71335" y="0"/>
                  </a:lnTo>
                  <a:lnTo>
                    <a:pt x="61746" y="4863"/>
                  </a:lnTo>
                  <a:lnTo>
                    <a:pt x="56224" y="9122"/>
                  </a:lnTo>
                  <a:lnTo>
                    <a:pt x="31450" y="52153"/>
                  </a:lnTo>
                  <a:lnTo>
                    <a:pt x="10383" y="98033"/>
                  </a:lnTo>
                  <a:lnTo>
                    <a:pt x="1965" y="130748"/>
                  </a:lnTo>
                  <a:lnTo>
                    <a:pt x="0" y="177529"/>
                  </a:lnTo>
                  <a:lnTo>
                    <a:pt x="10629" y="215928"/>
                  </a:lnTo>
                  <a:lnTo>
                    <a:pt x="27003" y="236767"/>
                  </a:lnTo>
                  <a:lnTo>
                    <a:pt x="37296" y="246277"/>
                  </a:lnTo>
                  <a:lnTo>
                    <a:pt x="60022" y="256843"/>
                  </a:lnTo>
                  <a:lnTo>
                    <a:pt x="95983" y="265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45">
              <a:extLst>
                <a:ext uri="{FF2B5EF4-FFF2-40B4-BE49-F238E27FC236}">
                  <a16:creationId xmlns:a16="http://schemas.microsoft.com/office/drawing/2014/main" xmlns="" id="{C70CCAD4-33DD-412B-969D-1619E7BE77D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718050" y="5310365"/>
              <a:ext cx="177801" cy="334786"/>
            </a:xfrm>
            <a:custGeom>
              <a:avLst/>
              <a:gdLst/>
              <a:ahLst/>
              <a:cxnLst/>
              <a:rect l="0" t="0" r="0" b="0"/>
              <a:pathLst>
                <a:path w="177801" h="334786">
                  <a:moveTo>
                    <a:pt x="177800" y="10935"/>
                  </a:moveTo>
                  <a:lnTo>
                    <a:pt x="177800" y="10935"/>
                  </a:lnTo>
                  <a:lnTo>
                    <a:pt x="177800" y="4193"/>
                  </a:lnTo>
                  <a:lnTo>
                    <a:pt x="177094" y="2207"/>
                  </a:lnTo>
                  <a:lnTo>
                    <a:pt x="175919" y="883"/>
                  </a:lnTo>
                  <a:lnTo>
                    <a:pt x="174429" y="0"/>
                  </a:lnTo>
                  <a:lnTo>
                    <a:pt x="172025" y="1529"/>
                  </a:lnTo>
                  <a:lnTo>
                    <a:pt x="150664" y="31647"/>
                  </a:lnTo>
                  <a:lnTo>
                    <a:pt x="129465" y="70851"/>
                  </a:lnTo>
                  <a:lnTo>
                    <a:pt x="111632" y="105768"/>
                  </a:lnTo>
                  <a:lnTo>
                    <a:pt x="91242" y="145511"/>
                  </a:lnTo>
                  <a:lnTo>
                    <a:pt x="68069" y="189044"/>
                  </a:lnTo>
                  <a:lnTo>
                    <a:pt x="47422" y="228618"/>
                  </a:lnTo>
                  <a:lnTo>
                    <a:pt x="30249" y="262906"/>
                  </a:lnTo>
                  <a:lnTo>
                    <a:pt x="9607" y="309899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646">
              <a:extLst>
                <a:ext uri="{FF2B5EF4-FFF2-40B4-BE49-F238E27FC236}">
                  <a16:creationId xmlns:a16="http://schemas.microsoft.com/office/drawing/2014/main" xmlns="" id="{E96133B9-0B1D-4CA6-83AA-B25C3E47D35A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4549357" y="5333779"/>
              <a:ext cx="111062" cy="260065"/>
            </a:xfrm>
            <a:custGeom>
              <a:avLst/>
              <a:gdLst/>
              <a:ahLst/>
              <a:cxnLst/>
              <a:rect l="0" t="0" r="0" b="0"/>
              <a:pathLst>
                <a:path w="111062" h="260065">
                  <a:moveTo>
                    <a:pt x="22643" y="76421"/>
                  </a:moveTo>
                  <a:lnTo>
                    <a:pt x="22643" y="76421"/>
                  </a:lnTo>
                  <a:lnTo>
                    <a:pt x="13804" y="76421"/>
                  </a:lnTo>
                  <a:lnTo>
                    <a:pt x="12517" y="77832"/>
                  </a:lnTo>
                  <a:lnTo>
                    <a:pt x="11087" y="83163"/>
                  </a:lnTo>
                  <a:lnTo>
                    <a:pt x="13414" y="130692"/>
                  </a:lnTo>
                  <a:lnTo>
                    <a:pt x="15440" y="169721"/>
                  </a:lnTo>
                  <a:lnTo>
                    <a:pt x="12670" y="212563"/>
                  </a:lnTo>
                  <a:lnTo>
                    <a:pt x="4341" y="260064"/>
                  </a:lnTo>
                  <a:lnTo>
                    <a:pt x="4092" y="259527"/>
                  </a:lnTo>
                  <a:lnTo>
                    <a:pt x="0" y="216611"/>
                  </a:lnTo>
                  <a:lnTo>
                    <a:pt x="1526" y="179179"/>
                  </a:lnTo>
                  <a:lnTo>
                    <a:pt x="8319" y="134791"/>
                  </a:lnTo>
                  <a:lnTo>
                    <a:pt x="16276" y="91074"/>
                  </a:lnTo>
                  <a:lnTo>
                    <a:pt x="21462" y="44074"/>
                  </a:lnTo>
                  <a:lnTo>
                    <a:pt x="25175" y="21592"/>
                  </a:lnTo>
                  <a:lnTo>
                    <a:pt x="28565" y="13763"/>
                  </a:lnTo>
                  <a:lnTo>
                    <a:pt x="37975" y="3182"/>
                  </a:lnTo>
                  <a:lnTo>
                    <a:pt x="44153" y="784"/>
                  </a:lnTo>
                  <a:lnTo>
                    <a:pt x="58544" y="0"/>
                  </a:lnTo>
                  <a:lnTo>
                    <a:pt x="76228" y="7649"/>
                  </a:lnTo>
                  <a:lnTo>
                    <a:pt x="93731" y="21161"/>
                  </a:lnTo>
                  <a:lnTo>
                    <a:pt x="106213" y="38926"/>
                  </a:lnTo>
                  <a:lnTo>
                    <a:pt x="110820" y="56699"/>
                  </a:lnTo>
                  <a:lnTo>
                    <a:pt x="111061" y="65390"/>
                  </a:lnTo>
                  <a:lnTo>
                    <a:pt x="105684" y="82572"/>
                  </a:lnTo>
                  <a:lnTo>
                    <a:pt x="101287" y="91105"/>
                  </a:lnTo>
                  <a:lnTo>
                    <a:pt x="85112" y="106231"/>
                  </a:lnTo>
                  <a:lnTo>
                    <a:pt x="65930" y="117892"/>
                  </a:lnTo>
                  <a:lnTo>
                    <a:pt x="28993" y="127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647">
              <a:extLst>
                <a:ext uri="{FF2B5EF4-FFF2-40B4-BE49-F238E27FC236}">
                  <a16:creationId xmlns:a16="http://schemas.microsoft.com/office/drawing/2014/main" xmlns="" id="{FC414A21-5DF3-4A3C-9F57-2CB93EA9B13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191000" y="5373877"/>
              <a:ext cx="279401" cy="42674"/>
            </a:xfrm>
            <a:custGeom>
              <a:avLst/>
              <a:gdLst/>
              <a:ahLst/>
              <a:cxnLst/>
              <a:rect l="0" t="0" r="0" b="0"/>
              <a:pathLst>
                <a:path w="279401" h="42674">
                  <a:moveTo>
                    <a:pt x="0" y="42673"/>
                  </a:moveTo>
                  <a:lnTo>
                    <a:pt x="0" y="42673"/>
                  </a:lnTo>
                  <a:lnTo>
                    <a:pt x="0" y="35931"/>
                  </a:lnTo>
                  <a:lnTo>
                    <a:pt x="3763" y="28858"/>
                  </a:lnTo>
                  <a:lnTo>
                    <a:pt x="6742" y="24996"/>
                  </a:lnTo>
                  <a:lnTo>
                    <a:pt x="34532" y="12820"/>
                  </a:lnTo>
                  <a:lnTo>
                    <a:pt x="77416" y="3645"/>
                  </a:lnTo>
                  <a:lnTo>
                    <a:pt x="115076" y="633"/>
                  </a:lnTo>
                  <a:lnTo>
                    <a:pt x="156271" y="0"/>
                  </a:lnTo>
                  <a:lnTo>
                    <a:pt x="195749" y="2070"/>
                  </a:lnTo>
                  <a:lnTo>
                    <a:pt x="230698" y="3461"/>
                  </a:lnTo>
                  <a:lnTo>
                    <a:pt x="279400" y="4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48">
              <a:extLst>
                <a:ext uri="{FF2B5EF4-FFF2-40B4-BE49-F238E27FC236}">
                  <a16:creationId xmlns:a16="http://schemas.microsoft.com/office/drawing/2014/main" xmlns="" id="{9138AD9B-B2D4-4DEC-AF50-B4E0EAC5CD70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330700" y="5394129"/>
              <a:ext cx="12701" cy="225622"/>
            </a:xfrm>
            <a:custGeom>
              <a:avLst/>
              <a:gdLst/>
              <a:ahLst/>
              <a:cxnLst/>
              <a:rect l="0" t="0" r="0" b="0"/>
              <a:pathLst>
                <a:path w="1270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69" y="40547"/>
                  </a:lnTo>
                  <a:lnTo>
                    <a:pt x="10126" y="85256"/>
                  </a:lnTo>
                  <a:lnTo>
                    <a:pt x="11556" y="120197"/>
                  </a:lnTo>
                  <a:lnTo>
                    <a:pt x="12361" y="165456"/>
                  </a:lnTo>
                  <a:lnTo>
                    <a:pt x="12655" y="212114"/>
                  </a:lnTo>
                  <a:lnTo>
                    <a:pt x="12700" y="225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49">
              <a:extLst>
                <a:ext uri="{FF2B5EF4-FFF2-40B4-BE49-F238E27FC236}">
                  <a16:creationId xmlns:a16="http://schemas.microsoft.com/office/drawing/2014/main" xmlns="" id="{40705EDE-BEDE-404E-9EA2-E45574A03B79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388100" y="5268680"/>
              <a:ext cx="144384" cy="351071"/>
            </a:xfrm>
            <a:custGeom>
              <a:avLst/>
              <a:gdLst/>
              <a:ahLst/>
              <a:cxnLst/>
              <a:rect l="0" t="0" r="0" b="0"/>
              <a:pathLst>
                <a:path w="144384" h="351071">
                  <a:moveTo>
                    <a:pt x="82550" y="8170"/>
                  </a:moveTo>
                  <a:lnTo>
                    <a:pt x="82550" y="8170"/>
                  </a:lnTo>
                  <a:lnTo>
                    <a:pt x="85921" y="1428"/>
                  </a:lnTo>
                  <a:lnTo>
                    <a:pt x="88325" y="147"/>
                  </a:lnTo>
                  <a:lnTo>
                    <a:pt x="91339" y="0"/>
                  </a:lnTo>
                  <a:lnTo>
                    <a:pt x="94759" y="607"/>
                  </a:lnTo>
                  <a:lnTo>
                    <a:pt x="109686" y="18315"/>
                  </a:lnTo>
                  <a:lnTo>
                    <a:pt x="121421" y="47486"/>
                  </a:lnTo>
                  <a:lnTo>
                    <a:pt x="132986" y="86321"/>
                  </a:lnTo>
                  <a:lnTo>
                    <a:pt x="142831" y="129452"/>
                  </a:lnTo>
                  <a:lnTo>
                    <a:pt x="144383" y="174492"/>
                  </a:lnTo>
                  <a:lnTo>
                    <a:pt x="138960" y="218969"/>
                  </a:lnTo>
                  <a:lnTo>
                    <a:pt x="127141" y="259903"/>
                  </a:lnTo>
                  <a:lnTo>
                    <a:pt x="97879" y="305165"/>
                  </a:lnTo>
                  <a:lnTo>
                    <a:pt x="62398" y="334176"/>
                  </a:lnTo>
                  <a:lnTo>
                    <a:pt x="37610" y="343562"/>
                  </a:lnTo>
                  <a:lnTo>
                    <a:pt x="0" y="351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650">
              <a:extLst>
                <a:ext uri="{FF2B5EF4-FFF2-40B4-BE49-F238E27FC236}">
                  <a16:creationId xmlns:a16="http://schemas.microsoft.com/office/drawing/2014/main" xmlns="" id="{DFD31A2C-5410-44B9-B054-FC11CF621A1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268333" y="5329282"/>
              <a:ext cx="141201" cy="260117"/>
            </a:xfrm>
            <a:custGeom>
              <a:avLst/>
              <a:gdLst/>
              <a:ahLst/>
              <a:cxnLst/>
              <a:rect l="0" t="0" r="0" b="0"/>
              <a:pathLst>
                <a:path w="141201" h="260117">
                  <a:moveTo>
                    <a:pt x="5467" y="80918"/>
                  </a:moveTo>
                  <a:lnTo>
                    <a:pt x="5467" y="80918"/>
                  </a:lnTo>
                  <a:lnTo>
                    <a:pt x="5467" y="126108"/>
                  </a:lnTo>
                  <a:lnTo>
                    <a:pt x="5467" y="165569"/>
                  </a:lnTo>
                  <a:lnTo>
                    <a:pt x="5467" y="206658"/>
                  </a:lnTo>
                  <a:lnTo>
                    <a:pt x="1103" y="253926"/>
                  </a:lnTo>
                  <a:lnTo>
                    <a:pt x="0" y="260116"/>
                  </a:lnTo>
                  <a:lnTo>
                    <a:pt x="411" y="259651"/>
                  </a:lnTo>
                  <a:lnTo>
                    <a:pt x="8033" y="224635"/>
                  </a:lnTo>
                  <a:lnTo>
                    <a:pt x="13898" y="193005"/>
                  </a:lnTo>
                  <a:lnTo>
                    <a:pt x="22619" y="153312"/>
                  </a:lnTo>
                  <a:lnTo>
                    <a:pt x="28897" y="129886"/>
                  </a:lnTo>
                  <a:lnTo>
                    <a:pt x="42691" y="84338"/>
                  </a:lnTo>
                  <a:lnTo>
                    <a:pt x="60947" y="37011"/>
                  </a:lnTo>
                  <a:lnTo>
                    <a:pt x="74150" y="6628"/>
                  </a:lnTo>
                  <a:lnTo>
                    <a:pt x="76656" y="3875"/>
                  </a:lnTo>
                  <a:lnTo>
                    <a:pt x="85085" y="816"/>
                  </a:lnTo>
                  <a:lnTo>
                    <a:pt x="90295" y="0"/>
                  </a:lnTo>
                  <a:lnTo>
                    <a:pt x="103611" y="8501"/>
                  </a:lnTo>
                  <a:lnTo>
                    <a:pt x="131783" y="42703"/>
                  </a:lnTo>
                  <a:lnTo>
                    <a:pt x="139218" y="64639"/>
                  </a:lnTo>
                  <a:lnTo>
                    <a:pt x="141200" y="76415"/>
                  </a:lnTo>
                  <a:lnTo>
                    <a:pt x="139700" y="86383"/>
                  </a:lnTo>
                  <a:lnTo>
                    <a:pt x="130507" y="103102"/>
                  </a:lnTo>
                  <a:lnTo>
                    <a:pt x="113252" y="115707"/>
                  </a:lnTo>
                  <a:lnTo>
                    <a:pt x="71049" y="131926"/>
                  </a:lnTo>
                  <a:lnTo>
                    <a:pt x="42695" y="132876"/>
                  </a:lnTo>
                  <a:lnTo>
                    <a:pt x="32596" y="130351"/>
                  </a:lnTo>
                  <a:lnTo>
                    <a:pt x="24517" y="125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651">
              <a:extLst>
                <a:ext uri="{FF2B5EF4-FFF2-40B4-BE49-F238E27FC236}">
                  <a16:creationId xmlns:a16="http://schemas.microsoft.com/office/drawing/2014/main" xmlns="" id="{EDF49896-F42C-4D8B-892D-A8720B7ECEBC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003729" y="5480050"/>
              <a:ext cx="200222" cy="17757"/>
            </a:xfrm>
            <a:custGeom>
              <a:avLst/>
              <a:gdLst/>
              <a:ahLst/>
              <a:cxnLst/>
              <a:rect l="0" t="0" r="0" b="0"/>
              <a:pathLst>
                <a:path w="20022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20709" y="17756"/>
                  </a:lnTo>
                  <a:lnTo>
                    <a:pt x="62209" y="14512"/>
                  </a:lnTo>
                  <a:lnTo>
                    <a:pt x="98901" y="13505"/>
                  </a:lnTo>
                  <a:lnTo>
                    <a:pt x="133082" y="11176"/>
                  </a:lnTo>
                  <a:lnTo>
                    <a:pt x="172566" y="5899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52">
              <a:extLst>
                <a:ext uri="{FF2B5EF4-FFF2-40B4-BE49-F238E27FC236}">
                  <a16:creationId xmlns:a16="http://schemas.microsoft.com/office/drawing/2014/main" xmlns="" id="{BFAE2A05-C70B-4ADF-8F60-A9E36E258D67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000750" y="53848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411" y="35016"/>
                  </a:lnTo>
                  <a:lnTo>
                    <a:pt x="6741" y="30144"/>
                  </a:lnTo>
                  <a:lnTo>
                    <a:pt x="24419" y="20064"/>
                  </a:lnTo>
                  <a:lnTo>
                    <a:pt x="70884" y="90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53">
              <a:extLst>
                <a:ext uri="{FF2B5EF4-FFF2-40B4-BE49-F238E27FC236}">
                  <a16:creationId xmlns:a16="http://schemas.microsoft.com/office/drawing/2014/main" xmlns="" id="{081BB85B-ADBC-4128-BA3E-06575537C971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984679" y="5403850"/>
              <a:ext cx="3372" cy="203201"/>
            </a:xfrm>
            <a:custGeom>
              <a:avLst/>
              <a:gdLst/>
              <a:ahLst/>
              <a:cxnLst/>
              <a:rect l="0" t="0" r="0" b="0"/>
              <a:pathLst>
                <a:path w="3372" h="203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39" y="44257"/>
                  </a:lnTo>
                  <a:lnTo>
                    <a:pt x="3094" y="84375"/>
                  </a:lnTo>
                  <a:lnTo>
                    <a:pt x="3288" y="127541"/>
                  </a:lnTo>
                  <a:lnTo>
                    <a:pt x="3348" y="167848"/>
                  </a:lnTo>
                  <a:lnTo>
                    <a:pt x="337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654">
              <a:extLst>
                <a:ext uri="{FF2B5EF4-FFF2-40B4-BE49-F238E27FC236}">
                  <a16:creationId xmlns:a16="http://schemas.microsoft.com/office/drawing/2014/main" xmlns="" id="{B3CEFD70-6B20-40D9-876D-6E028422D6F6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759450" y="54546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6907" y="83701"/>
                  </a:lnTo>
                  <a:lnTo>
                    <a:pt x="11556" y="130206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55">
              <a:extLst>
                <a:ext uri="{FF2B5EF4-FFF2-40B4-BE49-F238E27FC236}">
                  <a16:creationId xmlns:a16="http://schemas.microsoft.com/office/drawing/2014/main" xmlns="" id="{BBD12930-3633-427D-9E8E-7D498A1B15F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635429" y="5532601"/>
              <a:ext cx="193872" cy="17300"/>
            </a:xfrm>
            <a:custGeom>
              <a:avLst/>
              <a:gdLst/>
              <a:ahLst/>
              <a:cxnLst/>
              <a:rect l="0" t="0" r="0" b="0"/>
              <a:pathLst>
                <a:path w="193872" h="17300">
                  <a:moveTo>
                    <a:pt x="3371" y="17299"/>
                  </a:moveTo>
                  <a:lnTo>
                    <a:pt x="3371" y="17299"/>
                  </a:lnTo>
                  <a:lnTo>
                    <a:pt x="0" y="13928"/>
                  </a:lnTo>
                  <a:lnTo>
                    <a:pt x="418" y="12935"/>
                  </a:lnTo>
                  <a:lnTo>
                    <a:pt x="42328" y="4158"/>
                  </a:lnTo>
                  <a:lnTo>
                    <a:pt x="85469" y="0"/>
                  </a:lnTo>
                  <a:lnTo>
                    <a:pt x="132824" y="650"/>
                  </a:lnTo>
                  <a:lnTo>
                    <a:pt x="176639" y="3818"/>
                  </a:lnTo>
                  <a:lnTo>
                    <a:pt x="193871" y="4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56">
              <a:extLst>
                <a:ext uri="{FF2B5EF4-FFF2-40B4-BE49-F238E27FC236}">
                  <a16:creationId xmlns:a16="http://schemas.microsoft.com/office/drawing/2014/main" xmlns="" id="{E8468F22-EB0C-4F00-BFF5-254BE3C60A73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384800" y="5375623"/>
              <a:ext cx="156871" cy="251036"/>
            </a:xfrm>
            <a:custGeom>
              <a:avLst/>
              <a:gdLst/>
              <a:ahLst/>
              <a:cxnLst/>
              <a:rect l="0" t="0" r="0" b="0"/>
              <a:pathLst>
                <a:path w="156871" h="251036">
                  <a:moveTo>
                    <a:pt x="0" y="53627"/>
                  </a:moveTo>
                  <a:lnTo>
                    <a:pt x="0" y="53627"/>
                  </a:lnTo>
                  <a:lnTo>
                    <a:pt x="15901" y="96965"/>
                  </a:lnTo>
                  <a:lnTo>
                    <a:pt x="27838" y="132083"/>
                  </a:lnTo>
                  <a:lnTo>
                    <a:pt x="38901" y="172751"/>
                  </a:lnTo>
                  <a:lnTo>
                    <a:pt x="42805" y="210514"/>
                  </a:lnTo>
                  <a:lnTo>
                    <a:pt x="44354" y="251035"/>
                  </a:lnTo>
                  <a:lnTo>
                    <a:pt x="44441" y="206582"/>
                  </a:lnTo>
                  <a:lnTo>
                    <a:pt x="45857" y="169584"/>
                  </a:lnTo>
                  <a:lnTo>
                    <a:pt x="51190" y="124919"/>
                  </a:lnTo>
                  <a:lnTo>
                    <a:pt x="58264" y="84372"/>
                  </a:lnTo>
                  <a:lnTo>
                    <a:pt x="68299" y="39218"/>
                  </a:lnTo>
                  <a:lnTo>
                    <a:pt x="77622" y="14315"/>
                  </a:lnTo>
                  <a:lnTo>
                    <a:pt x="81381" y="8369"/>
                  </a:lnTo>
                  <a:lnTo>
                    <a:pt x="86004" y="4406"/>
                  </a:lnTo>
                  <a:lnTo>
                    <a:pt x="96785" y="0"/>
                  </a:lnTo>
                  <a:lnTo>
                    <a:pt x="112395" y="3687"/>
                  </a:lnTo>
                  <a:lnTo>
                    <a:pt x="128975" y="12381"/>
                  </a:lnTo>
                  <a:lnTo>
                    <a:pt x="141048" y="23301"/>
                  </a:lnTo>
                  <a:lnTo>
                    <a:pt x="152407" y="48091"/>
                  </a:lnTo>
                  <a:lnTo>
                    <a:pt x="156870" y="77779"/>
                  </a:lnTo>
                  <a:lnTo>
                    <a:pt x="152271" y="96581"/>
                  </a:lnTo>
                  <a:lnTo>
                    <a:pt x="148080" y="105546"/>
                  </a:lnTo>
                  <a:lnTo>
                    <a:pt x="134017" y="119271"/>
                  </a:lnTo>
                  <a:lnTo>
                    <a:pt x="116713" y="128663"/>
                  </a:lnTo>
                  <a:lnTo>
                    <a:pt x="69850" y="136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96">
            <a:extLst>
              <a:ext uri="{FF2B5EF4-FFF2-40B4-BE49-F238E27FC236}">
                <a16:creationId xmlns:a16="http://schemas.microsoft.com/office/drawing/2014/main" xmlns="" id="{6344C2B3-0356-48E2-A2E9-C14D4E062670}"/>
              </a:ext>
            </a:extLst>
          </p:cNvPr>
          <p:cNvGrpSpPr/>
          <p:nvPr/>
        </p:nvGrpSpPr>
        <p:grpSpPr>
          <a:xfrm>
            <a:off x="3644900" y="5589468"/>
            <a:ext cx="228601" cy="74733"/>
            <a:chOff x="3644900" y="5589468"/>
            <a:chExt cx="228601" cy="74733"/>
          </a:xfrm>
        </p:grpSpPr>
        <p:sp>
          <p:nvSpPr>
            <p:cNvPr id="345" name="SMARTInkShape-1657">
              <a:extLst>
                <a:ext uri="{FF2B5EF4-FFF2-40B4-BE49-F238E27FC236}">
                  <a16:creationId xmlns:a16="http://schemas.microsoft.com/office/drawing/2014/main" xmlns="" id="{E63D76E1-054F-4AE1-95BD-AB18444D15F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673279" y="5657850"/>
              <a:ext cx="200222" cy="6351"/>
            </a:xfrm>
            <a:custGeom>
              <a:avLst/>
              <a:gdLst/>
              <a:ahLst/>
              <a:cxnLst/>
              <a:rect l="0" t="0" r="0" b="0"/>
              <a:pathLst>
                <a:path w="2002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7353" y="0"/>
                  </a:lnTo>
                  <a:lnTo>
                    <a:pt x="91426" y="0"/>
                  </a:lnTo>
                  <a:lnTo>
                    <a:pt x="126468" y="706"/>
                  </a:lnTo>
                  <a:lnTo>
                    <a:pt x="163208" y="3371"/>
                  </a:lnTo>
                  <a:lnTo>
                    <a:pt x="20022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658">
              <a:extLst>
                <a:ext uri="{FF2B5EF4-FFF2-40B4-BE49-F238E27FC236}">
                  <a16:creationId xmlns:a16="http://schemas.microsoft.com/office/drawing/2014/main" xmlns="" id="{41AC3A8C-C53D-42D5-9E2B-0D2D7AF61BE5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644900" y="5589468"/>
              <a:ext cx="146051" cy="11233"/>
            </a:xfrm>
            <a:custGeom>
              <a:avLst/>
              <a:gdLst/>
              <a:ahLst/>
              <a:cxnLst/>
              <a:rect l="0" t="0" r="0" b="0"/>
              <a:pathLst>
                <a:path w="146051" h="11233">
                  <a:moveTo>
                    <a:pt x="0" y="11232"/>
                  </a:moveTo>
                  <a:lnTo>
                    <a:pt x="0" y="11232"/>
                  </a:lnTo>
                  <a:lnTo>
                    <a:pt x="36628" y="2393"/>
                  </a:lnTo>
                  <a:lnTo>
                    <a:pt x="82808" y="0"/>
                  </a:lnTo>
                  <a:lnTo>
                    <a:pt x="122870" y="5590"/>
                  </a:lnTo>
                  <a:lnTo>
                    <a:pt x="146050" y="11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297">
            <a:extLst>
              <a:ext uri="{FF2B5EF4-FFF2-40B4-BE49-F238E27FC236}">
                <a16:creationId xmlns:a16="http://schemas.microsoft.com/office/drawing/2014/main" xmlns="" id="{E66BAFCC-935E-42D6-876A-D4DC449834CB}"/>
              </a:ext>
            </a:extLst>
          </p:cNvPr>
          <p:cNvGrpSpPr/>
          <p:nvPr/>
        </p:nvGrpSpPr>
        <p:grpSpPr>
          <a:xfrm>
            <a:off x="2034692" y="5379901"/>
            <a:ext cx="1227340" cy="380743"/>
            <a:chOff x="2034692" y="5379901"/>
            <a:chExt cx="1227340" cy="380743"/>
          </a:xfrm>
        </p:grpSpPr>
        <p:sp>
          <p:nvSpPr>
            <p:cNvPr id="348" name="SMARTInkShape-1659">
              <a:extLst>
                <a:ext uri="{FF2B5EF4-FFF2-40B4-BE49-F238E27FC236}">
                  <a16:creationId xmlns:a16="http://schemas.microsoft.com/office/drawing/2014/main" xmlns="" id="{7331F2AB-9554-49E6-9CD0-5CD9D696BEE2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143250" y="5540913"/>
              <a:ext cx="118782" cy="161128"/>
            </a:xfrm>
            <a:custGeom>
              <a:avLst/>
              <a:gdLst/>
              <a:ahLst/>
              <a:cxnLst/>
              <a:rect l="0" t="0" r="0" b="0"/>
              <a:pathLst>
                <a:path w="118782" h="161128">
                  <a:moveTo>
                    <a:pt x="0" y="47087"/>
                  </a:moveTo>
                  <a:lnTo>
                    <a:pt x="0" y="47087"/>
                  </a:lnTo>
                  <a:lnTo>
                    <a:pt x="0" y="43716"/>
                  </a:lnTo>
                  <a:lnTo>
                    <a:pt x="706" y="43429"/>
                  </a:lnTo>
                  <a:lnTo>
                    <a:pt x="3371" y="44991"/>
                  </a:lnTo>
                  <a:lnTo>
                    <a:pt x="5026" y="49918"/>
                  </a:lnTo>
                  <a:lnTo>
                    <a:pt x="5467" y="53208"/>
                  </a:lnTo>
                  <a:lnTo>
                    <a:pt x="27255" y="96964"/>
                  </a:lnTo>
                  <a:lnTo>
                    <a:pt x="33868" y="121524"/>
                  </a:lnTo>
                  <a:lnTo>
                    <a:pt x="33162" y="138261"/>
                  </a:lnTo>
                  <a:lnTo>
                    <a:pt x="28614" y="151343"/>
                  </a:lnTo>
                  <a:lnTo>
                    <a:pt x="25426" y="156808"/>
                  </a:lnTo>
                  <a:lnTo>
                    <a:pt x="21889" y="159745"/>
                  </a:lnTo>
                  <a:lnTo>
                    <a:pt x="18121" y="160997"/>
                  </a:lnTo>
                  <a:lnTo>
                    <a:pt x="14197" y="161127"/>
                  </a:lnTo>
                  <a:lnTo>
                    <a:pt x="10876" y="158392"/>
                  </a:lnTo>
                  <a:lnTo>
                    <a:pt x="5304" y="147826"/>
                  </a:lnTo>
                  <a:lnTo>
                    <a:pt x="1572" y="119269"/>
                  </a:lnTo>
                  <a:lnTo>
                    <a:pt x="3836" y="77255"/>
                  </a:lnTo>
                  <a:lnTo>
                    <a:pt x="12347" y="35800"/>
                  </a:lnTo>
                  <a:lnTo>
                    <a:pt x="23806" y="10189"/>
                  </a:lnTo>
                  <a:lnTo>
                    <a:pt x="31982" y="2465"/>
                  </a:lnTo>
                  <a:lnTo>
                    <a:pt x="36138" y="406"/>
                  </a:lnTo>
                  <a:lnTo>
                    <a:pt x="48282" y="0"/>
                  </a:lnTo>
                  <a:lnTo>
                    <a:pt x="55470" y="878"/>
                  </a:lnTo>
                  <a:lnTo>
                    <a:pt x="70985" y="9381"/>
                  </a:lnTo>
                  <a:lnTo>
                    <a:pt x="86582" y="23273"/>
                  </a:lnTo>
                  <a:lnTo>
                    <a:pt x="106557" y="51633"/>
                  </a:lnTo>
                  <a:lnTo>
                    <a:pt x="116973" y="74507"/>
                  </a:lnTo>
                  <a:lnTo>
                    <a:pt x="118781" y="96903"/>
                  </a:lnTo>
                  <a:lnTo>
                    <a:pt x="110526" y="142782"/>
                  </a:lnTo>
                  <a:lnTo>
                    <a:pt x="107950" y="155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660">
              <a:extLst>
                <a:ext uri="{FF2B5EF4-FFF2-40B4-BE49-F238E27FC236}">
                  <a16:creationId xmlns:a16="http://schemas.microsoft.com/office/drawing/2014/main" xmlns="" id="{28C10189-D0EB-47C7-B7AA-4F1363BC09E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957560" y="5589222"/>
              <a:ext cx="89888" cy="87639"/>
            </a:xfrm>
            <a:custGeom>
              <a:avLst/>
              <a:gdLst/>
              <a:ahLst/>
              <a:cxnLst/>
              <a:rect l="0" t="0" r="0" b="0"/>
              <a:pathLst>
                <a:path w="89888" h="87639">
                  <a:moveTo>
                    <a:pt x="58690" y="17828"/>
                  </a:moveTo>
                  <a:lnTo>
                    <a:pt x="58690" y="17828"/>
                  </a:lnTo>
                  <a:lnTo>
                    <a:pt x="58690" y="14457"/>
                  </a:lnTo>
                  <a:lnTo>
                    <a:pt x="56808" y="10920"/>
                  </a:lnTo>
                  <a:lnTo>
                    <a:pt x="52915" y="6996"/>
                  </a:lnTo>
                  <a:lnTo>
                    <a:pt x="46481" y="2901"/>
                  </a:lnTo>
                  <a:lnTo>
                    <a:pt x="31554" y="0"/>
                  </a:lnTo>
                  <a:lnTo>
                    <a:pt x="19818" y="3084"/>
                  </a:lnTo>
                  <a:lnTo>
                    <a:pt x="13725" y="5882"/>
                  </a:lnTo>
                  <a:lnTo>
                    <a:pt x="5074" y="14636"/>
                  </a:lnTo>
                  <a:lnTo>
                    <a:pt x="1780" y="19933"/>
                  </a:lnTo>
                  <a:lnTo>
                    <a:pt x="0" y="35227"/>
                  </a:lnTo>
                  <a:lnTo>
                    <a:pt x="513" y="44244"/>
                  </a:lnTo>
                  <a:lnTo>
                    <a:pt x="6728" y="59907"/>
                  </a:lnTo>
                  <a:lnTo>
                    <a:pt x="11349" y="67047"/>
                  </a:lnTo>
                  <a:lnTo>
                    <a:pt x="25890" y="78744"/>
                  </a:lnTo>
                  <a:lnTo>
                    <a:pt x="34706" y="83839"/>
                  </a:lnTo>
                  <a:lnTo>
                    <a:pt x="53910" y="87618"/>
                  </a:lnTo>
                  <a:lnTo>
                    <a:pt x="63970" y="87638"/>
                  </a:lnTo>
                  <a:lnTo>
                    <a:pt x="78911" y="82016"/>
                  </a:lnTo>
                  <a:lnTo>
                    <a:pt x="84871" y="77553"/>
                  </a:lnTo>
                  <a:lnTo>
                    <a:pt x="88138" y="71756"/>
                  </a:lnTo>
                  <a:lnTo>
                    <a:pt x="89887" y="57788"/>
                  </a:lnTo>
                  <a:lnTo>
                    <a:pt x="84550" y="42173"/>
                  </a:lnTo>
                  <a:lnTo>
                    <a:pt x="75122" y="27238"/>
                  </a:lnTo>
                  <a:lnTo>
                    <a:pt x="52340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661">
              <a:extLst>
                <a:ext uri="{FF2B5EF4-FFF2-40B4-BE49-F238E27FC236}">
                  <a16:creationId xmlns:a16="http://schemas.microsoft.com/office/drawing/2014/main" xmlns="" id="{0E96DF9A-39CF-4C41-88A6-CBD9E042F891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876550" y="5518009"/>
              <a:ext cx="19051" cy="175036"/>
            </a:xfrm>
            <a:custGeom>
              <a:avLst/>
              <a:gdLst/>
              <a:ahLst/>
              <a:cxnLst/>
              <a:rect l="0" t="0" r="0" b="0"/>
              <a:pathLst>
                <a:path w="19051" h="175036">
                  <a:moveTo>
                    <a:pt x="0" y="108091"/>
                  </a:moveTo>
                  <a:lnTo>
                    <a:pt x="0" y="108091"/>
                  </a:lnTo>
                  <a:lnTo>
                    <a:pt x="8838" y="132509"/>
                  </a:lnTo>
                  <a:lnTo>
                    <a:pt x="12361" y="168134"/>
                  </a:lnTo>
                  <a:lnTo>
                    <a:pt x="11768" y="171402"/>
                  </a:lnTo>
                  <a:lnTo>
                    <a:pt x="10668" y="173582"/>
                  </a:lnTo>
                  <a:lnTo>
                    <a:pt x="9229" y="175035"/>
                  </a:lnTo>
                  <a:lnTo>
                    <a:pt x="8269" y="173180"/>
                  </a:lnTo>
                  <a:lnTo>
                    <a:pt x="3232" y="132219"/>
                  </a:lnTo>
                  <a:lnTo>
                    <a:pt x="4328" y="84901"/>
                  </a:lnTo>
                  <a:lnTo>
                    <a:pt x="9122" y="40777"/>
                  </a:lnTo>
                  <a:lnTo>
                    <a:pt x="6918" y="988"/>
                  </a:lnTo>
                  <a:lnTo>
                    <a:pt x="8140" y="0"/>
                  </a:lnTo>
                  <a:lnTo>
                    <a:pt x="10366" y="752"/>
                  </a:lnTo>
                  <a:lnTo>
                    <a:pt x="19050" y="6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662">
              <a:extLst>
                <a:ext uri="{FF2B5EF4-FFF2-40B4-BE49-F238E27FC236}">
                  <a16:creationId xmlns:a16="http://schemas.microsoft.com/office/drawing/2014/main" xmlns="" id="{F2185BFB-6798-4ADA-922B-3DE9C0EBB712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713600" y="5592106"/>
              <a:ext cx="88771" cy="132725"/>
            </a:xfrm>
            <a:custGeom>
              <a:avLst/>
              <a:gdLst/>
              <a:ahLst/>
              <a:cxnLst/>
              <a:rect l="0" t="0" r="0" b="0"/>
              <a:pathLst>
                <a:path w="88771" h="132725">
                  <a:moveTo>
                    <a:pt x="74050" y="21294"/>
                  </a:moveTo>
                  <a:lnTo>
                    <a:pt x="74050" y="21294"/>
                  </a:lnTo>
                  <a:lnTo>
                    <a:pt x="59547" y="15519"/>
                  </a:lnTo>
                  <a:lnTo>
                    <a:pt x="38108" y="900"/>
                  </a:lnTo>
                  <a:lnTo>
                    <a:pt x="25855" y="0"/>
                  </a:lnTo>
                  <a:lnTo>
                    <a:pt x="18637" y="748"/>
                  </a:lnTo>
                  <a:lnTo>
                    <a:pt x="8735" y="5342"/>
                  </a:lnTo>
                  <a:lnTo>
                    <a:pt x="5106" y="8543"/>
                  </a:lnTo>
                  <a:lnTo>
                    <a:pt x="1075" y="15863"/>
                  </a:lnTo>
                  <a:lnTo>
                    <a:pt x="0" y="19789"/>
                  </a:lnTo>
                  <a:lnTo>
                    <a:pt x="1400" y="23819"/>
                  </a:lnTo>
                  <a:lnTo>
                    <a:pt x="8600" y="32058"/>
                  </a:lnTo>
                  <a:lnTo>
                    <a:pt x="45318" y="53068"/>
                  </a:lnTo>
                  <a:lnTo>
                    <a:pt x="71181" y="67633"/>
                  </a:lnTo>
                  <a:lnTo>
                    <a:pt x="83358" y="79284"/>
                  </a:lnTo>
                  <a:lnTo>
                    <a:pt x="88770" y="91517"/>
                  </a:lnTo>
                  <a:lnTo>
                    <a:pt x="87413" y="104009"/>
                  </a:lnTo>
                  <a:lnTo>
                    <a:pt x="85075" y="110304"/>
                  </a:lnTo>
                  <a:lnTo>
                    <a:pt x="73071" y="121062"/>
                  </a:lnTo>
                  <a:lnTo>
                    <a:pt x="56681" y="129135"/>
                  </a:lnTo>
                  <a:lnTo>
                    <a:pt x="39990" y="132724"/>
                  </a:lnTo>
                  <a:lnTo>
                    <a:pt x="25046" y="130555"/>
                  </a:lnTo>
                  <a:lnTo>
                    <a:pt x="4200" y="12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663">
              <a:extLst>
                <a:ext uri="{FF2B5EF4-FFF2-40B4-BE49-F238E27FC236}">
                  <a16:creationId xmlns:a16="http://schemas.microsoft.com/office/drawing/2014/main" xmlns="" id="{052AE337-FD43-4EFB-86DF-8F29CE42F48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660650" y="5543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069" y="397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664">
              <a:extLst>
                <a:ext uri="{FF2B5EF4-FFF2-40B4-BE49-F238E27FC236}">
                  <a16:creationId xmlns:a16="http://schemas.microsoft.com/office/drawing/2014/main" xmlns="" id="{19679C8D-D8F8-498B-BE76-7F81A62DA8C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635250" y="56070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8838" y="38724"/>
                  </a:lnTo>
                  <a:lnTo>
                    <a:pt x="19099" y="82354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665">
              <a:extLst>
                <a:ext uri="{FF2B5EF4-FFF2-40B4-BE49-F238E27FC236}">
                  <a16:creationId xmlns:a16="http://schemas.microsoft.com/office/drawing/2014/main" xmlns="" id="{3B1A48EA-5597-4292-AAB5-1AADDA3DE1C7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486331" y="5591280"/>
              <a:ext cx="79070" cy="137192"/>
            </a:xfrm>
            <a:custGeom>
              <a:avLst/>
              <a:gdLst/>
              <a:ahLst/>
              <a:cxnLst/>
              <a:rect l="0" t="0" r="0" b="0"/>
              <a:pathLst>
                <a:path w="79070" h="137192">
                  <a:moveTo>
                    <a:pt x="79069" y="9420"/>
                  </a:moveTo>
                  <a:lnTo>
                    <a:pt x="79069" y="9420"/>
                  </a:lnTo>
                  <a:lnTo>
                    <a:pt x="70231" y="581"/>
                  </a:lnTo>
                  <a:lnTo>
                    <a:pt x="66827" y="0"/>
                  </a:lnTo>
                  <a:lnTo>
                    <a:pt x="57400" y="1235"/>
                  </a:lnTo>
                  <a:lnTo>
                    <a:pt x="40193" y="12640"/>
                  </a:lnTo>
                  <a:lnTo>
                    <a:pt x="8268" y="60011"/>
                  </a:lnTo>
                  <a:lnTo>
                    <a:pt x="0" y="90419"/>
                  </a:lnTo>
                  <a:lnTo>
                    <a:pt x="1829" y="109389"/>
                  </a:lnTo>
                  <a:lnTo>
                    <a:pt x="4293" y="118401"/>
                  </a:lnTo>
                  <a:lnTo>
                    <a:pt x="8757" y="125112"/>
                  </a:lnTo>
                  <a:lnTo>
                    <a:pt x="21243" y="134451"/>
                  </a:lnTo>
                  <a:lnTo>
                    <a:pt x="38081" y="137191"/>
                  </a:lnTo>
                  <a:lnTo>
                    <a:pt x="66369" y="136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666">
              <a:extLst>
                <a:ext uri="{FF2B5EF4-FFF2-40B4-BE49-F238E27FC236}">
                  <a16:creationId xmlns:a16="http://schemas.microsoft.com/office/drawing/2014/main" xmlns="" id="{8832431A-13D1-44C5-AB38-8148D1D29C6D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321175" y="5593483"/>
              <a:ext cx="110876" cy="147452"/>
            </a:xfrm>
            <a:custGeom>
              <a:avLst/>
              <a:gdLst/>
              <a:ahLst/>
              <a:cxnLst/>
              <a:rect l="0" t="0" r="0" b="0"/>
              <a:pathLst>
                <a:path w="110876" h="147452">
                  <a:moveTo>
                    <a:pt x="9275" y="96117"/>
                  </a:moveTo>
                  <a:lnTo>
                    <a:pt x="9275" y="96117"/>
                  </a:lnTo>
                  <a:lnTo>
                    <a:pt x="16461" y="90342"/>
                  </a:lnTo>
                  <a:lnTo>
                    <a:pt x="47346" y="68981"/>
                  </a:lnTo>
                  <a:lnTo>
                    <a:pt x="63045" y="51153"/>
                  </a:lnTo>
                  <a:lnTo>
                    <a:pt x="73263" y="29094"/>
                  </a:lnTo>
                  <a:lnTo>
                    <a:pt x="77388" y="11425"/>
                  </a:lnTo>
                  <a:lnTo>
                    <a:pt x="76556" y="7201"/>
                  </a:lnTo>
                  <a:lnTo>
                    <a:pt x="71868" y="624"/>
                  </a:lnTo>
                  <a:lnTo>
                    <a:pt x="67232" y="0"/>
                  </a:lnTo>
                  <a:lnTo>
                    <a:pt x="54554" y="3070"/>
                  </a:lnTo>
                  <a:lnTo>
                    <a:pt x="28178" y="19472"/>
                  </a:lnTo>
                  <a:lnTo>
                    <a:pt x="13914" y="38064"/>
                  </a:lnTo>
                  <a:lnTo>
                    <a:pt x="4281" y="59732"/>
                  </a:lnTo>
                  <a:lnTo>
                    <a:pt x="0" y="81122"/>
                  </a:lnTo>
                  <a:lnTo>
                    <a:pt x="4332" y="112997"/>
                  </a:lnTo>
                  <a:lnTo>
                    <a:pt x="12723" y="128549"/>
                  </a:lnTo>
                  <a:lnTo>
                    <a:pt x="17923" y="134672"/>
                  </a:lnTo>
                  <a:lnTo>
                    <a:pt x="36872" y="143356"/>
                  </a:lnTo>
                  <a:lnTo>
                    <a:pt x="61051" y="147451"/>
                  </a:lnTo>
                  <a:lnTo>
                    <a:pt x="110875" y="14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667">
              <a:extLst>
                <a:ext uri="{FF2B5EF4-FFF2-40B4-BE49-F238E27FC236}">
                  <a16:creationId xmlns:a16="http://schemas.microsoft.com/office/drawing/2014/main" xmlns="" id="{10FCED9E-5BD5-4573-B91E-E0B76A0498E6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146300" y="5607050"/>
              <a:ext cx="152401" cy="148881"/>
            </a:xfrm>
            <a:custGeom>
              <a:avLst/>
              <a:gdLst/>
              <a:ahLst/>
              <a:cxnLst/>
              <a:rect l="0" t="0" r="0" b="0"/>
              <a:pathLst>
                <a:path w="152401" h="148881">
                  <a:moveTo>
                    <a:pt x="0" y="63500"/>
                  </a:moveTo>
                  <a:lnTo>
                    <a:pt x="0" y="63500"/>
                  </a:lnTo>
                  <a:lnTo>
                    <a:pt x="0" y="40356"/>
                  </a:lnTo>
                  <a:lnTo>
                    <a:pt x="706" y="37487"/>
                  </a:lnTo>
                  <a:lnTo>
                    <a:pt x="1881" y="35575"/>
                  </a:lnTo>
                  <a:lnTo>
                    <a:pt x="12209" y="29134"/>
                  </a:lnTo>
                  <a:lnTo>
                    <a:pt x="15195" y="28595"/>
                  </a:lnTo>
                  <a:lnTo>
                    <a:pt x="17891" y="28941"/>
                  </a:lnTo>
                  <a:lnTo>
                    <a:pt x="20394" y="29876"/>
                  </a:lnTo>
                  <a:lnTo>
                    <a:pt x="34030" y="41308"/>
                  </a:lnTo>
                  <a:lnTo>
                    <a:pt x="61919" y="82205"/>
                  </a:lnTo>
                  <a:lnTo>
                    <a:pt x="76750" y="119719"/>
                  </a:lnTo>
                  <a:lnTo>
                    <a:pt x="80831" y="140522"/>
                  </a:lnTo>
                  <a:lnTo>
                    <a:pt x="80699" y="144481"/>
                  </a:lnTo>
                  <a:lnTo>
                    <a:pt x="79905" y="147121"/>
                  </a:lnTo>
                  <a:lnTo>
                    <a:pt x="78670" y="148880"/>
                  </a:lnTo>
                  <a:lnTo>
                    <a:pt x="76435" y="147231"/>
                  </a:lnTo>
                  <a:lnTo>
                    <a:pt x="70190" y="137873"/>
                  </a:lnTo>
                  <a:lnTo>
                    <a:pt x="62111" y="109996"/>
                  </a:lnTo>
                  <a:lnTo>
                    <a:pt x="64999" y="85105"/>
                  </a:lnTo>
                  <a:lnTo>
                    <a:pt x="74750" y="58991"/>
                  </a:lnTo>
                  <a:lnTo>
                    <a:pt x="99367" y="26573"/>
                  </a:lnTo>
                  <a:lnTo>
                    <a:pt x="124143" y="85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668">
              <a:extLst>
                <a:ext uri="{FF2B5EF4-FFF2-40B4-BE49-F238E27FC236}">
                  <a16:creationId xmlns:a16="http://schemas.microsoft.com/office/drawing/2014/main" xmlns="" id="{C5B4C8ED-A50A-4524-9833-6E5272A4BE7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034692" y="5379901"/>
              <a:ext cx="126106" cy="380743"/>
            </a:xfrm>
            <a:custGeom>
              <a:avLst/>
              <a:gdLst/>
              <a:ahLst/>
              <a:cxnLst/>
              <a:rect l="0" t="0" r="0" b="0"/>
              <a:pathLst>
                <a:path w="126106" h="380743">
                  <a:moveTo>
                    <a:pt x="3658" y="119199"/>
                  </a:moveTo>
                  <a:lnTo>
                    <a:pt x="3658" y="119199"/>
                  </a:lnTo>
                  <a:lnTo>
                    <a:pt x="287" y="119199"/>
                  </a:lnTo>
                  <a:lnTo>
                    <a:pt x="0" y="120610"/>
                  </a:lnTo>
                  <a:lnTo>
                    <a:pt x="15683" y="159165"/>
                  </a:lnTo>
                  <a:lnTo>
                    <a:pt x="27368" y="194854"/>
                  </a:lnTo>
                  <a:lnTo>
                    <a:pt x="36397" y="240080"/>
                  </a:lnTo>
                  <a:lnTo>
                    <a:pt x="41257" y="274524"/>
                  </a:lnTo>
                  <a:lnTo>
                    <a:pt x="45063" y="308882"/>
                  </a:lnTo>
                  <a:lnTo>
                    <a:pt x="47206" y="349909"/>
                  </a:lnTo>
                  <a:lnTo>
                    <a:pt x="47135" y="374294"/>
                  </a:lnTo>
                  <a:lnTo>
                    <a:pt x="46048" y="378163"/>
                  </a:lnTo>
                  <a:lnTo>
                    <a:pt x="44618" y="380742"/>
                  </a:lnTo>
                  <a:lnTo>
                    <a:pt x="41548" y="378932"/>
                  </a:lnTo>
                  <a:lnTo>
                    <a:pt x="32492" y="367516"/>
                  </a:lnTo>
                  <a:lnTo>
                    <a:pt x="18865" y="321029"/>
                  </a:lnTo>
                  <a:lnTo>
                    <a:pt x="15207" y="297497"/>
                  </a:lnTo>
                  <a:lnTo>
                    <a:pt x="12063" y="270520"/>
                  </a:lnTo>
                  <a:lnTo>
                    <a:pt x="9261" y="241247"/>
                  </a:lnTo>
                  <a:lnTo>
                    <a:pt x="7393" y="213970"/>
                  </a:lnTo>
                  <a:lnTo>
                    <a:pt x="6148" y="188023"/>
                  </a:lnTo>
                  <a:lnTo>
                    <a:pt x="4765" y="140616"/>
                  </a:lnTo>
                  <a:lnTo>
                    <a:pt x="4150" y="100731"/>
                  </a:lnTo>
                  <a:lnTo>
                    <a:pt x="7175" y="53284"/>
                  </a:lnTo>
                  <a:lnTo>
                    <a:pt x="19281" y="19157"/>
                  </a:lnTo>
                  <a:lnTo>
                    <a:pt x="34120" y="5827"/>
                  </a:lnTo>
                  <a:lnTo>
                    <a:pt x="43016" y="1284"/>
                  </a:lnTo>
                  <a:lnTo>
                    <a:pt x="62308" y="0"/>
                  </a:lnTo>
                  <a:lnTo>
                    <a:pt x="72391" y="1633"/>
                  </a:lnTo>
                  <a:lnTo>
                    <a:pt x="91121" y="14736"/>
                  </a:lnTo>
                  <a:lnTo>
                    <a:pt x="122770" y="54271"/>
                  </a:lnTo>
                  <a:lnTo>
                    <a:pt x="126105" y="64624"/>
                  </a:lnTo>
                  <a:lnTo>
                    <a:pt x="126047" y="85537"/>
                  </a:lnTo>
                  <a:lnTo>
                    <a:pt x="117555" y="104708"/>
                  </a:lnTo>
                  <a:lnTo>
                    <a:pt x="111339" y="113772"/>
                  </a:lnTo>
                  <a:lnTo>
                    <a:pt x="93144" y="127606"/>
                  </a:lnTo>
                  <a:lnTo>
                    <a:pt x="70946" y="137046"/>
                  </a:lnTo>
                  <a:lnTo>
                    <a:pt x="29728" y="144989"/>
                  </a:lnTo>
                  <a:lnTo>
                    <a:pt x="23154" y="146976"/>
                  </a:lnTo>
                  <a:lnTo>
                    <a:pt x="18772" y="150416"/>
                  </a:lnTo>
                  <a:lnTo>
                    <a:pt x="10008" y="169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298">
            <a:extLst>
              <a:ext uri="{FF2B5EF4-FFF2-40B4-BE49-F238E27FC236}">
                <a16:creationId xmlns:a16="http://schemas.microsoft.com/office/drawing/2014/main" xmlns="" id="{DB939336-5A40-4D83-BC89-CABC631B3120}"/>
              </a:ext>
            </a:extLst>
          </p:cNvPr>
          <p:cNvGrpSpPr/>
          <p:nvPr/>
        </p:nvGrpSpPr>
        <p:grpSpPr>
          <a:xfrm>
            <a:off x="4953000" y="4539190"/>
            <a:ext cx="666751" cy="623199"/>
            <a:chOff x="4953000" y="4539190"/>
            <a:chExt cx="666751" cy="623199"/>
          </a:xfrm>
        </p:grpSpPr>
        <p:sp>
          <p:nvSpPr>
            <p:cNvPr id="359" name="SMARTInkShape-1669">
              <a:extLst>
                <a:ext uri="{FF2B5EF4-FFF2-40B4-BE49-F238E27FC236}">
                  <a16:creationId xmlns:a16="http://schemas.microsoft.com/office/drawing/2014/main" xmlns="" id="{42EBB0AB-C64F-48AF-B9E9-25B0E5B6B39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473700" y="4902200"/>
              <a:ext cx="146051" cy="149041"/>
            </a:xfrm>
            <a:custGeom>
              <a:avLst/>
              <a:gdLst/>
              <a:ahLst/>
              <a:cxnLst/>
              <a:rect l="0" t="0" r="0" b="0"/>
              <a:pathLst>
                <a:path w="146051" h="149041">
                  <a:moveTo>
                    <a:pt x="0" y="31750"/>
                  </a:moveTo>
                  <a:lnTo>
                    <a:pt x="0" y="31750"/>
                  </a:lnTo>
                  <a:lnTo>
                    <a:pt x="8839" y="17444"/>
                  </a:lnTo>
                  <a:lnTo>
                    <a:pt x="11537" y="17275"/>
                  </a:lnTo>
                  <a:lnTo>
                    <a:pt x="18298" y="20848"/>
                  </a:lnTo>
                  <a:lnTo>
                    <a:pt x="30037" y="34164"/>
                  </a:lnTo>
                  <a:lnTo>
                    <a:pt x="50305" y="72130"/>
                  </a:lnTo>
                  <a:lnTo>
                    <a:pt x="58571" y="103060"/>
                  </a:lnTo>
                  <a:lnTo>
                    <a:pt x="57179" y="129000"/>
                  </a:lnTo>
                  <a:lnTo>
                    <a:pt x="54106" y="141060"/>
                  </a:lnTo>
                  <a:lnTo>
                    <a:pt x="50388" y="147360"/>
                  </a:lnTo>
                  <a:lnTo>
                    <a:pt x="48408" y="149040"/>
                  </a:lnTo>
                  <a:lnTo>
                    <a:pt x="46383" y="147338"/>
                  </a:lnTo>
                  <a:lnTo>
                    <a:pt x="42252" y="137921"/>
                  </a:lnTo>
                  <a:lnTo>
                    <a:pt x="39330" y="113381"/>
                  </a:lnTo>
                  <a:lnTo>
                    <a:pt x="48577" y="77026"/>
                  </a:lnTo>
                  <a:lnTo>
                    <a:pt x="78207" y="38344"/>
                  </a:lnTo>
                  <a:lnTo>
                    <a:pt x="118266" y="1355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670">
              <a:extLst>
                <a:ext uri="{FF2B5EF4-FFF2-40B4-BE49-F238E27FC236}">
                  <a16:creationId xmlns:a16="http://schemas.microsoft.com/office/drawing/2014/main" xmlns="" id="{C181ADEA-FA0E-4220-B107-6FAD200BF44B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383537" y="4946650"/>
              <a:ext cx="55845" cy="103771"/>
            </a:xfrm>
            <a:custGeom>
              <a:avLst/>
              <a:gdLst/>
              <a:ahLst/>
              <a:cxnLst/>
              <a:rect l="0" t="0" r="0" b="0"/>
              <a:pathLst>
                <a:path w="55845" h="103771">
                  <a:moveTo>
                    <a:pt x="39363" y="0"/>
                  </a:moveTo>
                  <a:lnTo>
                    <a:pt x="39363" y="0"/>
                  </a:lnTo>
                  <a:lnTo>
                    <a:pt x="25879" y="3371"/>
                  </a:lnTo>
                  <a:lnTo>
                    <a:pt x="15496" y="12552"/>
                  </a:lnTo>
                  <a:lnTo>
                    <a:pt x="6883" y="26744"/>
                  </a:lnTo>
                  <a:lnTo>
                    <a:pt x="703" y="44812"/>
                  </a:lnTo>
                  <a:lnTo>
                    <a:pt x="0" y="71446"/>
                  </a:lnTo>
                  <a:lnTo>
                    <a:pt x="7630" y="93842"/>
                  </a:lnTo>
                  <a:lnTo>
                    <a:pt x="11858" y="98544"/>
                  </a:lnTo>
                  <a:lnTo>
                    <a:pt x="22200" y="103770"/>
                  </a:lnTo>
                  <a:lnTo>
                    <a:pt x="27215" y="103752"/>
                  </a:lnTo>
                  <a:lnTo>
                    <a:pt x="36551" y="99969"/>
                  </a:lnTo>
                  <a:lnTo>
                    <a:pt x="49741" y="83164"/>
                  </a:lnTo>
                  <a:lnTo>
                    <a:pt x="55844" y="56940"/>
                  </a:lnTo>
                  <a:lnTo>
                    <a:pt x="54281" y="33569"/>
                  </a:lnTo>
                  <a:lnTo>
                    <a:pt x="49286" y="21740"/>
                  </a:lnTo>
                  <a:lnTo>
                    <a:pt x="45978" y="16610"/>
                  </a:lnTo>
                  <a:lnTo>
                    <a:pt x="38539" y="10910"/>
                  </a:lnTo>
                  <a:lnTo>
                    <a:pt x="26663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671">
              <a:extLst>
                <a:ext uri="{FF2B5EF4-FFF2-40B4-BE49-F238E27FC236}">
                  <a16:creationId xmlns:a16="http://schemas.microsoft.com/office/drawing/2014/main" xmlns="" id="{4D72DB29-0D74-4456-92FA-454B14D5387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226050" y="4940300"/>
              <a:ext cx="127001" cy="148057"/>
            </a:xfrm>
            <a:custGeom>
              <a:avLst/>
              <a:gdLst/>
              <a:ahLst/>
              <a:cxnLst/>
              <a:rect l="0" t="0" r="0" b="0"/>
              <a:pathLst>
                <a:path w="127001" h="148057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7186" y="29372"/>
                  </a:lnTo>
                  <a:lnTo>
                    <a:pt x="18952" y="27165"/>
                  </a:lnTo>
                  <a:lnTo>
                    <a:pt x="31705" y="31829"/>
                  </a:lnTo>
                  <a:lnTo>
                    <a:pt x="44431" y="42368"/>
                  </a:lnTo>
                  <a:lnTo>
                    <a:pt x="62083" y="67430"/>
                  </a:lnTo>
                  <a:lnTo>
                    <a:pt x="71704" y="93749"/>
                  </a:lnTo>
                  <a:lnTo>
                    <a:pt x="74202" y="113398"/>
                  </a:lnTo>
                  <a:lnTo>
                    <a:pt x="71549" y="130127"/>
                  </a:lnTo>
                  <a:lnTo>
                    <a:pt x="68866" y="137551"/>
                  </a:lnTo>
                  <a:lnTo>
                    <a:pt x="65667" y="142501"/>
                  </a:lnTo>
                  <a:lnTo>
                    <a:pt x="58348" y="148000"/>
                  </a:lnTo>
                  <a:lnTo>
                    <a:pt x="55126" y="148056"/>
                  </a:lnTo>
                  <a:lnTo>
                    <a:pt x="52272" y="146681"/>
                  </a:lnTo>
                  <a:lnTo>
                    <a:pt x="49665" y="144354"/>
                  </a:lnTo>
                  <a:lnTo>
                    <a:pt x="46768" y="132361"/>
                  </a:lnTo>
                  <a:lnTo>
                    <a:pt x="46891" y="114565"/>
                  </a:lnTo>
                  <a:lnTo>
                    <a:pt x="56305" y="80747"/>
                  </a:lnTo>
                  <a:lnTo>
                    <a:pt x="76341" y="4603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672">
              <a:extLst>
                <a:ext uri="{FF2B5EF4-FFF2-40B4-BE49-F238E27FC236}">
                  <a16:creationId xmlns:a16="http://schemas.microsoft.com/office/drawing/2014/main" xmlns="" id="{3523BAC3-9654-48BA-B572-ABF0131EAE9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086350" y="4984750"/>
              <a:ext cx="120651" cy="121982"/>
            </a:xfrm>
            <a:custGeom>
              <a:avLst/>
              <a:gdLst/>
              <a:ahLst/>
              <a:cxnLst/>
              <a:rect l="0" t="0" r="0" b="0"/>
              <a:pathLst>
                <a:path w="120651" h="121982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1" y="22912"/>
                  </a:lnTo>
                  <a:lnTo>
                    <a:pt x="5069" y="22330"/>
                  </a:lnTo>
                  <a:lnTo>
                    <a:pt x="6908" y="22648"/>
                  </a:lnTo>
                  <a:lnTo>
                    <a:pt x="32913" y="35829"/>
                  </a:lnTo>
                  <a:lnTo>
                    <a:pt x="44262" y="46968"/>
                  </a:lnTo>
                  <a:lnTo>
                    <a:pt x="67430" y="85277"/>
                  </a:lnTo>
                  <a:lnTo>
                    <a:pt x="73601" y="106876"/>
                  </a:lnTo>
                  <a:lnTo>
                    <a:pt x="73056" y="112173"/>
                  </a:lnTo>
                  <a:lnTo>
                    <a:pt x="71282" y="116410"/>
                  </a:lnTo>
                  <a:lnTo>
                    <a:pt x="68688" y="119940"/>
                  </a:lnTo>
                  <a:lnTo>
                    <a:pt x="66253" y="121588"/>
                  </a:lnTo>
                  <a:lnTo>
                    <a:pt x="63924" y="121981"/>
                  </a:lnTo>
                  <a:lnTo>
                    <a:pt x="61666" y="121538"/>
                  </a:lnTo>
                  <a:lnTo>
                    <a:pt x="51746" y="107429"/>
                  </a:lnTo>
                  <a:lnTo>
                    <a:pt x="43242" y="82004"/>
                  </a:lnTo>
                  <a:lnTo>
                    <a:pt x="44148" y="62316"/>
                  </a:lnTo>
                  <a:lnTo>
                    <a:pt x="49960" y="43219"/>
                  </a:lnTo>
                  <a:lnTo>
                    <a:pt x="59599" y="27675"/>
                  </a:lnTo>
                  <a:lnTo>
                    <a:pt x="83667" y="1039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673">
              <a:extLst>
                <a:ext uri="{FF2B5EF4-FFF2-40B4-BE49-F238E27FC236}">
                  <a16:creationId xmlns:a16="http://schemas.microsoft.com/office/drawing/2014/main" xmlns="" id="{4177435F-A1C3-45EE-893D-9F9E9FE7E93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953000" y="5040138"/>
              <a:ext cx="127001" cy="122251"/>
            </a:xfrm>
            <a:custGeom>
              <a:avLst/>
              <a:gdLst/>
              <a:ahLst/>
              <a:cxnLst/>
              <a:rect l="0" t="0" r="0" b="0"/>
              <a:pathLst>
                <a:path w="127001" h="122251">
                  <a:moveTo>
                    <a:pt x="0" y="84312"/>
                  </a:moveTo>
                  <a:lnTo>
                    <a:pt x="0" y="84312"/>
                  </a:lnTo>
                  <a:lnTo>
                    <a:pt x="45367" y="38930"/>
                  </a:lnTo>
                  <a:lnTo>
                    <a:pt x="51443" y="26748"/>
                  </a:lnTo>
                  <a:lnTo>
                    <a:pt x="52732" y="16160"/>
                  </a:lnTo>
                  <a:lnTo>
                    <a:pt x="52088" y="11361"/>
                  </a:lnTo>
                  <a:lnTo>
                    <a:pt x="50248" y="7455"/>
                  </a:lnTo>
                  <a:lnTo>
                    <a:pt x="44440" y="1235"/>
                  </a:lnTo>
                  <a:lnTo>
                    <a:pt x="40210" y="0"/>
                  </a:lnTo>
                  <a:lnTo>
                    <a:pt x="29866" y="508"/>
                  </a:lnTo>
                  <a:lnTo>
                    <a:pt x="25555" y="4453"/>
                  </a:lnTo>
                  <a:lnTo>
                    <a:pt x="18884" y="18245"/>
                  </a:lnTo>
                  <a:lnTo>
                    <a:pt x="14532" y="45843"/>
                  </a:lnTo>
                  <a:lnTo>
                    <a:pt x="16614" y="76363"/>
                  </a:lnTo>
                  <a:lnTo>
                    <a:pt x="23611" y="93479"/>
                  </a:lnTo>
                  <a:lnTo>
                    <a:pt x="34483" y="107436"/>
                  </a:lnTo>
                  <a:lnTo>
                    <a:pt x="48721" y="118343"/>
                  </a:lnTo>
                  <a:lnTo>
                    <a:pt x="66339" y="122250"/>
                  </a:lnTo>
                  <a:lnTo>
                    <a:pt x="85928" y="120224"/>
                  </a:lnTo>
                  <a:lnTo>
                    <a:pt x="127000" y="103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674">
              <a:extLst>
                <a:ext uri="{FF2B5EF4-FFF2-40B4-BE49-F238E27FC236}">
                  <a16:creationId xmlns:a16="http://schemas.microsoft.com/office/drawing/2014/main" xmlns="" id="{B1C99A79-AEE9-4422-9EB7-094213EF4EE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283200" y="47498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6907" y="42568"/>
                  </a:lnTo>
                  <a:lnTo>
                    <a:pt x="12242" y="39381"/>
                  </a:lnTo>
                  <a:lnTo>
                    <a:pt x="52153" y="26738"/>
                  </a:lnTo>
                  <a:lnTo>
                    <a:pt x="89693" y="16075"/>
                  </a:lnTo>
                  <a:lnTo>
                    <a:pt x="130684" y="5390"/>
                  </a:lnTo>
                  <a:lnTo>
                    <a:pt x="177641" y="71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675">
              <a:extLst>
                <a:ext uri="{FF2B5EF4-FFF2-40B4-BE49-F238E27FC236}">
                  <a16:creationId xmlns:a16="http://schemas.microsoft.com/office/drawing/2014/main" xmlns="" id="{33ED9410-206C-43C9-8822-DBB1F97EDA1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5296783" y="4539190"/>
              <a:ext cx="176918" cy="32811"/>
            </a:xfrm>
            <a:custGeom>
              <a:avLst/>
              <a:gdLst/>
              <a:ahLst/>
              <a:cxnLst/>
              <a:rect l="0" t="0" r="0" b="0"/>
              <a:pathLst>
                <a:path w="176918" h="32811">
                  <a:moveTo>
                    <a:pt x="5467" y="32810"/>
                  </a:moveTo>
                  <a:lnTo>
                    <a:pt x="5467" y="32810"/>
                  </a:lnTo>
                  <a:lnTo>
                    <a:pt x="2096" y="32810"/>
                  </a:lnTo>
                  <a:lnTo>
                    <a:pt x="1103" y="32104"/>
                  </a:lnTo>
                  <a:lnTo>
                    <a:pt x="441" y="30928"/>
                  </a:lnTo>
                  <a:lnTo>
                    <a:pt x="0" y="29439"/>
                  </a:lnTo>
                  <a:lnTo>
                    <a:pt x="2528" y="28446"/>
                  </a:lnTo>
                  <a:lnTo>
                    <a:pt x="41289" y="19979"/>
                  </a:lnTo>
                  <a:lnTo>
                    <a:pt x="86636" y="8860"/>
                  </a:lnTo>
                  <a:lnTo>
                    <a:pt x="130176" y="0"/>
                  </a:lnTo>
                  <a:lnTo>
                    <a:pt x="176917" y="1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676">
              <a:extLst>
                <a:ext uri="{FF2B5EF4-FFF2-40B4-BE49-F238E27FC236}">
                  <a16:creationId xmlns:a16="http://schemas.microsoft.com/office/drawing/2014/main" xmlns="" id="{4281ED8A-0877-465F-B5FA-63AB30AE591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378450" y="4554715"/>
              <a:ext cx="12061" cy="207786"/>
            </a:xfrm>
            <a:custGeom>
              <a:avLst/>
              <a:gdLst/>
              <a:ahLst/>
              <a:cxnLst/>
              <a:rect l="0" t="0" r="0" b="0"/>
              <a:pathLst>
                <a:path w="12061" h="2077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9460" y="8871"/>
                  </a:lnTo>
                  <a:lnTo>
                    <a:pt x="12060" y="47451"/>
                  </a:lnTo>
                  <a:lnTo>
                    <a:pt x="11805" y="91918"/>
                  </a:lnTo>
                  <a:lnTo>
                    <a:pt x="7575" y="138724"/>
                  </a:lnTo>
                  <a:lnTo>
                    <a:pt x="1705" y="183455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677">
              <a:extLst>
                <a:ext uri="{FF2B5EF4-FFF2-40B4-BE49-F238E27FC236}">
                  <a16:creationId xmlns:a16="http://schemas.microsoft.com/office/drawing/2014/main" xmlns="" id="{49B4CC5B-3A67-43B3-BF3A-233122F2DBB6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314950" y="455930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19050" y="0"/>
                  </a:moveTo>
                  <a:lnTo>
                    <a:pt x="19050" y="0"/>
                  </a:lnTo>
                  <a:lnTo>
                    <a:pt x="15679" y="45466"/>
                  </a:lnTo>
                  <a:lnTo>
                    <a:pt x="10211" y="92964"/>
                  </a:lnTo>
                  <a:lnTo>
                    <a:pt x="6185" y="126924"/>
                  </a:lnTo>
                  <a:lnTo>
                    <a:pt x="1832" y="17213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299">
            <a:extLst>
              <a:ext uri="{FF2B5EF4-FFF2-40B4-BE49-F238E27FC236}">
                <a16:creationId xmlns:a16="http://schemas.microsoft.com/office/drawing/2014/main" xmlns="" id="{B55591DF-A900-4E59-A26A-604DCFE48552}"/>
              </a:ext>
            </a:extLst>
          </p:cNvPr>
          <p:cNvGrpSpPr/>
          <p:nvPr/>
        </p:nvGrpSpPr>
        <p:grpSpPr>
          <a:xfrm>
            <a:off x="4427715" y="4540250"/>
            <a:ext cx="626886" cy="342063"/>
            <a:chOff x="4427715" y="4540250"/>
            <a:chExt cx="626886" cy="342063"/>
          </a:xfrm>
        </p:grpSpPr>
        <p:sp>
          <p:nvSpPr>
            <p:cNvPr id="369" name="SMARTInkShape-1678">
              <a:extLst>
                <a:ext uri="{FF2B5EF4-FFF2-40B4-BE49-F238E27FC236}">
                  <a16:creationId xmlns:a16="http://schemas.microsoft.com/office/drawing/2014/main" xmlns="" id="{0BF54B9F-8BCB-44D8-9435-6A4E87581BE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502150" y="4585583"/>
              <a:ext cx="25401" cy="227718"/>
            </a:xfrm>
            <a:custGeom>
              <a:avLst/>
              <a:gdLst/>
              <a:ahLst/>
              <a:cxnLst/>
              <a:rect l="0" t="0" r="0" b="0"/>
              <a:pathLst>
                <a:path w="25401" h="227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327" y="45227"/>
                  </a:lnTo>
                  <a:lnTo>
                    <a:pt x="9714" y="88901"/>
                  </a:lnTo>
                  <a:lnTo>
                    <a:pt x="13255" y="122982"/>
                  </a:lnTo>
                  <a:lnTo>
                    <a:pt x="17333" y="170345"/>
                  </a:lnTo>
                  <a:lnTo>
                    <a:pt x="23188" y="216712"/>
                  </a:lnTo>
                  <a:lnTo>
                    <a:pt x="2540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679">
              <a:extLst>
                <a:ext uri="{FF2B5EF4-FFF2-40B4-BE49-F238E27FC236}">
                  <a16:creationId xmlns:a16="http://schemas.microsoft.com/office/drawing/2014/main" xmlns="" id="{ABAD3EF7-8E36-4649-A3E5-E8EA4BF3FFF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427715" y="4540250"/>
              <a:ext cx="226836" cy="139701"/>
            </a:xfrm>
            <a:custGeom>
              <a:avLst/>
              <a:gdLst/>
              <a:ahLst/>
              <a:cxnLst/>
              <a:rect l="0" t="0" r="0" b="0"/>
              <a:pathLst>
                <a:path w="226836" h="139701">
                  <a:moveTo>
                    <a:pt x="10935" y="139700"/>
                  </a:moveTo>
                  <a:lnTo>
                    <a:pt x="10935" y="139700"/>
                  </a:lnTo>
                  <a:lnTo>
                    <a:pt x="4193" y="136329"/>
                  </a:lnTo>
                  <a:lnTo>
                    <a:pt x="2207" y="134631"/>
                  </a:lnTo>
                  <a:lnTo>
                    <a:pt x="0" y="130861"/>
                  </a:lnTo>
                  <a:lnTo>
                    <a:pt x="12242" y="114660"/>
                  </a:lnTo>
                  <a:lnTo>
                    <a:pt x="53969" y="81873"/>
                  </a:lnTo>
                  <a:lnTo>
                    <a:pt x="93090" y="56848"/>
                  </a:lnTo>
                  <a:lnTo>
                    <a:pt x="134232" y="33732"/>
                  </a:lnTo>
                  <a:lnTo>
                    <a:pt x="171333" y="16403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680">
              <a:extLst>
                <a:ext uri="{FF2B5EF4-FFF2-40B4-BE49-F238E27FC236}">
                  <a16:creationId xmlns:a16="http://schemas.microsoft.com/office/drawing/2014/main" xmlns="" id="{95DFF4AA-CE89-4161-90E0-525F1649ADF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627600" y="4686581"/>
              <a:ext cx="125005" cy="190982"/>
            </a:xfrm>
            <a:custGeom>
              <a:avLst/>
              <a:gdLst/>
              <a:ahLst/>
              <a:cxnLst/>
              <a:rect l="0" t="0" r="0" b="0"/>
              <a:pathLst>
                <a:path w="125005" h="190982">
                  <a:moveTo>
                    <a:pt x="20600" y="6069"/>
                  </a:moveTo>
                  <a:lnTo>
                    <a:pt x="20600" y="6069"/>
                  </a:lnTo>
                  <a:lnTo>
                    <a:pt x="17229" y="2698"/>
                  </a:lnTo>
                  <a:lnTo>
                    <a:pt x="16236" y="2411"/>
                  </a:lnTo>
                  <a:lnTo>
                    <a:pt x="15574" y="2925"/>
                  </a:lnTo>
                  <a:lnTo>
                    <a:pt x="15133" y="3972"/>
                  </a:lnTo>
                  <a:lnTo>
                    <a:pt x="4990" y="17205"/>
                  </a:lnTo>
                  <a:lnTo>
                    <a:pt x="23" y="30303"/>
                  </a:lnTo>
                  <a:lnTo>
                    <a:pt x="0" y="53544"/>
                  </a:lnTo>
                  <a:lnTo>
                    <a:pt x="6506" y="66210"/>
                  </a:lnTo>
                  <a:lnTo>
                    <a:pt x="15746" y="75131"/>
                  </a:lnTo>
                  <a:lnTo>
                    <a:pt x="24558" y="79097"/>
                  </a:lnTo>
                  <a:lnTo>
                    <a:pt x="29587" y="78037"/>
                  </a:lnTo>
                  <a:lnTo>
                    <a:pt x="40822" y="71217"/>
                  </a:lnTo>
                  <a:lnTo>
                    <a:pt x="64576" y="40156"/>
                  </a:lnTo>
                  <a:lnTo>
                    <a:pt x="84621" y="4373"/>
                  </a:lnTo>
                  <a:lnTo>
                    <a:pt x="87975" y="1411"/>
                  </a:lnTo>
                  <a:lnTo>
                    <a:pt x="91622" y="141"/>
                  </a:lnTo>
                  <a:lnTo>
                    <a:pt x="95464" y="0"/>
                  </a:lnTo>
                  <a:lnTo>
                    <a:pt x="98732" y="2023"/>
                  </a:lnTo>
                  <a:lnTo>
                    <a:pt x="104244" y="9915"/>
                  </a:lnTo>
                  <a:lnTo>
                    <a:pt x="117877" y="56716"/>
                  </a:lnTo>
                  <a:lnTo>
                    <a:pt x="125004" y="97473"/>
                  </a:lnTo>
                  <a:lnTo>
                    <a:pt x="121933" y="128951"/>
                  </a:lnTo>
                  <a:lnTo>
                    <a:pt x="108611" y="167429"/>
                  </a:lnTo>
                  <a:lnTo>
                    <a:pt x="100638" y="180795"/>
                  </a:lnTo>
                  <a:lnTo>
                    <a:pt x="92391" y="189088"/>
                  </a:lnTo>
                  <a:lnTo>
                    <a:pt x="88216" y="190876"/>
                  </a:lnTo>
                  <a:lnTo>
                    <a:pt x="79815" y="190981"/>
                  </a:lnTo>
                  <a:lnTo>
                    <a:pt x="77009" y="187905"/>
                  </a:lnTo>
                  <a:lnTo>
                    <a:pt x="73893" y="176961"/>
                  </a:lnTo>
                  <a:lnTo>
                    <a:pt x="75509" y="151561"/>
                  </a:lnTo>
                  <a:lnTo>
                    <a:pt x="90450" y="114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681">
              <a:extLst>
                <a:ext uri="{FF2B5EF4-FFF2-40B4-BE49-F238E27FC236}">
                  <a16:creationId xmlns:a16="http://schemas.microsoft.com/office/drawing/2014/main" xmlns="" id="{154CAB68-7BDF-4F94-B1E1-113F60DDD22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807057" y="4633399"/>
              <a:ext cx="70589" cy="248914"/>
            </a:xfrm>
            <a:custGeom>
              <a:avLst/>
              <a:gdLst/>
              <a:ahLst/>
              <a:cxnLst/>
              <a:rect l="0" t="0" r="0" b="0"/>
              <a:pathLst>
                <a:path w="70589" h="248914">
                  <a:moveTo>
                    <a:pt x="18943" y="65601"/>
                  </a:moveTo>
                  <a:lnTo>
                    <a:pt x="18943" y="65601"/>
                  </a:lnTo>
                  <a:lnTo>
                    <a:pt x="18943" y="104946"/>
                  </a:lnTo>
                  <a:lnTo>
                    <a:pt x="18943" y="141072"/>
                  </a:lnTo>
                  <a:lnTo>
                    <a:pt x="18943" y="183056"/>
                  </a:lnTo>
                  <a:lnTo>
                    <a:pt x="13874" y="229234"/>
                  </a:lnTo>
                  <a:lnTo>
                    <a:pt x="10104" y="243219"/>
                  </a:lnTo>
                  <a:lnTo>
                    <a:pt x="8111" y="246808"/>
                  </a:lnTo>
                  <a:lnTo>
                    <a:pt x="6078" y="248494"/>
                  </a:lnTo>
                  <a:lnTo>
                    <a:pt x="4016" y="248913"/>
                  </a:lnTo>
                  <a:lnTo>
                    <a:pt x="2642" y="245665"/>
                  </a:lnTo>
                  <a:lnTo>
                    <a:pt x="436" y="207577"/>
                  </a:lnTo>
                  <a:lnTo>
                    <a:pt x="134" y="174563"/>
                  </a:lnTo>
                  <a:lnTo>
                    <a:pt x="0" y="136371"/>
                  </a:lnTo>
                  <a:lnTo>
                    <a:pt x="3704" y="99641"/>
                  </a:lnTo>
                  <a:lnTo>
                    <a:pt x="10759" y="65913"/>
                  </a:lnTo>
                  <a:lnTo>
                    <a:pt x="25926" y="25946"/>
                  </a:lnTo>
                  <a:lnTo>
                    <a:pt x="35216" y="10113"/>
                  </a:lnTo>
                  <a:lnTo>
                    <a:pt x="44049" y="2134"/>
                  </a:lnTo>
                  <a:lnTo>
                    <a:pt x="48380" y="6"/>
                  </a:lnTo>
                  <a:lnTo>
                    <a:pt x="52679" y="0"/>
                  </a:lnTo>
                  <a:lnTo>
                    <a:pt x="61218" y="3754"/>
                  </a:lnTo>
                  <a:lnTo>
                    <a:pt x="67835" y="15771"/>
                  </a:lnTo>
                  <a:lnTo>
                    <a:pt x="70588" y="23914"/>
                  </a:lnTo>
                  <a:lnTo>
                    <a:pt x="69883" y="42370"/>
                  </a:lnTo>
                  <a:lnTo>
                    <a:pt x="59672" y="72593"/>
                  </a:lnTo>
                  <a:lnTo>
                    <a:pt x="37258" y="107669"/>
                  </a:lnTo>
                  <a:lnTo>
                    <a:pt x="22096" y="121653"/>
                  </a:lnTo>
                  <a:lnTo>
                    <a:pt x="18928" y="123430"/>
                  </a:lnTo>
                  <a:lnTo>
                    <a:pt x="16816" y="123909"/>
                  </a:lnTo>
                  <a:lnTo>
                    <a:pt x="15409" y="123523"/>
                  </a:lnTo>
                  <a:lnTo>
                    <a:pt x="15881" y="121855"/>
                  </a:lnTo>
                  <a:lnTo>
                    <a:pt x="25293" y="110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682">
              <a:extLst>
                <a:ext uri="{FF2B5EF4-FFF2-40B4-BE49-F238E27FC236}">
                  <a16:creationId xmlns:a16="http://schemas.microsoft.com/office/drawing/2014/main" xmlns="" id="{F9DE0B98-18D1-4978-80A1-00A0101A01F2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895850" y="4633970"/>
              <a:ext cx="158751" cy="113087"/>
            </a:xfrm>
            <a:custGeom>
              <a:avLst/>
              <a:gdLst/>
              <a:ahLst/>
              <a:cxnLst/>
              <a:rect l="0" t="0" r="0" b="0"/>
              <a:pathLst>
                <a:path w="158751" h="113087">
                  <a:moveTo>
                    <a:pt x="0" y="65030"/>
                  </a:moveTo>
                  <a:lnTo>
                    <a:pt x="0" y="65030"/>
                  </a:lnTo>
                  <a:lnTo>
                    <a:pt x="18298" y="65030"/>
                  </a:lnTo>
                  <a:lnTo>
                    <a:pt x="26006" y="61267"/>
                  </a:lnTo>
                  <a:lnTo>
                    <a:pt x="33431" y="54891"/>
                  </a:lnTo>
                  <a:lnTo>
                    <a:pt x="49602" y="31805"/>
                  </a:lnTo>
                  <a:lnTo>
                    <a:pt x="53795" y="19925"/>
                  </a:lnTo>
                  <a:lnTo>
                    <a:pt x="56487" y="1792"/>
                  </a:lnTo>
                  <a:lnTo>
                    <a:pt x="55297" y="294"/>
                  </a:lnTo>
                  <a:lnTo>
                    <a:pt x="53092" y="0"/>
                  </a:lnTo>
                  <a:lnTo>
                    <a:pt x="50211" y="510"/>
                  </a:lnTo>
                  <a:lnTo>
                    <a:pt x="47585" y="3673"/>
                  </a:lnTo>
                  <a:lnTo>
                    <a:pt x="32746" y="36794"/>
                  </a:lnTo>
                  <a:lnTo>
                    <a:pt x="30546" y="54833"/>
                  </a:lnTo>
                  <a:lnTo>
                    <a:pt x="34883" y="88415"/>
                  </a:lnTo>
                  <a:lnTo>
                    <a:pt x="42315" y="100353"/>
                  </a:lnTo>
                  <a:lnTo>
                    <a:pt x="47260" y="105512"/>
                  </a:lnTo>
                  <a:lnTo>
                    <a:pt x="60280" y="111244"/>
                  </a:lnTo>
                  <a:lnTo>
                    <a:pt x="76885" y="113086"/>
                  </a:lnTo>
                  <a:lnTo>
                    <a:pt x="122039" y="106638"/>
                  </a:lnTo>
                  <a:lnTo>
                    <a:pt x="158750" y="96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1683">
            <a:extLst>
              <a:ext uri="{FF2B5EF4-FFF2-40B4-BE49-F238E27FC236}">
                <a16:creationId xmlns:a16="http://schemas.microsoft.com/office/drawing/2014/main" xmlns="" id="{2FDE5B59-0524-440E-8AA1-FC4A84BC984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20677" y="3006487"/>
            <a:ext cx="2007996" cy="1277478"/>
          </a:xfrm>
          <a:custGeom>
            <a:avLst/>
            <a:gdLst/>
            <a:ahLst/>
            <a:cxnLst/>
            <a:rect l="0" t="0" r="0" b="0"/>
            <a:pathLst>
              <a:path w="2007996" h="1277478">
                <a:moveTo>
                  <a:pt x="1870573" y="187563"/>
                </a:moveTo>
                <a:lnTo>
                  <a:pt x="1870573" y="187563"/>
                </a:lnTo>
                <a:lnTo>
                  <a:pt x="1867202" y="144646"/>
                </a:lnTo>
                <a:lnTo>
                  <a:pt x="1858364" y="121146"/>
                </a:lnTo>
                <a:lnTo>
                  <a:pt x="1845156" y="106539"/>
                </a:lnTo>
                <a:lnTo>
                  <a:pt x="1801190" y="79914"/>
                </a:lnTo>
                <a:lnTo>
                  <a:pt x="1762361" y="68928"/>
                </a:lnTo>
                <a:lnTo>
                  <a:pt x="1739165" y="64023"/>
                </a:lnTo>
                <a:lnTo>
                  <a:pt x="1713117" y="61458"/>
                </a:lnTo>
                <a:lnTo>
                  <a:pt x="1685169" y="60454"/>
                </a:lnTo>
                <a:lnTo>
                  <a:pt x="1655954" y="60491"/>
                </a:lnTo>
                <a:lnTo>
                  <a:pt x="1623070" y="56987"/>
                </a:lnTo>
                <a:lnTo>
                  <a:pt x="1587745" y="51123"/>
                </a:lnTo>
                <a:lnTo>
                  <a:pt x="1550787" y="43687"/>
                </a:lnTo>
                <a:lnTo>
                  <a:pt x="1512743" y="36612"/>
                </a:lnTo>
                <a:lnTo>
                  <a:pt x="1473976" y="29779"/>
                </a:lnTo>
                <a:lnTo>
                  <a:pt x="1434724" y="23107"/>
                </a:lnTo>
                <a:lnTo>
                  <a:pt x="1393740" y="17248"/>
                </a:lnTo>
                <a:lnTo>
                  <a:pt x="1351602" y="11931"/>
                </a:lnTo>
                <a:lnTo>
                  <a:pt x="1308692" y="6975"/>
                </a:lnTo>
                <a:lnTo>
                  <a:pt x="1265268" y="3671"/>
                </a:lnTo>
                <a:lnTo>
                  <a:pt x="1221503" y="1468"/>
                </a:lnTo>
                <a:lnTo>
                  <a:pt x="1177510" y="0"/>
                </a:lnTo>
                <a:lnTo>
                  <a:pt x="1131248" y="432"/>
                </a:lnTo>
                <a:lnTo>
                  <a:pt x="1083473" y="2131"/>
                </a:lnTo>
                <a:lnTo>
                  <a:pt x="1034690" y="4675"/>
                </a:lnTo>
                <a:lnTo>
                  <a:pt x="985234" y="8488"/>
                </a:lnTo>
                <a:lnTo>
                  <a:pt x="935330" y="13146"/>
                </a:lnTo>
                <a:lnTo>
                  <a:pt x="885128" y="18368"/>
                </a:lnTo>
                <a:lnTo>
                  <a:pt x="836138" y="26084"/>
                </a:lnTo>
                <a:lnTo>
                  <a:pt x="787955" y="35460"/>
                </a:lnTo>
                <a:lnTo>
                  <a:pt x="740311" y="45945"/>
                </a:lnTo>
                <a:lnTo>
                  <a:pt x="690909" y="58578"/>
                </a:lnTo>
                <a:lnTo>
                  <a:pt x="640336" y="72646"/>
                </a:lnTo>
                <a:lnTo>
                  <a:pt x="588981" y="87668"/>
                </a:lnTo>
                <a:lnTo>
                  <a:pt x="540634" y="104739"/>
                </a:lnTo>
                <a:lnTo>
                  <a:pt x="494292" y="123174"/>
                </a:lnTo>
                <a:lnTo>
                  <a:pt x="449285" y="142521"/>
                </a:lnTo>
                <a:lnTo>
                  <a:pt x="406581" y="163885"/>
                </a:lnTo>
                <a:lnTo>
                  <a:pt x="365411" y="186594"/>
                </a:lnTo>
                <a:lnTo>
                  <a:pt x="325265" y="210200"/>
                </a:lnTo>
                <a:lnTo>
                  <a:pt x="287918" y="235110"/>
                </a:lnTo>
                <a:lnTo>
                  <a:pt x="252436" y="260889"/>
                </a:lnTo>
                <a:lnTo>
                  <a:pt x="218199" y="287247"/>
                </a:lnTo>
                <a:lnTo>
                  <a:pt x="187613" y="314696"/>
                </a:lnTo>
                <a:lnTo>
                  <a:pt x="159460" y="342874"/>
                </a:lnTo>
                <a:lnTo>
                  <a:pt x="132931" y="371537"/>
                </a:lnTo>
                <a:lnTo>
                  <a:pt x="109601" y="400524"/>
                </a:lnTo>
                <a:lnTo>
                  <a:pt x="88403" y="429725"/>
                </a:lnTo>
                <a:lnTo>
                  <a:pt x="68626" y="459071"/>
                </a:lnTo>
                <a:lnTo>
                  <a:pt x="52619" y="488513"/>
                </a:lnTo>
                <a:lnTo>
                  <a:pt x="39126" y="518019"/>
                </a:lnTo>
                <a:lnTo>
                  <a:pt x="27308" y="547567"/>
                </a:lnTo>
                <a:lnTo>
                  <a:pt x="18724" y="577143"/>
                </a:lnTo>
                <a:lnTo>
                  <a:pt x="12296" y="606739"/>
                </a:lnTo>
                <a:lnTo>
                  <a:pt x="7305" y="636347"/>
                </a:lnTo>
                <a:lnTo>
                  <a:pt x="3978" y="667374"/>
                </a:lnTo>
                <a:lnTo>
                  <a:pt x="1760" y="699348"/>
                </a:lnTo>
                <a:lnTo>
                  <a:pt x="281" y="731953"/>
                </a:lnTo>
                <a:lnTo>
                  <a:pt x="0" y="764979"/>
                </a:lnTo>
                <a:lnTo>
                  <a:pt x="519" y="798284"/>
                </a:lnTo>
                <a:lnTo>
                  <a:pt x="1570" y="831777"/>
                </a:lnTo>
                <a:lnTo>
                  <a:pt x="6504" y="863984"/>
                </a:lnTo>
                <a:lnTo>
                  <a:pt x="14027" y="895332"/>
                </a:lnTo>
                <a:lnTo>
                  <a:pt x="23275" y="926109"/>
                </a:lnTo>
                <a:lnTo>
                  <a:pt x="34380" y="954388"/>
                </a:lnTo>
                <a:lnTo>
                  <a:pt x="46722" y="981002"/>
                </a:lnTo>
                <a:lnTo>
                  <a:pt x="59889" y="1006505"/>
                </a:lnTo>
                <a:lnTo>
                  <a:pt x="76428" y="1031269"/>
                </a:lnTo>
                <a:lnTo>
                  <a:pt x="95215" y="1055539"/>
                </a:lnTo>
                <a:lnTo>
                  <a:pt x="138902" y="1101791"/>
                </a:lnTo>
                <a:lnTo>
                  <a:pt x="164381" y="1123015"/>
                </a:lnTo>
                <a:lnTo>
                  <a:pt x="191245" y="1143514"/>
                </a:lnTo>
                <a:lnTo>
                  <a:pt x="220443" y="1161414"/>
                </a:lnTo>
                <a:lnTo>
                  <a:pt x="251198" y="1177580"/>
                </a:lnTo>
                <a:lnTo>
                  <a:pt x="282990" y="1192591"/>
                </a:lnTo>
                <a:lnTo>
                  <a:pt x="318294" y="1206126"/>
                </a:lnTo>
                <a:lnTo>
                  <a:pt x="355943" y="1218677"/>
                </a:lnTo>
                <a:lnTo>
                  <a:pt x="395153" y="1230573"/>
                </a:lnTo>
                <a:lnTo>
                  <a:pt x="436815" y="1240619"/>
                </a:lnTo>
                <a:lnTo>
                  <a:pt x="480112" y="1249433"/>
                </a:lnTo>
                <a:lnTo>
                  <a:pt x="524499" y="1257427"/>
                </a:lnTo>
                <a:lnTo>
                  <a:pt x="569612" y="1263461"/>
                </a:lnTo>
                <a:lnTo>
                  <a:pt x="615210" y="1268189"/>
                </a:lnTo>
                <a:lnTo>
                  <a:pt x="661131" y="1272047"/>
                </a:lnTo>
                <a:lnTo>
                  <a:pt x="707972" y="1274619"/>
                </a:lnTo>
                <a:lnTo>
                  <a:pt x="755428" y="1276335"/>
                </a:lnTo>
                <a:lnTo>
                  <a:pt x="803294" y="1277477"/>
                </a:lnTo>
                <a:lnTo>
                  <a:pt x="850725" y="1276828"/>
                </a:lnTo>
                <a:lnTo>
                  <a:pt x="897868" y="1274984"/>
                </a:lnTo>
                <a:lnTo>
                  <a:pt x="944820" y="1272344"/>
                </a:lnTo>
                <a:lnTo>
                  <a:pt x="990233" y="1267761"/>
                </a:lnTo>
                <a:lnTo>
                  <a:pt x="1034618" y="1261884"/>
                </a:lnTo>
                <a:lnTo>
                  <a:pt x="1078319" y="1255144"/>
                </a:lnTo>
                <a:lnTo>
                  <a:pt x="1122270" y="1247122"/>
                </a:lnTo>
                <a:lnTo>
                  <a:pt x="1166388" y="1238247"/>
                </a:lnTo>
                <a:lnTo>
                  <a:pt x="1210616" y="1228803"/>
                </a:lnTo>
                <a:lnTo>
                  <a:pt x="1253508" y="1217567"/>
                </a:lnTo>
                <a:lnTo>
                  <a:pt x="1295507" y="1205138"/>
                </a:lnTo>
                <a:lnTo>
                  <a:pt x="1336913" y="1191913"/>
                </a:lnTo>
                <a:lnTo>
                  <a:pt x="1376511" y="1177452"/>
                </a:lnTo>
                <a:lnTo>
                  <a:pt x="1414904" y="1162167"/>
                </a:lnTo>
                <a:lnTo>
                  <a:pt x="1452493" y="1146332"/>
                </a:lnTo>
                <a:lnTo>
                  <a:pt x="1488843" y="1129426"/>
                </a:lnTo>
                <a:lnTo>
                  <a:pt x="1524363" y="1111805"/>
                </a:lnTo>
                <a:lnTo>
                  <a:pt x="1559333" y="1093708"/>
                </a:lnTo>
                <a:lnTo>
                  <a:pt x="1593230" y="1073881"/>
                </a:lnTo>
                <a:lnTo>
                  <a:pt x="1626411" y="1052903"/>
                </a:lnTo>
                <a:lnTo>
                  <a:pt x="1659115" y="1031156"/>
                </a:lnTo>
                <a:lnTo>
                  <a:pt x="1689384" y="1008897"/>
                </a:lnTo>
                <a:lnTo>
                  <a:pt x="1718031" y="986297"/>
                </a:lnTo>
                <a:lnTo>
                  <a:pt x="1745595" y="963469"/>
                </a:lnTo>
                <a:lnTo>
                  <a:pt x="1771026" y="939783"/>
                </a:lnTo>
                <a:lnTo>
                  <a:pt x="1795036" y="915526"/>
                </a:lnTo>
                <a:lnTo>
                  <a:pt x="1818099" y="890889"/>
                </a:lnTo>
                <a:lnTo>
                  <a:pt x="1839118" y="865291"/>
                </a:lnTo>
                <a:lnTo>
                  <a:pt x="1858776" y="839054"/>
                </a:lnTo>
                <a:lnTo>
                  <a:pt x="1877524" y="812390"/>
                </a:lnTo>
                <a:lnTo>
                  <a:pt x="1894257" y="786148"/>
                </a:lnTo>
                <a:lnTo>
                  <a:pt x="1909645" y="760186"/>
                </a:lnTo>
                <a:lnTo>
                  <a:pt x="1924137" y="734412"/>
                </a:lnTo>
                <a:lnTo>
                  <a:pt x="1937327" y="708762"/>
                </a:lnTo>
                <a:lnTo>
                  <a:pt x="1949648" y="683196"/>
                </a:lnTo>
                <a:lnTo>
                  <a:pt x="1961390" y="657685"/>
                </a:lnTo>
                <a:lnTo>
                  <a:pt x="1971334" y="631505"/>
                </a:lnTo>
                <a:lnTo>
                  <a:pt x="1980080" y="604880"/>
                </a:lnTo>
                <a:lnTo>
                  <a:pt x="1988028" y="577959"/>
                </a:lnTo>
                <a:lnTo>
                  <a:pt x="1994031" y="551543"/>
                </a:lnTo>
                <a:lnTo>
                  <a:pt x="1998740" y="525466"/>
                </a:lnTo>
                <a:lnTo>
                  <a:pt x="2002585" y="499615"/>
                </a:lnTo>
                <a:lnTo>
                  <a:pt x="2005147" y="473914"/>
                </a:lnTo>
                <a:lnTo>
                  <a:pt x="2006855" y="448314"/>
                </a:lnTo>
                <a:lnTo>
                  <a:pt x="2007995" y="422780"/>
                </a:lnTo>
                <a:lnTo>
                  <a:pt x="2007343" y="397997"/>
                </a:lnTo>
                <a:lnTo>
                  <a:pt x="2005497" y="373713"/>
                </a:lnTo>
                <a:lnTo>
                  <a:pt x="1997568" y="327446"/>
                </a:lnTo>
                <a:lnTo>
                  <a:pt x="1982284" y="285717"/>
                </a:lnTo>
                <a:lnTo>
                  <a:pt x="1954324" y="249767"/>
                </a:lnTo>
                <a:lnTo>
                  <a:pt x="1917674" y="218031"/>
                </a:lnTo>
                <a:lnTo>
                  <a:pt x="1875515" y="189815"/>
                </a:lnTo>
                <a:lnTo>
                  <a:pt x="1829024" y="168809"/>
                </a:lnTo>
                <a:lnTo>
                  <a:pt x="1804774" y="160243"/>
                </a:lnTo>
                <a:lnTo>
                  <a:pt x="1780846" y="152417"/>
                </a:lnTo>
                <a:lnTo>
                  <a:pt x="1733563" y="138076"/>
                </a:lnTo>
                <a:lnTo>
                  <a:pt x="1690441" y="128409"/>
                </a:lnTo>
                <a:lnTo>
                  <a:pt x="1650109" y="121761"/>
                </a:lnTo>
                <a:lnTo>
                  <a:pt x="1611018" y="116455"/>
                </a:lnTo>
                <a:lnTo>
                  <a:pt x="1572123" y="1113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Shape-1684">
            <a:extLst>
              <a:ext uri="{FF2B5EF4-FFF2-40B4-BE49-F238E27FC236}">
                <a16:creationId xmlns:a16="http://schemas.microsoft.com/office/drawing/2014/main" xmlns="" id="{51FB0B76-1EDA-4759-AE5B-38C4D4ECF8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45800" y="2058806"/>
            <a:ext cx="36857" cy="227195"/>
          </a:xfrm>
          <a:custGeom>
            <a:avLst/>
            <a:gdLst/>
            <a:ahLst/>
            <a:cxnLst/>
            <a:rect l="0" t="0" r="0" b="0"/>
            <a:pathLst>
              <a:path w="36857" h="227195">
                <a:moveTo>
                  <a:pt x="12700" y="17644"/>
                </a:moveTo>
                <a:lnTo>
                  <a:pt x="12700" y="17644"/>
                </a:lnTo>
                <a:lnTo>
                  <a:pt x="21537" y="3338"/>
                </a:lnTo>
                <a:lnTo>
                  <a:pt x="25565" y="703"/>
                </a:lnTo>
                <a:lnTo>
                  <a:pt x="27627" y="0"/>
                </a:lnTo>
                <a:lnTo>
                  <a:pt x="29707" y="237"/>
                </a:lnTo>
                <a:lnTo>
                  <a:pt x="33899" y="2382"/>
                </a:lnTo>
                <a:lnTo>
                  <a:pt x="36856" y="24411"/>
                </a:lnTo>
                <a:lnTo>
                  <a:pt x="30988" y="64491"/>
                </a:lnTo>
                <a:lnTo>
                  <a:pt x="20313" y="108744"/>
                </a:lnTo>
                <a:lnTo>
                  <a:pt x="14203" y="140212"/>
                </a:lnTo>
                <a:lnTo>
                  <a:pt x="6795" y="184018"/>
                </a:lnTo>
                <a:lnTo>
                  <a:pt x="0" y="2271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SMARTInkShape-Group302">
            <a:extLst>
              <a:ext uri="{FF2B5EF4-FFF2-40B4-BE49-F238E27FC236}">
                <a16:creationId xmlns:a16="http://schemas.microsoft.com/office/drawing/2014/main" xmlns="" id="{D051C137-AB91-47F6-9F36-1455D2D98F46}"/>
              </a:ext>
            </a:extLst>
          </p:cNvPr>
          <p:cNvGrpSpPr/>
          <p:nvPr/>
        </p:nvGrpSpPr>
        <p:grpSpPr>
          <a:xfrm>
            <a:off x="9876941" y="2026995"/>
            <a:ext cx="1140310" cy="729396"/>
            <a:chOff x="9876941" y="2026995"/>
            <a:chExt cx="1140310" cy="729396"/>
          </a:xfrm>
        </p:grpSpPr>
        <p:sp>
          <p:nvSpPr>
            <p:cNvPr id="377" name="SMARTInkShape-1685">
              <a:extLst>
                <a:ext uri="{FF2B5EF4-FFF2-40B4-BE49-F238E27FC236}">
                  <a16:creationId xmlns:a16="http://schemas.microsoft.com/office/drawing/2014/main" xmlns="" id="{C58B29BF-8BA6-4A40-BA1F-1E31D0F940A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988550" y="2084206"/>
              <a:ext cx="56417" cy="271645"/>
            </a:xfrm>
            <a:custGeom>
              <a:avLst/>
              <a:gdLst/>
              <a:ahLst/>
              <a:cxnLst/>
              <a:rect l="0" t="0" r="0" b="0"/>
              <a:pathLst>
                <a:path w="56417" h="271645">
                  <a:moveTo>
                    <a:pt x="0" y="17644"/>
                  </a:moveTo>
                  <a:lnTo>
                    <a:pt x="0" y="17644"/>
                  </a:lnTo>
                  <a:lnTo>
                    <a:pt x="8839" y="3338"/>
                  </a:lnTo>
                  <a:lnTo>
                    <a:pt x="12865" y="702"/>
                  </a:lnTo>
                  <a:lnTo>
                    <a:pt x="14926" y="0"/>
                  </a:lnTo>
                  <a:lnTo>
                    <a:pt x="17713" y="1648"/>
                  </a:lnTo>
                  <a:lnTo>
                    <a:pt x="24571" y="9123"/>
                  </a:lnTo>
                  <a:lnTo>
                    <a:pt x="40470" y="54270"/>
                  </a:lnTo>
                  <a:lnTo>
                    <a:pt x="48796" y="92248"/>
                  </a:lnTo>
                  <a:lnTo>
                    <a:pt x="53438" y="133116"/>
                  </a:lnTo>
                  <a:lnTo>
                    <a:pt x="55499" y="173387"/>
                  </a:lnTo>
                  <a:lnTo>
                    <a:pt x="56416" y="210100"/>
                  </a:lnTo>
                  <a:lnTo>
                    <a:pt x="52639" y="256560"/>
                  </a:lnTo>
                  <a:lnTo>
                    <a:pt x="50800" y="271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686">
              <a:extLst>
                <a:ext uri="{FF2B5EF4-FFF2-40B4-BE49-F238E27FC236}">
                  <a16:creationId xmlns:a16="http://schemas.microsoft.com/office/drawing/2014/main" xmlns="" id="{C4B9C74B-5FC7-45EC-A528-91A04B3FEDF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876941" y="2055290"/>
              <a:ext cx="283060" cy="97361"/>
            </a:xfrm>
            <a:custGeom>
              <a:avLst/>
              <a:gdLst/>
              <a:ahLst/>
              <a:cxnLst/>
              <a:rect l="0" t="0" r="0" b="0"/>
              <a:pathLst>
                <a:path w="283060" h="97361">
                  <a:moveTo>
                    <a:pt x="3659" y="97360"/>
                  </a:moveTo>
                  <a:lnTo>
                    <a:pt x="3659" y="97360"/>
                  </a:lnTo>
                  <a:lnTo>
                    <a:pt x="289" y="97360"/>
                  </a:lnTo>
                  <a:lnTo>
                    <a:pt x="0" y="95243"/>
                  </a:lnTo>
                  <a:lnTo>
                    <a:pt x="1563" y="87247"/>
                  </a:lnTo>
                  <a:lnTo>
                    <a:pt x="16522" y="70845"/>
                  </a:lnTo>
                  <a:lnTo>
                    <a:pt x="62424" y="49208"/>
                  </a:lnTo>
                  <a:lnTo>
                    <a:pt x="103389" y="33156"/>
                  </a:lnTo>
                  <a:lnTo>
                    <a:pt x="146057" y="18730"/>
                  </a:lnTo>
                  <a:lnTo>
                    <a:pt x="186186" y="9967"/>
                  </a:lnTo>
                  <a:lnTo>
                    <a:pt x="219543" y="3721"/>
                  </a:lnTo>
                  <a:lnTo>
                    <a:pt x="256478" y="0"/>
                  </a:lnTo>
                  <a:lnTo>
                    <a:pt x="283059" y="2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687">
              <a:extLst>
                <a:ext uri="{FF2B5EF4-FFF2-40B4-BE49-F238E27FC236}">
                  <a16:creationId xmlns:a16="http://schemas.microsoft.com/office/drawing/2014/main" xmlns="" id="{9F15EE49-C5A9-4D82-9A1F-95E926C48F9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0141028" y="2210683"/>
              <a:ext cx="115649" cy="240913"/>
            </a:xfrm>
            <a:custGeom>
              <a:avLst/>
              <a:gdLst/>
              <a:ahLst/>
              <a:cxnLst/>
              <a:rect l="0" t="0" r="0" b="0"/>
              <a:pathLst>
                <a:path w="115649" h="240913">
                  <a:moveTo>
                    <a:pt x="6272" y="5467"/>
                  </a:moveTo>
                  <a:lnTo>
                    <a:pt x="6272" y="5467"/>
                  </a:lnTo>
                  <a:lnTo>
                    <a:pt x="805" y="0"/>
                  </a:lnTo>
                  <a:lnTo>
                    <a:pt x="510" y="411"/>
                  </a:lnTo>
                  <a:lnTo>
                    <a:pt x="0" y="14775"/>
                  </a:lnTo>
                  <a:lnTo>
                    <a:pt x="7484" y="25832"/>
                  </a:lnTo>
                  <a:lnTo>
                    <a:pt x="31912" y="46806"/>
                  </a:lnTo>
                  <a:lnTo>
                    <a:pt x="44478" y="52062"/>
                  </a:lnTo>
                  <a:lnTo>
                    <a:pt x="50793" y="53464"/>
                  </a:lnTo>
                  <a:lnTo>
                    <a:pt x="57119" y="52281"/>
                  </a:lnTo>
                  <a:lnTo>
                    <a:pt x="69793" y="45323"/>
                  </a:lnTo>
                  <a:lnTo>
                    <a:pt x="78718" y="35175"/>
                  </a:lnTo>
                  <a:lnTo>
                    <a:pt x="85829" y="21325"/>
                  </a:lnTo>
                  <a:lnTo>
                    <a:pt x="88231" y="13695"/>
                  </a:lnTo>
                  <a:lnTo>
                    <a:pt x="88646" y="19115"/>
                  </a:lnTo>
                  <a:lnTo>
                    <a:pt x="92561" y="60225"/>
                  </a:lnTo>
                  <a:lnTo>
                    <a:pt x="102630" y="97421"/>
                  </a:lnTo>
                  <a:lnTo>
                    <a:pt x="112668" y="139722"/>
                  </a:lnTo>
                  <a:lnTo>
                    <a:pt x="115648" y="168147"/>
                  </a:lnTo>
                  <a:lnTo>
                    <a:pt x="112268" y="194891"/>
                  </a:lnTo>
                  <a:lnTo>
                    <a:pt x="102300" y="217126"/>
                  </a:lnTo>
                  <a:lnTo>
                    <a:pt x="95691" y="227006"/>
                  </a:lnTo>
                  <a:lnTo>
                    <a:pt x="80820" y="237984"/>
                  </a:lnTo>
                  <a:lnTo>
                    <a:pt x="72904" y="240912"/>
                  </a:lnTo>
                  <a:lnTo>
                    <a:pt x="65509" y="240747"/>
                  </a:lnTo>
                  <a:lnTo>
                    <a:pt x="51650" y="234919"/>
                  </a:lnTo>
                  <a:lnTo>
                    <a:pt x="47109" y="228285"/>
                  </a:lnTo>
                  <a:lnTo>
                    <a:pt x="42061" y="209625"/>
                  </a:lnTo>
                  <a:lnTo>
                    <a:pt x="51105" y="183457"/>
                  </a:lnTo>
                  <a:lnTo>
                    <a:pt x="76122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688">
              <a:extLst>
                <a:ext uri="{FF2B5EF4-FFF2-40B4-BE49-F238E27FC236}">
                  <a16:creationId xmlns:a16="http://schemas.microsoft.com/office/drawing/2014/main" xmlns="" id="{DAB11FE8-225E-4CA0-ADFD-1ED28D64233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316152" y="2148295"/>
              <a:ext cx="98604" cy="245884"/>
            </a:xfrm>
            <a:custGeom>
              <a:avLst/>
              <a:gdLst/>
              <a:ahLst/>
              <a:cxnLst/>
              <a:rect l="0" t="0" r="0" b="0"/>
              <a:pathLst>
                <a:path w="98604" h="245884">
                  <a:moveTo>
                    <a:pt x="34348" y="86905"/>
                  </a:moveTo>
                  <a:lnTo>
                    <a:pt x="34348" y="86905"/>
                  </a:lnTo>
                  <a:lnTo>
                    <a:pt x="30977" y="90276"/>
                  </a:lnTo>
                  <a:lnTo>
                    <a:pt x="23808" y="132055"/>
                  </a:lnTo>
                  <a:lnTo>
                    <a:pt x="20193" y="177197"/>
                  </a:lnTo>
                  <a:lnTo>
                    <a:pt x="12894" y="223509"/>
                  </a:lnTo>
                  <a:lnTo>
                    <a:pt x="6747" y="242464"/>
                  </a:lnTo>
                  <a:lnTo>
                    <a:pt x="4659" y="244939"/>
                  </a:lnTo>
                  <a:lnTo>
                    <a:pt x="2559" y="245883"/>
                  </a:lnTo>
                  <a:lnTo>
                    <a:pt x="455" y="245807"/>
                  </a:lnTo>
                  <a:lnTo>
                    <a:pt x="0" y="234434"/>
                  </a:lnTo>
                  <a:lnTo>
                    <a:pt x="5591" y="194823"/>
                  </a:lnTo>
                  <a:lnTo>
                    <a:pt x="13100" y="153213"/>
                  </a:lnTo>
                  <a:lnTo>
                    <a:pt x="18067" y="128288"/>
                  </a:lnTo>
                  <a:lnTo>
                    <a:pt x="23494" y="101794"/>
                  </a:lnTo>
                  <a:lnTo>
                    <a:pt x="35169" y="59185"/>
                  </a:lnTo>
                  <a:lnTo>
                    <a:pt x="53641" y="16838"/>
                  </a:lnTo>
                  <a:lnTo>
                    <a:pt x="65500" y="3553"/>
                  </a:lnTo>
                  <a:lnTo>
                    <a:pt x="70639" y="998"/>
                  </a:lnTo>
                  <a:lnTo>
                    <a:pt x="75476" y="0"/>
                  </a:lnTo>
                  <a:lnTo>
                    <a:pt x="80110" y="1452"/>
                  </a:lnTo>
                  <a:lnTo>
                    <a:pt x="89023" y="8709"/>
                  </a:lnTo>
                  <a:lnTo>
                    <a:pt x="98603" y="28066"/>
                  </a:lnTo>
                  <a:lnTo>
                    <a:pt x="95799" y="61789"/>
                  </a:lnTo>
                  <a:lnTo>
                    <a:pt x="79288" y="96318"/>
                  </a:lnTo>
                  <a:lnTo>
                    <a:pt x="42016" y="131000"/>
                  </a:lnTo>
                  <a:lnTo>
                    <a:pt x="40165" y="131118"/>
                  </a:lnTo>
                  <a:lnTo>
                    <a:pt x="39638" y="129080"/>
                  </a:lnTo>
                  <a:lnTo>
                    <a:pt x="40698" y="118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689">
              <a:extLst>
                <a:ext uri="{FF2B5EF4-FFF2-40B4-BE49-F238E27FC236}">
                  <a16:creationId xmlns:a16="http://schemas.microsoft.com/office/drawing/2014/main" xmlns="" id="{F89CC451-D9F7-454D-924C-A2393D64A7E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426700" y="2151901"/>
              <a:ext cx="165101" cy="124107"/>
            </a:xfrm>
            <a:custGeom>
              <a:avLst/>
              <a:gdLst/>
              <a:ahLst/>
              <a:cxnLst/>
              <a:rect l="0" t="0" r="0" b="0"/>
              <a:pathLst>
                <a:path w="165101" h="124107">
                  <a:moveTo>
                    <a:pt x="0" y="57899"/>
                  </a:moveTo>
                  <a:lnTo>
                    <a:pt x="0" y="57899"/>
                  </a:lnTo>
                  <a:lnTo>
                    <a:pt x="3370" y="61270"/>
                  </a:lnTo>
                  <a:lnTo>
                    <a:pt x="8789" y="62925"/>
                  </a:lnTo>
                  <a:lnTo>
                    <a:pt x="39498" y="64171"/>
                  </a:lnTo>
                  <a:lnTo>
                    <a:pt x="51422" y="58570"/>
                  </a:lnTo>
                  <a:lnTo>
                    <a:pt x="76322" y="37727"/>
                  </a:lnTo>
                  <a:lnTo>
                    <a:pt x="88544" y="16096"/>
                  </a:lnTo>
                  <a:lnTo>
                    <a:pt x="89368" y="10274"/>
                  </a:lnTo>
                  <a:lnTo>
                    <a:pt x="88507" y="5688"/>
                  </a:lnTo>
                  <a:lnTo>
                    <a:pt x="86521" y="1925"/>
                  </a:lnTo>
                  <a:lnTo>
                    <a:pt x="82376" y="122"/>
                  </a:lnTo>
                  <a:lnTo>
                    <a:pt x="70243" y="0"/>
                  </a:lnTo>
                  <a:lnTo>
                    <a:pt x="57324" y="7942"/>
                  </a:lnTo>
                  <a:lnTo>
                    <a:pt x="45234" y="21585"/>
                  </a:lnTo>
                  <a:lnTo>
                    <a:pt x="35155" y="39408"/>
                  </a:lnTo>
                  <a:lnTo>
                    <a:pt x="31617" y="59088"/>
                  </a:lnTo>
                  <a:lnTo>
                    <a:pt x="31661" y="69275"/>
                  </a:lnTo>
                  <a:lnTo>
                    <a:pt x="37354" y="86238"/>
                  </a:lnTo>
                  <a:lnTo>
                    <a:pt x="58258" y="114375"/>
                  </a:lnTo>
                  <a:lnTo>
                    <a:pt x="79750" y="121805"/>
                  </a:lnTo>
                  <a:lnTo>
                    <a:pt x="121702" y="124106"/>
                  </a:lnTo>
                  <a:lnTo>
                    <a:pt x="165100" y="121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690">
              <a:extLst>
                <a:ext uri="{FF2B5EF4-FFF2-40B4-BE49-F238E27FC236}">
                  <a16:creationId xmlns:a16="http://schemas.microsoft.com/office/drawing/2014/main" xmlns="" id="{729D2643-2F75-4E4F-A2C2-9AE0A960C02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795000" y="2026995"/>
              <a:ext cx="222251" cy="36756"/>
            </a:xfrm>
            <a:custGeom>
              <a:avLst/>
              <a:gdLst/>
              <a:ahLst/>
              <a:cxnLst/>
              <a:rect l="0" t="0" r="0" b="0"/>
              <a:pathLst>
                <a:path w="222251" h="36756">
                  <a:moveTo>
                    <a:pt x="0" y="36755"/>
                  </a:moveTo>
                  <a:lnTo>
                    <a:pt x="0" y="36755"/>
                  </a:lnTo>
                  <a:lnTo>
                    <a:pt x="0" y="30013"/>
                  </a:lnTo>
                  <a:lnTo>
                    <a:pt x="3763" y="22940"/>
                  </a:lnTo>
                  <a:lnTo>
                    <a:pt x="6741" y="19078"/>
                  </a:lnTo>
                  <a:lnTo>
                    <a:pt x="34532" y="10272"/>
                  </a:lnTo>
                  <a:lnTo>
                    <a:pt x="67794" y="5465"/>
                  </a:lnTo>
                  <a:lnTo>
                    <a:pt x="107035" y="1682"/>
                  </a:lnTo>
                  <a:lnTo>
                    <a:pt x="145644" y="0"/>
                  </a:lnTo>
                  <a:lnTo>
                    <a:pt x="192967" y="5795"/>
                  </a:lnTo>
                  <a:lnTo>
                    <a:pt x="222250" y="11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691">
              <a:extLst>
                <a:ext uri="{FF2B5EF4-FFF2-40B4-BE49-F238E27FC236}">
                  <a16:creationId xmlns:a16="http://schemas.microsoft.com/office/drawing/2014/main" xmlns="" id="{F1D5AAD8-3C6E-44A7-93FB-7E66DA9B090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788650" y="22479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15580" y="29262"/>
                  </a:lnTo>
                  <a:lnTo>
                    <a:pt x="55288" y="20388"/>
                  </a:lnTo>
                  <a:lnTo>
                    <a:pt x="99949" y="10431"/>
                  </a:lnTo>
                  <a:lnTo>
                    <a:pt x="132380" y="5106"/>
                  </a:lnTo>
                  <a:lnTo>
                    <a:pt x="165610" y="226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692">
              <a:extLst>
                <a:ext uri="{FF2B5EF4-FFF2-40B4-BE49-F238E27FC236}">
                  <a16:creationId xmlns:a16="http://schemas.microsoft.com/office/drawing/2014/main" xmlns="" id="{266D9AAF-BAD6-4914-9BEF-82E909B5470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077450" y="2641069"/>
              <a:ext cx="196851" cy="115322"/>
            </a:xfrm>
            <a:custGeom>
              <a:avLst/>
              <a:gdLst/>
              <a:ahLst/>
              <a:cxnLst/>
              <a:rect l="0" t="0" r="0" b="0"/>
              <a:pathLst>
                <a:path w="196851" h="115322">
                  <a:moveTo>
                    <a:pt x="0" y="64031"/>
                  </a:moveTo>
                  <a:lnTo>
                    <a:pt x="0" y="64031"/>
                  </a:lnTo>
                  <a:lnTo>
                    <a:pt x="34320" y="62620"/>
                  </a:lnTo>
                  <a:lnTo>
                    <a:pt x="74586" y="46354"/>
                  </a:lnTo>
                  <a:lnTo>
                    <a:pt x="84420" y="36419"/>
                  </a:lnTo>
                  <a:lnTo>
                    <a:pt x="90436" y="24948"/>
                  </a:lnTo>
                  <a:lnTo>
                    <a:pt x="93111" y="12794"/>
                  </a:lnTo>
                  <a:lnTo>
                    <a:pt x="91000" y="8001"/>
                  </a:lnTo>
                  <a:lnTo>
                    <a:pt x="81132" y="794"/>
                  </a:lnTo>
                  <a:lnTo>
                    <a:pt x="74549" y="0"/>
                  </a:lnTo>
                  <a:lnTo>
                    <a:pt x="59709" y="2882"/>
                  </a:lnTo>
                  <a:lnTo>
                    <a:pt x="35487" y="22551"/>
                  </a:lnTo>
                  <a:lnTo>
                    <a:pt x="26355" y="48417"/>
                  </a:lnTo>
                  <a:lnTo>
                    <a:pt x="23919" y="64205"/>
                  </a:lnTo>
                  <a:lnTo>
                    <a:pt x="25824" y="76847"/>
                  </a:lnTo>
                  <a:lnTo>
                    <a:pt x="37347" y="96538"/>
                  </a:lnTo>
                  <a:lnTo>
                    <a:pt x="59873" y="108582"/>
                  </a:lnTo>
                  <a:lnTo>
                    <a:pt x="89405" y="114876"/>
                  </a:lnTo>
                  <a:lnTo>
                    <a:pt x="123697" y="115321"/>
                  </a:lnTo>
                  <a:lnTo>
                    <a:pt x="168589" y="104863"/>
                  </a:lnTo>
                  <a:lnTo>
                    <a:pt x="196850" y="95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693">
              <a:extLst>
                <a:ext uri="{FF2B5EF4-FFF2-40B4-BE49-F238E27FC236}">
                  <a16:creationId xmlns:a16="http://schemas.microsoft.com/office/drawing/2014/main" xmlns="" id="{9999F427-F2D3-4D88-8890-FBDDC11B558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251591" y="2628900"/>
              <a:ext cx="124310" cy="123767"/>
            </a:xfrm>
            <a:custGeom>
              <a:avLst/>
              <a:gdLst/>
              <a:ahLst/>
              <a:cxnLst/>
              <a:rect l="0" t="0" r="0" b="0"/>
              <a:pathLst>
                <a:path w="124310" h="123767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3371"/>
                  </a:lnTo>
                  <a:lnTo>
                    <a:pt x="34952" y="24798"/>
                  </a:lnTo>
                  <a:lnTo>
                    <a:pt x="50727" y="35010"/>
                  </a:lnTo>
                  <a:lnTo>
                    <a:pt x="62445" y="48957"/>
                  </a:lnTo>
                  <a:lnTo>
                    <a:pt x="73600" y="72675"/>
                  </a:lnTo>
                  <a:lnTo>
                    <a:pt x="78005" y="97577"/>
                  </a:lnTo>
                  <a:lnTo>
                    <a:pt x="75272" y="110630"/>
                  </a:lnTo>
                  <a:lnTo>
                    <a:pt x="72569" y="116087"/>
                  </a:lnTo>
                  <a:lnTo>
                    <a:pt x="69354" y="119724"/>
                  </a:lnTo>
                  <a:lnTo>
                    <a:pt x="62021" y="123766"/>
                  </a:lnTo>
                  <a:lnTo>
                    <a:pt x="59498" y="123433"/>
                  </a:lnTo>
                  <a:lnTo>
                    <a:pt x="57820" y="121800"/>
                  </a:lnTo>
                  <a:lnTo>
                    <a:pt x="56700" y="119300"/>
                  </a:lnTo>
                  <a:lnTo>
                    <a:pt x="55123" y="102297"/>
                  </a:lnTo>
                  <a:lnTo>
                    <a:pt x="68141" y="72643"/>
                  </a:lnTo>
                  <a:lnTo>
                    <a:pt x="97117" y="27519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694">
              <a:extLst>
                <a:ext uri="{FF2B5EF4-FFF2-40B4-BE49-F238E27FC236}">
                  <a16:creationId xmlns:a16="http://schemas.microsoft.com/office/drawing/2014/main" xmlns="" id="{BBCE4252-650F-4447-B4E9-71E5CB922A29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401300" y="2609850"/>
              <a:ext cx="95251" cy="132087"/>
            </a:xfrm>
            <a:custGeom>
              <a:avLst/>
              <a:gdLst/>
              <a:ahLst/>
              <a:cxnLst/>
              <a:rect l="0" t="0" r="0" b="0"/>
              <a:pathLst>
                <a:path w="95251" h="132087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12209" y="22421"/>
                  </a:lnTo>
                  <a:lnTo>
                    <a:pt x="17893" y="27839"/>
                  </a:lnTo>
                  <a:lnTo>
                    <a:pt x="25057" y="40704"/>
                  </a:lnTo>
                  <a:lnTo>
                    <a:pt x="28776" y="54074"/>
                  </a:lnTo>
                  <a:lnTo>
                    <a:pt x="29280" y="93388"/>
                  </a:lnTo>
                  <a:lnTo>
                    <a:pt x="25714" y="110650"/>
                  </a:lnTo>
                  <a:lnTo>
                    <a:pt x="19424" y="125378"/>
                  </a:lnTo>
                  <a:lnTo>
                    <a:pt x="16479" y="129446"/>
                  </a:lnTo>
                  <a:lnTo>
                    <a:pt x="13807" y="131453"/>
                  </a:lnTo>
                  <a:lnTo>
                    <a:pt x="11321" y="132086"/>
                  </a:lnTo>
                  <a:lnTo>
                    <a:pt x="10371" y="130390"/>
                  </a:lnTo>
                  <a:lnTo>
                    <a:pt x="11195" y="122862"/>
                  </a:lnTo>
                  <a:lnTo>
                    <a:pt x="23953" y="85574"/>
                  </a:lnTo>
                  <a:lnTo>
                    <a:pt x="52188" y="4120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695">
              <a:extLst>
                <a:ext uri="{FF2B5EF4-FFF2-40B4-BE49-F238E27FC236}">
                  <a16:creationId xmlns:a16="http://schemas.microsoft.com/office/drawing/2014/main" xmlns="" id="{D33F9173-1A13-4945-B37C-143106EE989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504918" y="2605061"/>
              <a:ext cx="86883" cy="112386"/>
            </a:xfrm>
            <a:custGeom>
              <a:avLst/>
              <a:gdLst/>
              <a:ahLst/>
              <a:cxnLst/>
              <a:rect l="0" t="0" r="0" b="0"/>
              <a:pathLst>
                <a:path w="86883" h="112386">
                  <a:moveTo>
                    <a:pt x="86882" y="30189"/>
                  </a:moveTo>
                  <a:lnTo>
                    <a:pt x="86882" y="30189"/>
                  </a:lnTo>
                  <a:lnTo>
                    <a:pt x="78043" y="12512"/>
                  </a:lnTo>
                  <a:lnTo>
                    <a:pt x="72134" y="6340"/>
                  </a:lnTo>
                  <a:lnTo>
                    <a:pt x="68585" y="3707"/>
                  </a:lnTo>
                  <a:lnTo>
                    <a:pt x="43360" y="0"/>
                  </a:lnTo>
                  <a:lnTo>
                    <a:pt x="26617" y="4777"/>
                  </a:lnTo>
                  <a:lnTo>
                    <a:pt x="19188" y="9014"/>
                  </a:lnTo>
                  <a:lnTo>
                    <a:pt x="7171" y="23130"/>
                  </a:lnTo>
                  <a:lnTo>
                    <a:pt x="1992" y="31833"/>
                  </a:lnTo>
                  <a:lnTo>
                    <a:pt x="0" y="50911"/>
                  </a:lnTo>
                  <a:lnTo>
                    <a:pt x="4522" y="70443"/>
                  </a:lnTo>
                  <a:lnTo>
                    <a:pt x="13588" y="88532"/>
                  </a:lnTo>
                  <a:lnTo>
                    <a:pt x="26555" y="102215"/>
                  </a:lnTo>
                  <a:lnTo>
                    <a:pt x="33964" y="107840"/>
                  </a:lnTo>
                  <a:lnTo>
                    <a:pt x="47842" y="112208"/>
                  </a:lnTo>
                  <a:lnTo>
                    <a:pt x="54505" y="112385"/>
                  </a:lnTo>
                  <a:lnTo>
                    <a:pt x="60357" y="110386"/>
                  </a:lnTo>
                  <a:lnTo>
                    <a:pt x="70625" y="102521"/>
                  </a:lnTo>
                  <a:lnTo>
                    <a:pt x="78010" y="88207"/>
                  </a:lnTo>
                  <a:lnTo>
                    <a:pt x="80968" y="79451"/>
                  </a:lnTo>
                  <a:lnTo>
                    <a:pt x="80491" y="62196"/>
                  </a:lnTo>
                  <a:lnTo>
                    <a:pt x="67828" y="21832"/>
                  </a:lnTo>
                  <a:lnTo>
                    <a:pt x="61482" y="11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696">
              <a:extLst>
                <a:ext uri="{FF2B5EF4-FFF2-40B4-BE49-F238E27FC236}">
                  <a16:creationId xmlns:a16="http://schemas.microsoft.com/office/drawing/2014/main" xmlns="" id="{C5C1F86B-51FA-4996-8F2D-0C65130DEDC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629900" y="2546350"/>
              <a:ext cx="152401" cy="186021"/>
            </a:xfrm>
            <a:custGeom>
              <a:avLst/>
              <a:gdLst/>
              <a:ahLst/>
              <a:cxnLst/>
              <a:rect l="0" t="0" r="0" b="0"/>
              <a:pathLst>
                <a:path w="152401" h="18602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412" y="52786"/>
                  </a:lnTo>
                  <a:lnTo>
                    <a:pt x="6743" y="51683"/>
                  </a:lnTo>
                  <a:lnTo>
                    <a:pt x="21049" y="54433"/>
                  </a:lnTo>
                  <a:lnTo>
                    <a:pt x="30755" y="61587"/>
                  </a:lnTo>
                  <a:lnTo>
                    <a:pt x="39776" y="73233"/>
                  </a:lnTo>
                  <a:lnTo>
                    <a:pt x="48488" y="90168"/>
                  </a:lnTo>
                  <a:lnTo>
                    <a:pt x="51419" y="109454"/>
                  </a:lnTo>
                  <a:lnTo>
                    <a:pt x="47220" y="140146"/>
                  </a:lnTo>
                  <a:lnTo>
                    <a:pt x="33160" y="175379"/>
                  </a:lnTo>
                  <a:lnTo>
                    <a:pt x="28455" y="180420"/>
                  </a:lnTo>
                  <a:lnTo>
                    <a:pt x="17585" y="186020"/>
                  </a:lnTo>
                  <a:lnTo>
                    <a:pt x="13841" y="184691"/>
                  </a:lnTo>
                  <a:lnTo>
                    <a:pt x="11343" y="180983"/>
                  </a:lnTo>
                  <a:lnTo>
                    <a:pt x="9679" y="175689"/>
                  </a:lnTo>
                  <a:lnTo>
                    <a:pt x="15356" y="158517"/>
                  </a:lnTo>
                  <a:lnTo>
                    <a:pt x="40063" y="119405"/>
                  </a:lnTo>
                  <a:lnTo>
                    <a:pt x="65078" y="86935"/>
                  </a:lnTo>
                  <a:lnTo>
                    <a:pt x="105517" y="430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303">
            <a:extLst>
              <a:ext uri="{FF2B5EF4-FFF2-40B4-BE49-F238E27FC236}">
                <a16:creationId xmlns:a16="http://schemas.microsoft.com/office/drawing/2014/main" xmlns="" id="{F53EA861-CBAF-4D2F-9746-36A74F53BC91}"/>
              </a:ext>
            </a:extLst>
          </p:cNvPr>
          <p:cNvGrpSpPr/>
          <p:nvPr/>
        </p:nvGrpSpPr>
        <p:grpSpPr>
          <a:xfrm>
            <a:off x="6843772" y="1874587"/>
            <a:ext cx="2758940" cy="968581"/>
            <a:chOff x="6843772" y="1874587"/>
            <a:chExt cx="2758940" cy="968581"/>
          </a:xfrm>
        </p:grpSpPr>
        <p:sp>
          <p:nvSpPr>
            <p:cNvPr id="390" name="SMARTInkShape-1697">
              <a:extLst>
                <a:ext uri="{FF2B5EF4-FFF2-40B4-BE49-F238E27FC236}">
                  <a16:creationId xmlns:a16="http://schemas.microsoft.com/office/drawing/2014/main" xmlns="" id="{CA5D3C27-28E4-4E4F-B245-DD35C566E88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843772" y="1874587"/>
              <a:ext cx="2327106" cy="968581"/>
            </a:xfrm>
            <a:custGeom>
              <a:avLst/>
              <a:gdLst/>
              <a:ahLst/>
              <a:cxnLst/>
              <a:rect l="0" t="0" r="0" b="0"/>
              <a:pathLst>
                <a:path w="2327106" h="968581">
                  <a:moveTo>
                    <a:pt x="1919228" y="189163"/>
                  </a:moveTo>
                  <a:lnTo>
                    <a:pt x="1919228" y="189163"/>
                  </a:lnTo>
                  <a:lnTo>
                    <a:pt x="1922598" y="185792"/>
                  </a:lnTo>
                  <a:lnTo>
                    <a:pt x="1926135" y="184137"/>
                  </a:lnTo>
                  <a:lnTo>
                    <a:pt x="1928065" y="183696"/>
                  </a:lnTo>
                  <a:lnTo>
                    <a:pt x="1928648" y="182696"/>
                  </a:lnTo>
                  <a:lnTo>
                    <a:pt x="1928329" y="181324"/>
                  </a:lnTo>
                  <a:lnTo>
                    <a:pt x="1926802" y="177918"/>
                  </a:lnTo>
                  <a:lnTo>
                    <a:pt x="1922368" y="164538"/>
                  </a:lnTo>
                  <a:lnTo>
                    <a:pt x="1907294" y="142458"/>
                  </a:lnTo>
                  <a:lnTo>
                    <a:pt x="1885432" y="128366"/>
                  </a:lnTo>
                  <a:lnTo>
                    <a:pt x="1849869" y="111882"/>
                  </a:lnTo>
                  <a:lnTo>
                    <a:pt x="1804682" y="96964"/>
                  </a:lnTo>
                  <a:lnTo>
                    <a:pt x="1766483" y="86097"/>
                  </a:lnTo>
                  <a:lnTo>
                    <a:pt x="1722930" y="74917"/>
                  </a:lnTo>
                  <a:lnTo>
                    <a:pt x="1675351" y="65244"/>
                  </a:lnTo>
                  <a:lnTo>
                    <a:pt x="1649399" y="59984"/>
                  </a:lnTo>
                  <a:lnTo>
                    <a:pt x="1622220" y="54360"/>
                  </a:lnTo>
                  <a:lnTo>
                    <a:pt x="1594222" y="48494"/>
                  </a:lnTo>
                  <a:lnTo>
                    <a:pt x="1564974" y="43878"/>
                  </a:lnTo>
                  <a:lnTo>
                    <a:pt x="1534892" y="40096"/>
                  </a:lnTo>
                  <a:lnTo>
                    <a:pt x="1504253" y="36868"/>
                  </a:lnTo>
                  <a:lnTo>
                    <a:pt x="1471128" y="34011"/>
                  </a:lnTo>
                  <a:lnTo>
                    <a:pt x="1436344" y="31400"/>
                  </a:lnTo>
                  <a:lnTo>
                    <a:pt x="1400455" y="28955"/>
                  </a:lnTo>
                  <a:lnTo>
                    <a:pt x="1364536" y="25913"/>
                  </a:lnTo>
                  <a:lnTo>
                    <a:pt x="1328594" y="22474"/>
                  </a:lnTo>
                  <a:lnTo>
                    <a:pt x="1292638" y="18770"/>
                  </a:lnTo>
                  <a:lnTo>
                    <a:pt x="1255263" y="15595"/>
                  </a:lnTo>
                  <a:lnTo>
                    <a:pt x="1216941" y="12774"/>
                  </a:lnTo>
                  <a:lnTo>
                    <a:pt x="1177986" y="10187"/>
                  </a:lnTo>
                  <a:lnTo>
                    <a:pt x="1138611" y="7757"/>
                  </a:lnTo>
                  <a:lnTo>
                    <a:pt x="1098956" y="5431"/>
                  </a:lnTo>
                  <a:lnTo>
                    <a:pt x="1059113" y="3175"/>
                  </a:lnTo>
                  <a:lnTo>
                    <a:pt x="1019146" y="1671"/>
                  </a:lnTo>
                  <a:lnTo>
                    <a:pt x="979095" y="668"/>
                  </a:lnTo>
                  <a:lnTo>
                    <a:pt x="938989" y="0"/>
                  </a:lnTo>
                  <a:lnTo>
                    <a:pt x="898846" y="260"/>
                  </a:lnTo>
                  <a:lnTo>
                    <a:pt x="858679" y="1139"/>
                  </a:lnTo>
                  <a:lnTo>
                    <a:pt x="818495" y="2430"/>
                  </a:lnTo>
                  <a:lnTo>
                    <a:pt x="779712" y="5408"/>
                  </a:lnTo>
                  <a:lnTo>
                    <a:pt x="741861" y="9509"/>
                  </a:lnTo>
                  <a:lnTo>
                    <a:pt x="704633" y="14360"/>
                  </a:lnTo>
                  <a:lnTo>
                    <a:pt x="668524" y="20417"/>
                  </a:lnTo>
                  <a:lnTo>
                    <a:pt x="633165" y="27277"/>
                  </a:lnTo>
                  <a:lnTo>
                    <a:pt x="598302" y="34672"/>
                  </a:lnTo>
                  <a:lnTo>
                    <a:pt x="565183" y="42424"/>
                  </a:lnTo>
                  <a:lnTo>
                    <a:pt x="533226" y="50415"/>
                  </a:lnTo>
                  <a:lnTo>
                    <a:pt x="502042" y="58565"/>
                  </a:lnTo>
                  <a:lnTo>
                    <a:pt x="469966" y="69642"/>
                  </a:lnTo>
                  <a:lnTo>
                    <a:pt x="437292" y="82671"/>
                  </a:lnTo>
                  <a:lnTo>
                    <a:pt x="404220" y="97002"/>
                  </a:lnTo>
                  <a:lnTo>
                    <a:pt x="372295" y="112200"/>
                  </a:lnTo>
                  <a:lnTo>
                    <a:pt x="341134" y="127976"/>
                  </a:lnTo>
                  <a:lnTo>
                    <a:pt x="310481" y="144139"/>
                  </a:lnTo>
                  <a:lnTo>
                    <a:pt x="281581" y="161263"/>
                  </a:lnTo>
                  <a:lnTo>
                    <a:pt x="253846" y="179030"/>
                  </a:lnTo>
                  <a:lnTo>
                    <a:pt x="226889" y="197224"/>
                  </a:lnTo>
                  <a:lnTo>
                    <a:pt x="200452" y="216410"/>
                  </a:lnTo>
                  <a:lnTo>
                    <a:pt x="174360" y="236255"/>
                  </a:lnTo>
                  <a:lnTo>
                    <a:pt x="148500" y="256541"/>
                  </a:lnTo>
                  <a:lnTo>
                    <a:pt x="102832" y="299777"/>
                  </a:lnTo>
                  <a:lnTo>
                    <a:pt x="63485" y="344158"/>
                  </a:lnTo>
                  <a:lnTo>
                    <a:pt x="31887" y="387402"/>
                  </a:lnTo>
                  <a:lnTo>
                    <a:pt x="11258" y="433902"/>
                  </a:lnTo>
                  <a:lnTo>
                    <a:pt x="3781" y="458156"/>
                  </a:lnTo>
                  <a:lnTo>
                    <a:pt x="208" y="482086"/>
                  </a:lnTo>
                  <a:lnTo>
                    <a:pt x="0" y="529371"/>
                  </a:lnTo>
                  <a:lnTo>
                    <a:pt x="8376" y="574376"/>
                  </a:lnTo>
                  <a:lnTo>
                    <a:pt x="25032" y="617897"/>
                  </a:lnTo>
                  <a:lnTo>
                    <a:pt x="53602" y="660758"/>
                  </a:lnTo>
                  <a:lnTo>
                    <a:pt x="93110" y="701444"/>
                  </a:lnTo>
                  <a:lnTo>
                    <a:pt x="115500" y="721184"/>
                  </a:lnTo>
                  <a:lnTo>
                    <a:pt x="141715" y="739988"/>
                  </a:lnTo>
                  <a:lnTo>
                    <a:pt x="170480" y="758168"/>
                  </a:lnTo>
                  <a:lnTo>
                    <a:pt x="200947" y="775933"/>
                  </a:lnTo>
                  <a:lnTo>
                    <a:pt x="234663" y="793421"/>
                  </a:lnTo>
                  <a:lnTo>
                    <a:pt x="270545" y="810724"/>
                  </a:lnTo>
                  <a:lnTo>
                    <a:pt x="307873" y="827903"/>
                  </a:lnTo>
                  <a:lnTo>
                    <a:pt x="348280" y="843590"/>
                  </a:lnTo>
                  <a:lnTo>
                    <a:pt x="390740" y="858281"/>
                  </a:lnTo>
                  <a:lnTo>
                    <a:pt x="434570" y="872308"/>
                  </a:lnTo>
                  <a:lnTo>
                    <a:pt x="478605" y="885188"/>
                  </a:lnTo>
                  <a:lnTo>
                    <a:pt x="522780" y="897302"/>
                  </a:lnTo>
                  <a:lnTo>
                    <a:pt x="567045" y="908906"/>
                  </a:lnTo>
                  <a:lnTo>
                    <a:pt x="614901" y="919463"/>
                  </a:lnTo>
                  <a:lnTo>
                    <a:pt x="665149" y="929324"/>
                  </a:lnTo>
                  <a:lnTo>
                    <a:pt x="716991" y="938721"/>
                  </a:lnTo>
                  <a:lnTo>
                    <a:pt x="769898" y="945690"/>
                  </a:lnTo>
                  <a:lnTo>
                    <a:pt x="823513" y="951042"/>
                  </a:lnTo>
                  <a:lnTo>
                    <a:pt x="877602" y="955316"/>
                  </a:lnTo>
                  <a:lnTo>
                    <a:pt x="932711" y="958870"/>
                  </a:lnTo>
                  <a:lnTo>
                    <a:pt x="988500" y="961946"/>
                  </a:lnTo>
                  <a:lnTo>
                    <a:pt x="1044743" y="964702"/>
                  </a:lnTo>
                  <a:lnTo>
                    <a:pt x="1102699" y="966539"/>
                  </a:lnTo>
                  <a:lnTo>
                    <a:pt x="1161797" y="967764"/>
                  </a:lnTo>
                  <a:lnTo>
                    <a:pt x="1221658" y="968580"/>
                  </a:lnTo>
                  <a:lnTo>
                    <a:pt x="1279909" y="967713"/>
                  </a:lnTo>
                  <a:lnTo>
                    <a:pt x="1337088" y="965725"/>
                  </a:lnTo>
                  <a:lnTo>
                    <a:pt x="1393551" y="962987"/>
                  </a:lnTo>
                  <a:lnTo>
                    <a:pt x="1450243" y="959751"/>
                  </a:lnTo>
                  <a:lnTo>
                    <a:pt x="1507088" y="956183"/>
                  </a:lnTo>
                  <a:lnTo>
                    <a:pt x="1564034" y="952393"/>
                  </a:lnTo>
                  <a:lnTo>
                    <a:pt x="1618932" y="947044"/>
                  </a:lnTo>
                  <a:lnTo>
                    <a:pt x="1672464" y="940656"/>
                  </a:lnTo>
                  <a:lnTo>
                    <a:pt x="1725086" y="933575"/>
                  </a:lnTo>
                  <a:lnTo>
                    <a:pt x="1776394" y="924621"/>
                  </a:lnTo>
                  <a:lnTo>
                    <a:pt x="1826827" y="914418"/>
                  </a:lnTo>
                  <a:lnTo>
                    <a:pt x="1876678" y="903383"/>
                  </a:lnTo>
                  <a:lnTo>
                    <a:pt x="1922610" y="891793"/>
                  </a:lnTo>
                  <a:lnTo>
                    <a:pt x="1965933" y="879833"/>
                  </a:lnTo>
                  <a:lnTo>
                    <a:pt x="2007515" y="867626"/>
                  </a:lnTo>
                  <a:lnTo>
                    <a:pt x="2046524" y="853844"/>
                  </a:lnTo>
                  <a:lnTo>
                    <a:pt x="2083821" y="839011"/>
                  </a:lnTo>
                  <a:lnTo>
                    <a:pt x="2119974" y="823479"/>
                  </a:lnTo>
                  <a:lnTo>
                    <a:pt x="2152541" y="806773"/>
                  </a:lnTo>
                  <a:lnTo>
                    <a:pt x="2182720" y="789286"/>
                  </a:lnTo>
                  <a:lnTo>
                    <a:pt x="2211306" y="771279"/>
                  </a:lnTo>
                  <a:lnTo>
                    <a:pt x="2258120" y="732455"/>
                  </a:lnTo>
                  <a:lnTo>
                    <a:pt x="2294213" y="691682"/>
                  </a:lnTo>
                  <a:lnTo>
                    <a:pt x="2317310" y="650042"/>
                  </a:lnTo>
                  <a:lnTo>
                    <a:pt x="2327105" y="606135"/>
                  </a:lnTo>
                  <a:lnTo>
                    <a:pt x="2326989" y="560750"/>
                  </a:lnTo>
                  <a:lnTo>
                    <a:pt x="2317532" y="514709"/>
                  </a:lnTo>
                  <a:lnTo>
                    <a:pt x="2310351" y="490155"/>
                  </a:lnTo>
                  <a:lnTo>
                    <a:pt x="2302039" y="464613"/>
                  </a:lnTo>
                  <a:lnTo>
                    <a:pt x="2292969" y="438413"/>
                  </a:lnTo>
                  <a:lnTo>
                    <a:pt x="2281983" y="413185"/>
                  </a:lnTo>
                  <a:lnTo>
                    <a:pt x="2269721" y="388606"/>
                  </a:lnTo>
                  <a:lnTo>
                    <a:pt x="2241513" y="341304"/>
                  </a:lnTo>
                  <a:lnTo>
                    <a:pt x="2207810" y="296763"/>
                  </a:lnTo>
                  <a:lnTo>
                    <a:pt x="2166020" y="257211"/>
                  </a:lnTo>
                  <a:lnTo>
                    <a:pt x="2143023" y="238762"/>
                  </a:lnTo>
                  <a:lnTo>
                    <a:pt x="2117814" y="221523"/>
                  </a:lnTo>
                  <a:lnTo>
                    <a:pt x="2091128" y="205092"/>
                  </a:lnTo>
                  <a:lnTo>
                    <a:pt x="2063462" y="189199"/>
                  </a:lnTo>
                  <a:lnTo>
                    <a:pt x="2033023" y="175781"/>
                  </a:lnTo>
                  <a:lnTo>
                    <a:pt x="2000734" y="164014"/>
                  </a:lnTo>
                  <a:lnTo>
                    <a:pt x="1967216" y="153347"/>
                  </a:lnTo>
                  <a:lnTo>
                    <a:pt x="1931464" y="145530"/>
                  </a:lnTo>
                  <a:lnTo>
                    <a:pt x="1894225" y="139613"/>
                  </a:lnTo>
                  <a:lnTo>
                    <a:pt x="1855992" y="134963"/>
                  </a:lnTo>
                  <a:lnTo>
                    <a:pt x="1819217" y="132569"/>
                  </a:lnTo>
                  <a:lnTo>
                    <a:pt x="1783408" y="131678"/>
                  </a:lnTo>
                  <a:lnTo>
                    <a:pt x="1748248" y="131790"/>
                  </a:lnTo>
                  <a:lnTo>
                    <a:pt x="1717752" y="131864"/>
                  </a:lnTo>
                  <a:lnTo>
                    <a:pt x="1690366" y="131914"/>
                  </a:lnTo>
                  <a:lnTo>
                    <a:pt x="1645356" y="133380"/>
                  </a:lnTo>
                  <a:lnTo>
                    <a:pt x="1589028" y="144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698">
              <a:extLst>
                <a:ext uri="{FF2B5EF4-FFF2-40B4-BE49-F238E27FC236}">
                  <a16:creationId xmlns:a16="http://schemas.microsoft.com/office/drawing/2014/main" xmlns="" id="{394C3952-AA6F-4F2C-942C-A1B3A5386DE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119483" y="2311400"/>
              <a:ext cx="469018" cy="50801"/>
            </a:xfrm>
            <a:custGeom>
              <a:avLst/>
              <a:gdLst/>
              <a:ahLst/>
              <a:cxnLst/>
              <a:rect l="0" t="0" r="0" b="0"/>
              <a:pathLst>
                <a:path w="4690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42520" y="45730"/>
                  </a:lnTo>
                  <a:lnTo>
                    <a:pt x="90136" y="39263"/>
                  </a:lnTo>
                  <a:lnTo>
                    <a:pt x="135762" y="32502"/>
                  </a:lnTo>
                  <a:lnTo>
                    <a:pt x="162886" y="28724"/>
                  </a:lnTo>
                  <a:lnTo>
                    <a:pt x="192256" y="24793"/>
                  </a:lnTo>
                  <a:lnTo>
                    <a:pt x="223127" y="20762"/>
                  </a:lnTo>
                  <a:lnTo>
                    <a:pt x="254996" y="18075"/>
                  </a:lnTo>
                  <a:lnTo>
                    <a:pt x="287530" y="16283"/>
                  </a:lnTo>
                  <a:lnTo>
                    <a:pt x="320509" y="15089"/>
                  </a:lnTo>
                  <a:lnTo>
                    <a:pt x="348844" y="13587"/>
                  </a:lnTo>
                  <a:lnTo>
                    <a:pt x="374086" y="11880"/>
                  </a:lnTo>
                  <a:lnTo>
                    <a:pt x="415536" y="8102"/>
                  </a:lnTo>
                  <a:lnTo>
                    <a:pt x="469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699">
              <a:extLst>
                <a:ext uri="{FF2B5EF4-FFF2-40B4-BE49-F238E27FC236}">
                  <a16:creationId xmlns:a16="http://schemas.microsoft.com/office/drawing/2014/main" xmlns="" id="{D5A160E2-D148-4971-A35A-46ACCE0B54F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511802" y="2199792"/>
              <a:ext cx="90910" cy="175109"/>
            </a:xfrm>
            <a:custGeom>
              <a:avLst/>
              <a:gdLst/>
              <a:ahLst/>
              <a:cxnLst/>
              <a:rect l="0" t="0" r="0" b="0"/>
              <a:pathLst>
                <a:path w="90910" h="175109">
                  <a:moveTo>
                    <a:pt x="13198" y="3658"/>
                  </a:moveTo>
                  <a:lnTo>
                    <a:pt x="13198" y="3658"/>
                  </a:lnTo>
                  <a:lnTo>
                    <a:pt x="812" y="0"/>
                  </a:lnTo>
                  <a:lnTo>
                    <a:pt x="0" y="513"/>
                  </a:lnTo>
                  <a:lnTo>
                    <a:pt x="167" y="1562"/>
                  </a:lnTo>
                  <a:lnTo>
                    <a:pt x="45987" y="25230"/>
                  </a:lnTo>
                  <a:lnTo>
                    <a:pt x="79020" y="48606"/>
                  </a:lnTo>
                  <a:lnTo>
                    <a:pt x="88315" y="61029"/>
                  </a:lnTo>
                  <a:lnTo>
                    <a:pt x="90791" y="67306"/>
                  </a:lnTo>
                  <a:lnTo>
                    <a:pt x="90909" y="92994"/>
                  </a:lnTo>
                  <a:lnTo>
                    <a:pt x="75782" y="131760"/>
                  </a:lnTo>
                  <a:lnTo>
                    <a:pt x="61844" y="154503"/>
                  </a:lnTo>
                  <a:lnTo>
                    <a:pt x="44948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304">
            <a:extLst>
              <a:ext uri="{FF2B5EF4-FFF2-40B4-BE49-F238E27FC236}">
                <a16:creationId xmlns:a16="http://schemas.microsoft.com/office/drawing/2014/main" xmlns="" id="{92418B33-ED19-4B96-ADCB-8557646D0E03}"/>
              </a:ext>
            </a:extLst>
          </p:cNvPr>
          <p:cNvGrpSpPr/>
          <p:nvPr/>
        </p:nvGrpSpPr>
        <p:grpSpPr>
          <a:xfrm>
            <a:off x="5237812" y="3216862"/>
            <a:ext cx="1035989" cy="853489"/>
            <a:chOff x="5237812" y="3216862"/>
            <a:chExt cx="1035989" cy="853489"/>
          </a:xfrm>
        </p:grpSpPr>
        <p:sp>
          <p:nvSpPr>
            <p:cNvPr id="394" name="SMARTInkShape-1700">
              <a:extLst>
                <a:ext uri="{FF2B5EF4-FFF2-40B4-BE49-F238E27FC236}">
                  <a16:creationId xmlns:a16="http://schemas.microsoft.com/office/drawing/2014/main" xmlns="" id="{7F6D81D8-812B-4832-9CC2-4DE925244A8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314950" y="3270250"/>
              <a:ext cx="146051" cy="189694"/>
            </a:xfrm>
            <a:custGeom>
              <a:avLst/>
              <a:gdLst/>
              <a:ahLst/>
              <a:cxnLst/>
              <a:rect l="0" t="0" r="0" b="0"/>
              <a:pathLst>
                <a:path w="146051" h="189694">
                  <a:moveTo>
                    <a:pt x="0" y="69850"/>
                  </a:moveTo>
                  <a:lnTo>
                    <a:pt x="0" y="69850"/>
                  </a:lnTo>
                  <a:lnTo>
                    <a:pt x="0" y="66191"/>
                  </a:lnTo>
                  <a:lnTo>
                    <a:pt x="0" y="67754"/>
                  </a:lnTo>
                  <a:lnTo>
                    <a:pt x="12209" y="106294"/>
                  </a:lnTo>
                  <a:lnTo>
                    <a:pt x="18404" y="151916"/>
                  </a:lnTo>
                  <a:lnTo>
                    <a:pt x="24338" y="188232"/>
                  </a:lnTo>
                  <a:lnTo>
                    <a:pt x="23987" y="189693"/>
                  </a:lnTo>
                  <a:lnTo>
                    <a:pt x="23047" y="189257"/>
                  </a:lnTo>
                  <a:lnTo>
                    <a:pt x="21715" y="187554"/>
                  </a:lnTo>
                  <a:lnTo>
                    <a:pt x="19402" y="148180"/>
                  </a:lnTo>
                  <a:lnTo>
                    <a:pt x="19154" y="107405"/>
                  </a:lnTo>
                  <a:lnTo>
                    <a:pt x="19080" y="66396"/>
                  </a:lnTo>
                  <a:lnTo>
                    <a:pt x="20475" y="50676"/>
                  </a:lnTo>
                  <a:lnTo>
                    <a:pt x="22822" y="46484"/>
                  </a:lnTo>
                  <a:lnTo>
                    <a:pt x="25798" y="43689"/>
                  </a:lnTo>
                  <a:lnTo>
                    <a:pt x="29194" y="43943"/>
                  </a:lnTo>
                  <a:lnTo>
                    <a:pt x="36728" y="49869"/>
                  </a:lnTo>
                  <a:lnTo>
                    <a:pt x="66037" y="95755"/>
                  </a:lnTo>
                  <a:lnTo>
                    <a:pt x="94497" y="137683"/>
                  </a:lnTo>
                  <a:lnTo>
                    <a:pt x="117704" y="167835"/>
                  </a:lnTo>
                  <a:lnTo>
                    <a:pt x="119392" y="167629"/>
                  </a:lnTo>
                  <a:lnTo>
                    <a:pt x="123148" y="163637"/>
                  </a:lnTo>
                  <a:lnTo>
                    <a:pt x="123348" y="117949"/>
                  </a:lnTo>
                  <a:lnTo>
                    <a:pt x="129682" y="77986"/>
                  </a:lnTo>
                  <a:lnTo>
                    <a:pt x="136731" y="37924"/>
                  </a:lnTo>
                  <a:lnTo>
                    <a:pt x="140702" y="138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01">
              <a:extLst>
                <a:ext uri="{FF2B5EF4-FFF2-40B4-BE49-F238E27FC236}">
                  <a16:creationId xmlns:a16="http://schemas.microsoft.com/office/drawing/2014/main" xmlns="" id="{A7BD046B-21E4-4B4C-BD7C-029ED7EA8B3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514779" y="3216862"/>
              <a:ext cx="397072" cy="364944"/>
            </a:xfrm>
            <a:custGeom>
              <a:avLst/>
              <a:gdLst/>
              <a:ahLst/>
              <a:cxnLst/>
              <a:rect l="0" t="0" r="0" b="0"/>
              <a:pathLst>
                <a:path w="397072" h="364944">
                  <a:moveTo>
                    <a:pt x="3371" y="174038"/>
                  </a:moveTo>
                  <a:lnTo>
                    <a:pt x="3371" y="174038"/>
                  </a:lnTo>
                  <a:lnTo>
                    <a:pt x="0" y="170667"/>
                  </a:lnTo>
                  <a:lnTo>
                    <a:pt x="418" y="168263"/>
                  </a:lnTo>
                  <a:lnTo>
                    <a:pt x="32700" y="122595"/>
                  </a:lnTo>
                  <a:lnTo>
                    <a:pt x="31391" y="121398"/>
                  </a:lnTo>
                  <a:lnTo>
                    <a:pt x="24291" y="121950"/>
                  </a:lnTo>
                  <a:lnTo>
                    <a:pt x="15961" y="128310"/>
                  </a:lnTo>
                  <a:lnTo>
                    <a:pt x="8261" y="138898"/>
                  </a:lnTo>
                  <a:lnTo>
                    <a:pt x="2487" y="153011"/>
                  </a:lnTo>
                  <a:lnTo>
                    <a:pt x="1331" y="168691"/>
                  </a:lnTo>
                  <a:lnTo>
                    <a:pt x="3875" y="184361"/>
                  </a:lnTo>
                  <a:lnTo>
                    <a:pt x="9710" y="198382"/>
                  </a:lnTo>
                  <a:lnTo>
                    <a:pt x="15358" y="203673"/>
                  </a:lnTo>
                  <a:lnTo>
                    <a:pt x="31041" y="211433"/>
                  </a:lnTo>
                  <a:lnTo>
                    <a:pt x="47890" y="211589"/>
                  </a:lnTo>
                  <a:lnTo>
                    <a:pt x="75123" y="201862"/>
                  </a:lnTo>
                  <a:lnTo>
                    <a:pt x="93822" y="190638"/>
                  </a:lnTo>
                  <a:lnTo>
                    <a:pt x="114838" y="169157"/>
                  </a:lnTo>
                  <a:lnTo>
                    <a:pt x="122997" y="155641"/>
                  </a:lnTo>
                  <a:lnTo>
                    <a:pt x="125212" y="144460"/>
                  </a:lnTo>
                  <a:lnTo>
                    <a:pt x="124816" y="139502"/>
                  </a:lnTo>
                  <a:lnTo>
                    <a:pt x="123139" y="136197"/>
                  </a:lnTo>
                  <a:lnTo>
                    <a:pt x="120612" y="133994"/>
                  </a:lnTo>
                  <a:lnTo>
                    <a:pt x="117514" y="132525"/>
                  </a:lnTo>
                  <a:lnTo>
                    <a:pt x="113333" y="132958"/>
                  </a:lnTo>
                  <a:lnTo>
                    <a:pt x="103043" y="137200"/>
                  </a:lnTo>
                  <a:lnTo>
                    <a:pt x="95177" y="143790"/>
                  </a:lnTo>
                  <a:lnTo>
                    <a:pt x="92092" y="147523"/>
                  </a:lnTo>
                  <a:lnTo>
                    <a:pt x="88663" y="157315"/>
                  </a:lnTo>
                  <a:lnTo>
                    <a:pt x="87749" y="162889"/>
                  </a:lnTo>
                  <a:lnTo>
                    <a:pt x="88551" y="167311"/>
                  </a:lnTo>
                  <a:lnTo>
                    <a:pt x="93205" y="174105"/>
                  </a:lnTo>
                  <a:lnTo>
                    <a:pt x="103758" y="181898"/>
                  </a:lnTo>
                  <a:lnTo>
                    <a:pt x="112451" y="185304"/>
                  </a:lnTo>
                  <a:lnTo>
                    <a:pt x="121710" y="187160"/>
                  </a:lnTo>
                  <a:lnTo>
                    <a:pt x="126051" y="189983"/>
                  </a:lnTo>
                  <a:lnTo>
                    <a:pt x="134587" y="207683"/>
                  </a:lnTo>
                  <a:lnTo>
                    <a:pt x="147303" y="254899"/>
                  </a:lnTo>
                  <a:lnTo>
                    <a:pt x="152008" y="301958"/>
                  </a:lnTo>
                  <a:lnTo>
                    <a:pt x="148454" y="325436"/>
                  </a:lnTo>
                  <a:lnTo>
                    <a:pt x="139819" y="345278"/>
                  </a:lnTo>
                  <a:lnTo>
                    <a:pt x="128925" y="357859"/>
                  </a:lnTo>
                  <a:lnTo>
                    <a:pt x="123057" y="362202"/>
                  </a:lnTo>
                  <a:lnTo>
                    <a:pt x="117734" y="364391"/>
                  </a:lnTo>
                  <a:lnTo>
                    <a:pt x="108056" y="364943"/>
                  </a:lnTo>
                  <a:lnTo>
                    <a:pt x="104911" y="361986"/>
                  </a:lnTo>
                  <a:lnTo>
                    <a:pt x="101417" y="351174"/>
                  </a:lnTo>
                  <a:lnTo>
                    <a:pt x="106191" y="322478"/>
                  </a:lnTo>
                  <a:lnTo>
                    <a:pt x="130586" y="279925"/>
                  </a:lnTo>
                  <a:lnTo>
                    <a:pt x="166344" y="235667"/>
                  </a:lnTo>
                  <a:lnTo>
                    <a:pt x="207014" y="193110"/>
                  </a:lnTo>
                  <a:lnTo>
                    <a:pt x="235037" y="158233"/>
                  </a:lnTo>
                  <a:lnTo>
                    <a:pt x="240389" y="143730"/>
                  </a:lnTo>
                  <a:lnTo>
                    <a:pt x="240886" y="133992"/>
                  </a:lnTo>
                  <a:lnTo>
                    <a:pt x="240031" y="130407"/>
                  </a:lnTo>
                  <a:lnTo>
                    <a:pt x="238050" y="128723"/>
                  </a:lnTo>
                  <a:lnTo>
                    <a:pt x="235318" y="128306"/>
                  </a:lnTo>
                  <a:lnTo>
                    <a:pt x="217423" y="132706"/>
                  </a:lnTo>
                  <a:lnTo>
                    <a:pt x="199673" y="148464"/>
                  </a:lnTo>
                  <a:lnTo>
                    <a:pt x="192921" y="161261"/>
                  </a:lnTo>
                  <a:lnTo>
                    <a:pt x="190627" y="173298"/>
                  </a:lnTo>
                  <a:lnTo>
                    <a:pt x="191959" y="183351"/>
                  </a:lnTo>
                  <a:lnTo>
                    <a:pt x="196675" y="193574"/>
                  </a:lnTo>
                  <a:lnTo>
                    <a:pt x="199268" y="195529"/>
                  </a:lnTo>
                  <a:lnTo>
                    <a:pt x="205913" y="197701"/>
                  </a:lnTo>
                  <a:lnTo>
                    <a:pt x="209659" y="196868"/>
                  </a:lnTo>
                  <a:lnTo>
                    <a:pt x="217586" y="192181"/>
                  </a:lnTo>
                  <a:lnTo>
                    <a:pt x="243056" y="163147"/>
                  </a:lnTo>
                  <a:lnTo>
                    <a:pt x="243594" y="163249"/>
                  </a:lnTo>
                  <a:lnTo>
                    <a:pt x="243953" y="164023"/>
                  </a:lnTo>
                  <a:lnTo>
                    <a:pt x="248000" y="185150"/>
                  </a:lnTo>
                  <a:lnTo>
                    <a:pt x="253497" y="194107"/>
                  </a:lnTo>
                  <a:lnTo>
                    <a:pt x="257611" y="195179"/>
                  </a:lnTo>
                  <a:lnTo>
                    <a:pt x="269707" y="194487"/>
                  </a:lnTo>
                  <a:lnTo>
                    <a:pt x="282608" y="188065"/>
                  </a:lnTo>
                  <a:lnTo>
                    <a:pt x="311510" y="159954"/>
                  </a:lnTo>
                  <a:lnTo>
                    <a:pt x="336050" y="123926"/>
                  </a:lnTo>
                  <a:lnTo>
                    <a:pt x="356544" y="92500"/>
                  </a:lnTo>
                  <a:lnTo>
                    <a:pt x="375531" y="59481"/>
                  </a:lnTo>
                  <a:lnTo>
                    <a:pt x="386220" y="19916"/>
                  </a:lnTo>
                  <a:lnTo>
                    <a:pt x="388720" y="4175"/>
                  </a:lnTo>
                  <a:lnTo>
                    <a:pt x="387976" y="823"/>
                  </a:lnTo>
                  <a:lnTo>
                    <a:pt x="386068" y="0"/>
                  </a:lnTo>
                  <a:lnTo>
                    <a:pt x="383386" y="863"/>
                  </a:lnTo>
                  <a:lnTo>
                    <a:pt x="372869" y="15560"/>
                  </a:lnTo>
                  <a:lnTo>
                    <a:pt x="353014" y="61020"/>
                  </a:lnTo>
                  <a:lnTo>
                    <a:pt x="344115" y="102373"/>
                  </a:lnTo>
                  <a:lnTo>
                    <a:pt x="341163" y="141045"/>
                  </a:lnTo>
                  <a:lnTo>
                    <a:pt x="342047" y="180429"/>
                  </a:lnTo>
                  <a:lnTo>
                    <a:pt x="343456" y="186765"/>
                  </a:lnTo>
                  <a:lnTo>
                    <a:pt x="345805" y="190989"/>
                  </a:lnTo>
                  <a:lnTo>
                    <a:pt x="348782" y="193805"/>
                  </a:lnTo>
                  <a:lnTo>
                    <a:pt x="352179" y="195683"/>
                  </a:lnTo>
                  <a:lnTo>
                    <a:pt x="356560" y="195524"/>
                  </a:lnTo>
                  <a:lnTo>
                    <a:pt x="372838" y="188557"/>
                  </a:lnTo>
                  <a:lnTo>
                    <a:pt x="397071" y="174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02">
              <a:extLst>
                <a:ext uri="{FF2B5EF4-FFF2-40B4-BE49-F238E27FC236}">
                  <a16:creationId xmlns:a16="http://schemas.microsoft.com/office/drawing/2014/main" xmlns="" id="{22D8DF90-B95E-4588-9490-6BFB0EAFC5B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831065" y="3261864"/>
              <a:ext cx="296686" cy="158381"/>
            </a:xfrm>
            <a:custGeom>
              <a:avLst/>
              <a:gdLst/>
              <a:ahLst/>
              <a:cxnLst/>
              <a:rect l="0" t="0" r="0" b="0"/>
              <a:pathLst>
                <a:path w="296686" h="158381">
                  <a:moveTo>
                    <a:pt x="10935" y="84586"/>
                  </a:moveTo>
                  <a:lnTo>
                    <a:pt x="10935" y="84586"/>
                  </a:lnTo>
                  <a:lnTo>
                    <a:pt x="0" y="79119"/>
                  </a:lnTo>
                  <a:lnTo>
                    <a:pt x="823" y="78824"/>
                  </a:lnTo>
                  <a:lnTo>
                    <a:pt x="8723" y="77705"/>
                  </a:lnTo>
                  <a:lnTo>
                    <a:pt x="51146" y="63056"/>
                  </a:lnTo>
                  <a:lnTo>
                    <a:pt x="95322" y="50950"/>
                  </a:lnTo>
                  <a:lnTo>
                    <a:pt x="114178" y="47809"/>
                  </a:lnTo>
                  <a:lnTo>
                    <a:pt x="122202" y="48955"/>
                  </a:lnTo>
                  <a:lnTo>
                    <a:pt x="125330" y="50249"/>
                  </a:lnTo>
                  <a:lnTo>
                    <a:pt x="130687" y="55449"/>
                  </a:lnTo>
                  <a:lnTo>
                    <a:pt x="133102" y="58811"/>
                  </a:lnTo>
                  <a:lnTo>
                    <a:pt x="133906" y="71955"/>
                  </a:lnTo>
                  <a:lnTo>
                    <a:pt x="127527" y="118592"/>
                  </a:lnTo>
                  <a:lnTo>
                    <a:pt x="125537" y="155900"/>
                  </a:lnTo>
                  <a:lnTo>
                    <a:pt x="126142" y="158234"/>
                  </a:lnTo>
                  <a:lnTo>
                    <a:pt x="127250" y="158380"/>
                  </a:lnTo>
                  <a:lnTo>
                    <a:pt x="137471" y="145102"/>
                  </a:lnTo>
                  <a:lnTo>
                    <a:pt x="159084" y="100246"/>
                  </a:lnTo>
                  <a:lnTo>
                    <a:pt x="176058" y="55537"/>
                  </a:lnTo>
                  <a:lnTo>
                    <a:pt x="181830" y="10455"/>
                  </a:lnTo>
                  <a:lnTo>
                    <a:pt x="184019" y="3896"/>
                  </a:lnTo>
                  <a:lnTo>
                    <a:pt x="185592" y="1159"/>
                  </a:lnTo>
                  <a:lnTo>
                    <a:pt x="186639" y="40"/>
                  </a:lnTo>
                  <a:lnTo>
                    <a:pt x="187338" y="0"/>
                  </a:lnTo>
                  <a:lnTo>
                    <a:pt x="195201" y="11747"/>
                  </a:lnTo>
                  <a:lnTo>
                    <a:pt x="202496" y="52512"/>
                  </a:lnTo>
                  <a:lnTo>
                    <a:pt x="212346" y="99844"/>
                  </a:lnTo>
                  <a:lnTo>
                    <a:pt x="213782" y="119820"/>
                  </a:lnTo>
                  <a:lnTo>
                    <a:pt x="215311" y="122186"/>
                  </a:lnTo>
                  <a:lnTo>
                    <a:pt x="217741" y="123058"/>
                  </a:lnTo>
                  <a:lnTo>
                    <a:pt x="220772" y="122934"/>
                  </a:lnTo>
                  <a:lnTo>
                    <a:pt x="241893" y="112646"/>
                  </a:lnTo>
                  <a:lnTo>
                    <a:pt x="260382" y="96193"/>
                  </a:lnTo>
                  <a:lnTo>
                    <a:pt x="289682" y="49275"/>
                  </a:lnTo>
                  <a:lnTo>
                    <a:pt x="296685" y="40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03">
              <a:extLst>
                <a:ext uri="{FF2B5EF4-FFF2-40B4-BE49-F238E27FC236}">
                  <a16:creationId xmlns:a16="http://schemas.microsoft.com/office/drawing/2014/main" xmlns="" id="{E2C2E79C-04AA-49B3-BAA2-6365C77BFDC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145155" y="3278268"/>
              <a:ext cx="128646" cy="101367"/>
            </a:xfrm>
            <a:custGeom>
              <a:avLst/>
              <a:gdLst/>
              <a:ahLst/>
              <a:cxnLst/>
              <a:rect l="0" t="0" r="0" b="0"/>
              <a:pathLst>
                <a:path w="128646" h="101367">
                  <a:moveTo>
                    <a:pt x="1645" y="49132"/>
                  </a:moveTo>
                  <a:lnTo>
                    <a:pt x="1645" y="49132"/>
                  </a:lnTo>
                  <a:lnTo>
                    <a:pt x="11785" y="48426"/>
                  </a:lnTo>
                  <a:lnTo>
                    <a:pt x="31499" y="40294"/>
                  </a:lnTo>
                  <a:lnTo>
                    <a:pt x="56697" y="13627"/>
                  </a:lnTo>
                  <a:lnTo>
                    <a:pt x="61391" y="6776"/>
                  </a:lnTo>
                  <a:lnTo>
                    <a:pt x="62642" y="3961"/>
                  </a:lnTo>
                  <a:lnTo>
                    <a:pt x="61360" y="2085"/>
                  </a:lnTo>
                  <a:lnTo>
                    <a:pt x="54290" y="0"/>
                  </a:lnTo>
                  <a:lnTo>
                    <a:pt x="44093" y="2836"/>
                  </a:lnTo>
                  <a:lnTo>
                    <a:pt x="32505" y="10212"/>
                  </a:lnTo>
                  <a:lnTo>
                    <a:pt x="15491" y="30231"/>
                  </a:lnTo>
                  <a:lnTo>
                    <a:pt x="237" y="67226"/>
                  </a:lnTo>
                  <a:lnTo>
                    <a:pt x="0" y="73894"/>
                  </a:lnTo>
                  <a:lnTo>
                    <a:pt x="3501" y="86949"/>
                  </a:lnTo>
                  <a:lnTo>
                    <a:pt x="7821" y="91982"/>
                  </a:lnTo>
                  <a:lnTo>
                    <a:pt x="20148" y="99456"/>
                  </a:lnTo>
                  <a:lnTo>
                    <a:pt x="33152" y="101366"/>
                  </a:lnTo>
                  <a:lnTo>
                    <a:pt x="72231" y="96845"/>
                  </a:lnTo>
                  <a:lnTo>
                    <a:pt x="128645" y="93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04">
              <a:extLst>
                <a:ext uri="{FF2B5EF4-FFF2-40B4-BE49-F238E27FC236}">
                  <a16:creationId xmlns:a16="http://schemas.microsoft.com/office/drawing/2014/main" xmlns="" id="{0C6E7FC1-491A-4D71-B0EB-A93594B2327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237812" y="3786005"/>
              <a:ext cx="102539" cy="284346"/>
            </a:xfrm>
            <a:custGeom>
              <a:avLst/>
              <a:gdLst/>
              <a:ahLst/>
              <a:cxnLst/>
              <a:rect l="0" t="0" r="0" b="0"/>
              <a:pathLst>
                <a:path w="102539" h="284346">
                  <a:moveTo>
                    <a:pt x="102538" y="17645"/>
                  </a:moveTo>
                  <a:lnTo>
                    <a:pt x="102538" y="17645"/>
                  </a:lnTo>
                  <a:lnTo>
                    <a:pt x="93700" y="3339"/>
                  </a:lnTo>
                  <a:lnTo>
                    <a:pt x="85910" y="703"/>
                  </a:lnTo>
                  <a:lnTo>
                    <a:pt x="80869" y="0"/>
                  </a:lnTo>
                  <a:lnTo>
                    <a:pt x="60291" y="5753"/>
                  </a:lnTo>
                  <a:lnTo>
                    <a:pt x="36320" y="29879"/>
                  </a:lnTo>
                  <a:lnTo>
                    <a:pt x="14714" y="73951"/>
                  </a:lnTo>
                  <a:lnTo>
                    <a:pt x="5178" y="110874"/>
                  </a:lnTo>
                  <a:lnTo>
                    <a:pt x="0" y="149391"/>
                  </a:lnTo>
                  <a:lnTo>
                    <a:pt x="50" y="185325"/>
                  </a:lnTo>
                  <a:lnTo>
                    <a:pt x="9951" y="216347"/>
                  </a:lnTo>
                  <a:lnTo>
                    <a:pt x="35358" y="253850"/>
                  </a:lnTo>
                  <a:lnTo>
                    <a:pt x="64438" y="284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05">
              <a:extLst>
                <a:ext uri="{FF2B5EF4-FFF2-40B4-BE49-F238E27FC236}">
                  <a16:creationId xmlns:a16="http://schemas.microsoft.com/office/drawing/2014/main" xmlns="" id="{F1AC22FB-179D-4F5B-87FC-57245CB69D2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425992" y="3860800"/>
              <a:ext cx="22309" cy="171451"/>
            </a:xfrm>
            <a:custGeom>
              <a:avLst/>
              <a:gdLst/>
              <a:ahLst/>
              <a:cxnLst/>
              <a:rect l="0" t="0" r="0" b="0"/>
              <a:pathLst>
                <a:path w="22309" h="171451">
                  <a:moveTo>
                    <a:pt x="22308" y="0"/>
                  </a:moveTo>
                  <a:lnTo>
                    <a:pt x="22308" y="0"/>
                  </a:lnTo>
                  <a:lnTo>
                    <a:pt x="18937" y="0"/>
                  </a:lnTo>
                  <a:lnTo>
                    <a:pt x="10099" y="10113"/>
                  </a:lnTo>
                  <a:lnTo>
                    <a:pt x="3904" y="48408"/>
                  </a:lnTo>
                  <a:lnTo>
                    <a:pt x="0" y="87878"/>
                  </a:lnTo>
                  <a:lnTo>
                    <a:pt x="2686" y="125991"/>
                  </a:lnTo>
                  <a:lnTo>
                    <a:pt x="960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06">
              <a:extLst>
                <a:ext uri="{FF2B5EF4-FFF2-40B4-BE49-F238E27FC236}">
                  <a16:creationId xmlns:a16="http://schemas.microsoft.com/office/drawing/2014/main" xmlns="" id="{DCCBFE0E-24DB-41AF-9268-6BAC152AD8A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435600" y="38290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8789" y="38866"/>
                  </a:lnTo>
                  <a:lnTo>
                    <a:pt x="43752" y="18890"/>
                  </a:lnTo>
                  <a:lnTo>
                    <a:pt x="86254" y="71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07">
              <a:extLst>
                <a:ext uri="{FF2B5EF4-FFF2-40B4-BE49-F238E27FC236}">
                  <a16:creationId xmlns:a16="http://schemas.microsoft.com/office/drawing/2014/main" xmlns="" id="{F306AD29-418A-47FD-98B6-0899737937F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451279" y="3911600"/>
              <a:ext cx="155772" cy="49918"/>
            </a:xfrm>
            <a:custGeom>
              <a:avLst/>
              <a:gdLst/>
              <a:ahLst/>
              <a:cxnLst/>
              <a:rect l="0" t="0" r="0" b="0"/>
              <a:pathLst>
                <a:path w="155772" h="49918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418" y="48814"/>
                  </a:lnTo>
                  <a:lnTo>
                    <a:pt x="4645" y="49917"/>
                  </a:lnTo>
                  <a:lnTo>
                    <a:pt x="47353" y="41895"/>
                  </a:lnTo>
                  <a:lnTo>
                    <a:pt x="85782" y="30993"/>
                  </a:lnTo>
                  <a:lnTo>
                    <a:pt x="133322" y="1129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08">
              <a:extLst>
                <a:ext uri="{FF2B5EF4-FFF2-40B4-BE49-F238E27FC236}">
                  <a16:creationId xmlns:a16="http://schemas.microsoft.com/office/drawing/2014/main" xmlns="" id="{70E539AE-5329-4791-AA61-960C1E7B53A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676900" y="3803650"/>
              <a:ext cx="177801" cy="189674"/>
            </a:xfrm>
            <a:custGeom>
              <a:avLst/>
              <a:gdLst/>
              <a:ahLst/>
              <a:cxnLst/>
              <a:rect l="0" t="0" r="0" b="0"/>
              <a:pathLst>
                <a:path w="177801" h="189674">
                  <a:moveTo>
                    <a:pt x="0" y="31750"/>
                  </a:moveTo>
                  <a:lnTo>
                    <a:pt x="0" y="31750"/>
                  </a:lnTo>
                  <a:lnTo>
                    <a:pt x="1881" y="44302"/>
                  </a:lnTo>
                  <a:lnTo>
                    <a:pt x="8838" y="83305"/>
                  </a:lnTo>
                  <a:lnTo>
                    <a:pt x="14927" y="124244"/>
                  </a:lnTo>
                  <a:lnTo>
                    <a:pt x="18235" y="170069"/>
                  </a:lnTo>
                  <a:lnTo>
                    <a:pt x="18104" y="187582"/>
                  </a:lnTo>
                  <a:lnTo>
                    <a:pt x="17008" y="189261"/>
                  </a:lnTo>
                  <a:lnTo>
                    <a:pt x="15572" y="189673"/>
                  </a:lnTo>
                  <a:lnTo>
                    <a:pt x="13908" y="187832"/>
                  </a:lnTo>
                  <a:lnTo>
                    <a:pt x="10180" y="180142"/>
                  </a:lnTo>
                  <a:lnTo>
                    <a:pt x="12176" y="140633"/>
                  </a:lnTo>
                  <a:lnTo>
                    <a:pt x="17405" y="93175"/>
                  </a:lnTo>
                  <a:lnTo>
                    <a:pt x="24130" y="50734"/>
                  </a:lnTo>
                  <a:lnTo>
                    <a:pt x="33333" y="29771"/>
                  </a:lnTo>
                  <a:lnTo>
                    <a:pt x="34922" y="27608"/>
                  </a:lnTo>
                  <a:lnTo>
                    <a:pt x="35982" y="26872"/>
                  </a:lnTo>
                  <a:lnTo>
                    <a:pt x="53494" y="73092"/>
                  </a:lnTo>
                  <a:lnTo>
                    <a:pt x="70648" y="112282"/>
                  </a:lnTo>
                  <a:lnTo>
                    <a:pt x="99772" y="158221"/>
                  </a:lnTo>
                  <a:lnTo>
                    <a:pt x="119402" y="179994"/>
                  </a:lnTo>
                  <a:lnTo>
                    <a:pt x="129738" y="185831"/>
                  </a:lnTo>
                  <a:lnTo>
                    <a:pt x="133764" y="184565"/>
                  </a:lnTo>
                  <a:lnTo>
                    <a:pt x="137153" y="180899"/>
                  </a:lnTo>
                  <a:lnTo>
                    <a:pt x="142802" y="167888"/>
                  </a:lnTo>
                  <a:lnTo>
                    <a:pt x="150653" y="133941"/>
                  </a:lnTo>
                  <a:lnTo>
                    <a:pt x="157738" y="99511"/>
                  </a:lnTo>
                  <a:lnTo>
                    <a:pt x="161828" y="66334"/>
                  </a:lnTo>
                  <a:lnTo>
                    <a:pt x="166012" y="27415"/>
                  </a:lnTo>
                  <a:lnTo>
                    <a:pt x="169738" y="1218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09">
              <a:extLst>
                <a:ext uri="{FF2B5EF4-FFF2-40B4-BE49-F238E27FC236}">
                  <a16:creationId xmlns:a16="http://schemas.microsoft.com/office/drawing/2014/main" xmlns="" id="{59589335-C864-42CA-B3BB-84060171592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829300" y="3740150"/>
              <a:ext cx="131601" cy="304801"/>
            </a:xfrm>
            <a:custGeom>
              <a:avLst/>
              <a:gdLst/>
              <a:ahLst/>
              <a:cxnLst/>
              <a:rect l="0" t="0" r="0" b="0"/>
              <a:pathLst>
                <a:path w="131601" h="304801">
                  <a:moveTo>
                    <a:pt x="88900" y="0"/>
                  </a:moveTo>
                  <a:lnTo>
                    <a:pt x="88900" y="0"/>
                  </a:lnTo>
                  <a:lnTo>
                    <a:pt x="88898" y="3371"/>
                  </a:lnTo>
                  <a:lnTo>
                    <a:pt x="116689" y="49458"/>
                  </a:lnTo>
                  <a:lnTo>
                    <a:pt x="127827" y="83129"/>
                  </a:lnTo>
                  <a:lnTo>
                    <a:pt x="131600" y="121613"/>
                  </a:lnTo>
                  <a:lnTo>
                    <a:pt x="123870" y="162235"/>
                  </a:lnTo>
                  <a:lnTo>
                    <a:pt x="101620" y="203808"/>
                  </a:lnTo>
                  <a:lnTo>
                    <a:pt x="70565" y="242981"/>
                  </a:lnTo>
                  <a:lnTo>
                    <a:pt x="23730" y="28460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305">
            <a:extLst>
              <a:ext uri="{FF2B5EF4-FFF2-40B4-BE49-F238E27FC236}">
                <a16:creationId xmlns:a16="http://schemas.microsoft.com/office/drawing/2014/main" xmlns="" id="{E8B5D397-54C9-4732-B1A1-AEBB3B3C7F35}"/>
              </a:ext>
            </a:extLst>
          </p:cNvPr>
          <p:cNvGrpSpPr/>
          <p:nvPr/>
        </p:nvGrpSpPr>
        <p:grpSpPr>
          <a:xfrm>
            <a:off x="4514850" y="3321050"/>
            <a:ext cx="571501" cy="241301"/>
            <a:chOff x="4514850" y="3321050"/>
            <a:chExt cx="571501" cy="241301"/>
          </a:xfrm>
        </p:grpSpPr>
        <p:sp>
          <p:nvSpPr>
            <p:cNvPr id="405" name="SMARTInkShape-1710">
              <a:extLst>
                <a:ext uri="{FF2B5EF4-FFF2-40B4-BE49-F238E27FC236}">
                  <a16:creationId xmlns:a16="http://schemas.microsoft.com/office/drawing/2014/main" xmlns="" id="{1F78DB00-B22A-48FC-87CB-E04E32721AD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514850" y="3369369"/>
              <a:ext cx="24794" cy="192982"/>
            </a:xfrm>
            <a:custGeom>
              <a:avLst/>
              <a:gdLst/>
              <a:ahLst/>
              <a:cxnLst/>
              <a:rect l="0" t="0" r="0" b="0"/>
              <a:pathLst>
                <a:path w="24794" h="192982">
                  <a:moveTo>
                    <a:pt x="0" y="15181"/>
                  </a:moveTo>
                  <a:lnTo>
                    <a:pt x="0" y="15181"/>
                  </a:lnTo>
                  <a:lnTo>
                    <a:pt x="5026" y="3247"/>
                  </a:lnTo>
                  <a:lnTo>
                    <a:pt x="5467" y="875"/>
                  </a:lnTo>
                  <a:lnTo>
                    <a:pt x="6467" y="0"/>
                  </a:lnTo>
                  <a:lnTo>
                    <a:pt x="7839" y="121"/>
                  </a:lnTo>
                  <a:lnTo>
                    <a:pt x="9460" y="908"/>
                  </a:lnTo>
                  <a:lnTo>
                    <a:pt x="18481" y="18870"/>
                  </a:lnTo>
                  <a:lnTo>
                    <a:pt x="23350" y="56647"/>
                  </a:lnTo>
                  <a:lnTo>
                    <a:pt x="24793" y="103589"/>
                  </a:lnTo>
                  <a:lnTo>
                    <a:pt x="21849" y="146504"/>
                  </a:lnTo>
                  <a:lnTo>
                    <a:pt x="19050" y="192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711">
              <a:extLst>
                <a:ext uri="{FF2B5EF4-FFF2-40B4-BE49-F238E27FC236}">
                  <a16:creationId xmlns:a16="http://schemas.microsoft.com/office/drawing/2014/main" xmlns="" id="{746F4C09-BBB5-4A0A-A8E4-EABB4943E91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521200" y="3321050"/>
              <a:ext cx="152401" cy="101601"/>
            </a:xfrm>
            <a:custGeom>
              <a:avLst/>
              <a:gdLst/>
              <a:ahLst/>
              <a:cxnLst/>
              <a:rect l="0" t="0" r="0" b="0"/>
              <a:pathLst>
                <a:path w="1524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72989"/>
                  </a:lnTo>
                  <a:lnTo>
                    <a:pt x="7526" y="60191"/>
                  </a:lnTo>
                  <a:lnTo>
                    <a:pt x="21689" y="45801"/>
                  </a:lnTo>
                  <a:lnTo>
                    <a:pt x="67157" y="19317"/>
                  </a:lnTo>
                  <a:lnTo>
                    <a:pt x="105270" y="57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712">
              <a:extLst>
                <a:ext uri="{FF2B5EF4-FFF2-40B4-BE49-F238E27FC236}">
                  <a16:creationId xmlns:a16="http://schemas.microsoft.com/office/drawing/2014/main" xmlns="" id="{9876083B-8296-4302-ADD1-183998A78ADF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559300" y="34036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39345" y="4744"/>
                  </a:lnTo>
                  <a:lnTo>
                    <a:pt x="83345" y="93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713">
              <a:extLst>
                <a:ext uri="{FF2B5EF4-FFF2-40B4-BE49-F238E27FC236}">
                  <a16:creationId xmlns:a16="http://schemas.microsoft.com/office/drawing/2014/main" xmlns="" id="{2CB96261-0EE7-46B9-A506-5434A845D12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668948" y="3329177"/>
              <a:ext cx="417403" cy="193295"/>
            </a:xfrm>
            <a:custGeom>
              <a:avLst/>
              <a:gdLst/>
              <a:ahLst/>
              <a:cxnLst/>
              <a:rect l="0" t="0" r="0" b="0"/>
              <a:pathLst>
                <a:path w="417403" h="193295">
                  <a:moveTo>
                    <a:pt x="61802" y="156973"/>
                  </a:moveTo>
                  <a:lnTo>
                    <a:pt x="61802" y="156973"/>
                  </a:lnTo>
                  <a:lnTo>
                    <a:pt x="28577" y="142046"/>
                  </a:lnTo>
                  <a:lnTo>
                    <a:pt x="18578" y="141637"/>
                  </a:lnTo>
                  <a:lnTo>
                    <a:pt x="13936" y="142516"/>
                  </a:lnTo>
                  <a:lnTo>
                    <a:pt x="10135" y="145218"/>
                  </a:lnTo>
                  <a:lnTo>
                    <a:pt x="4032" y="153865"/>
                  </a:lnTo>
                  <a:lnTo>
                    <a:pt x="0" y="170633"/>
                  </a:lnTo>
                  <a:lnTo>
                    <a:pt x="938" y="180918"/>
                  </a:lnTo>
                  <a:lnTo>
                    <a:pt x="2176" y="185636"/>
                  </a:lnTo>
                  <a:lnTo>
                    <a:pt x="5118" y="188782"/>
                  </a:lnTo>
                  <a:lnTo>
                    <a:pt x="14031" y="192277"/>
                  </a:lnTo>
                  <a:lnTo>
                    <a:pt x="25048" y="190067"/>
                  </a:lnTo>
                  <a:lnTo>
                    <a:pt x="35588" y="184382"/>
                  </a:lnTo>
                  <a:lnTo>
                    <a:pt x="45490" y="173247"/>
                  </a:lnTo>
                  <a:lnTo>
                    <a:pt x="57372" y="156023"/>
                  </a:lnTo>
                  <a:lnTo>
                    <a:pt x="58143" y="155635"/>
                  </a:lnTo>
                  <a:lnTo>
                    <a:pt x="55945" y="165402"/>
                  </a:lnTo>
                  <a:lnTo>
                    <a:pt x="58969" y="178521"/>
                  </a:lnTo>
                  <a:lnTo>
                    <a:pt x="64333" y="189071"/>
                  </a:lnTo>
                  <a:lnTo>
                    <a:pt x="67017" y="191071"/>
                  </a:lnTo>
                  <a:lnTo>
                    <a:pt x="73763" y="193294"/>
                  </a:lnTo>
                  <a:lnTo>
                    <a:pt x="81464" y="192401"/>
                  </a:lnTo>
                  <a:lnTo>
                    <a:pt x="85493" y="191175"/>
                  </a:lnTo>
                  <a:lnTo>
                    <a:pt x="93733" y="182287"/>
                  </a:lnTo>
                  <a:lnTo>
                    <a:pt x="114743" y="139767"/>
                  </a:lnTo>
                  <a:lnTo>
                    <a:pt x="128131" y="103426"/>
                  </a:lnTo>
                  <a:lnTo>
                    <a:pt x="143780" y="59655"/>
                  </a:lnTo>
                  <a:lnTo>
                    <a:pt x="156102" y="15950"/>
                  </a:lnTo>
                  <a:lnTo>
                    <a:pt x="159453" y="3279"/>
                  </a:lnTo>
                  <a:lnTo>
                    <a:pt x="159358" y="888"/>
                  </a:lnTo>
                  <a:lnTo>
                    <a:pt x="158589" y="0"/>
                  </a:lnTo>
                  <a:lnTo>
                    <a:pt x="150765" y="12233"/>
                  </a:lnTo>
                  <a:lnTo>
                    <a:pt x="141255" y="56154"/>
                  </a:lnTo>
                  <a:lnTo>
                    <a:pt x="138966" y="92999"/>
                  </a:lnTo>
                  <a:lnTo>
                    <a:pt x="139699" y="124455"/>
                  </a:lnTo>
                  <a:lnTo>
                    <a:pt x="144871" y="138052"/>
                  </a:lnTo>
                  <a:lnTo>
                    <a:pt x="148225" y="142243"/>
                  </a:lnTo>
                  <a:lnTo>
                    <a:pt x="155716" y="146898"/>
                  </a:lnTo>
                  <a:lnTo>
                    <a:pt x="165631" y="147086"/>
                  </a:lnTo>
                  <a:lnTo>
                    <a:pt x="171238" y="146148"/>
                  </a:lnTo>
                  <a:lnTo>
                    <a:pt x="183112" y="137580"/>
                  </a:lnTo>
                  <a:lnTo>
                    <a:pt x="197935" y="118772"/>
                  </a:lnTo>
                  <a:lnTo>
                    <a:pt x="204913" y="101674"/>
                  </a:lnTo>
                  <a:lnTo>
                    <a:pt x="205840" y="92885"/>
                  </a:lnTo>
                  <a:lnTo>
                    <a:pt x="203900" y="86626"/>
                  </a:lnTo>
                  <a:lnTo>
                    <a:pt x="202395" y="85381"/>
                  </a:lnTo>
                  <a:lnTo>
                    <a:pt x="200686" y="85256"/>
                  </a:lnTo>
                  <a:lnTo>
                    <a:pt x="198842" y="85879"/>
                  </a:lnTo>
                  <a:lnTo>
                    <a:pt x="197612" y="88410"/>
                  </a:lnTo>
                  <a:lnTo>
                    <a:pt x="196245" y="96867"/>
                  </a:lnTo>
                  <a:lnTo>
                    <a:pt x="198847" y="110157"/>
                  </a:lnTo>
                  <a:lnTo>
                    <a:pt x="216360" y="154588"/>
                  </a:lnTo>
                  <a:lnTo>
                    <a:pt x="224088" y="171737"/>
                  </a:lnTo>
                  <a:lnTo>
                    <a:pt x="225651" y="180233"/>
                  </a:lnTo>
                  <a:lnTo>
                    <a:pt x="224465" y="186831"/>
                  </a:lnTo>
                  <a:lnTo>
                    <a:pt x="223160" y="189578"/>
                  </a:lnTo>
                  <a:lnTo>
                    <a:pt x="221585" y="189999"/>
                  </a:lnTo>
                  <a:lnTo>
                    <a:pt x="219830" y="188868"/>
                  </a:lnTo>
                  <a:lnTo>
                    <a:pt x="211942" y="176914"/>
                  </a:lnTo>
                  <a:lnTo>
                    <a:pt x="211990" y="173089"/>
                  </a:lnTo>
                  <a:lnTo>
                    <a:pt x="215806" y="165076"/>
                  </a:lnTo>
                  <a:lnTo>
                    <a:pt x="230460" y="148434"/>
                  </a:lnTo>
                  <a:lnTo>
                    <a:pt x="256768" y="131559"/>
                  </a:lnTo>
                  <a:lnTo>
                    <a:pt x="295517" y="111266"/>
                  </a:lnTo>
                  <a:lnTo>
                    <a:pt x="338878" y="87515"/>
                  </a:lnTo>
                  <a:lnTo>
                    <a:pt x="350753" y="78830"/>
                  </a:lnTo>
                  <a:lnTo>
                    <a:pt x="356030" y="70267"/>
                  </a:lnTo>
                  <a:lnTo>
                    <a:pt x="356026" y="66713"/>
                  </a:lnTo>
                  <a:lnTo>
                    <a:pt x="354613" y="63639"/>
                  </a:lnTo>
                  <a:lnTo>
                    <a:pt x="352259" y="60884"/>
                  </a:lnTo>
                  <a:lnTo>
                    <a:pt x="344000" y="57822"/>
                  </a:lnTo>
                  <a:lnTo>
                    <a:pt x="338834" y="57006"/>
                  </a:lnTo>
                  <a:lnTo>
                    <a:pt x="325568" y="61743"/>
                  </a:lnTo>
                  <a:lnTo>
                    <a:pt x="318079" y="65970"/>
                  </a:lnTo>
                  <a:lnTo>
                    <a:pt x="307877" y="78192"/>
                  </a:lnTo>
                  <a:lnTo>
                    <a:pt x="301696" y="93032"/>
                  </a:lnTo>
                  <a:lnTo>
                    <a:pt x="298949" y="109034"/>
                  </a:lnTo>
                  <a:lnTo>
                    <a:pt x="301492" y="123672"/>
                  </a:lnTo>
                  <a:lnTo>
                    <a:pt x="310857" y="141932"/>
                  </a:lnTo>
                  <a:lnTo>
                    <a:pt x="314621" y="146946"/>
                  </a:lnTo>
                  <a:lnTo>
                    <a:pt x="326330" y="152516"/>
                  </a:lnTo>
                  <a:lnTo>
                    <a:pt x="333405" y="154002"/>
                  </a:lnTo>
                  <a:lnTo>
                    <a:pt x="370811" y="146953"/>
                  </a:lnTo>
                  <a:lnTo>
                    <a:pt x="417402" y="137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306">
            <a:extLst>
              <a:ext uri="{FF2B5EF4-FFF2-40B4-BE49-F238E27FC236}">
                <a16:creationId xmlns:a16="http://schemas.microsoft.com/office/drawing/2014/main" xmlns="" id="{BEF5E6C8-362A-45FD-9AC5-19B18D0278DB}"/>
              </a:ext>
            </a:extLst>
          </p:cNvPr>
          <p:cNvGrpSpPr/>
          <p:nvPr/>
        </p:nvGrpSpPr>
        <p:grpSpPr>
          <a:xfrm>
            <a:off x="7131932" y="2060092"/>
            <a:ext cx="1523119" cy="594209"/>
            <a:chOff x="7131932" y="2060092"/>
            <a:chExt cx="1523119" cy="594209"/>
          </a:xfrm>
        </p:grpSpPr>
        <p:sp>
          <p:nvSpPr>
            <p:cNvPr id="410" name="SMARTInkShape-1714">
              <a:extLst>
                <a:ext uri="{FF2B5EF4-FFF2-40B4-BE49-F238E27FC236}">
                  <a16:creationId xmlns:a16="http://schemas.microsoft.com/office/drawing/2014/main" xmlns="" id="{CD525421-F6C5-4922-8112-EBC207292B3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131932" y="2070100"/>
              <a:ext cx="164219" cy="76201"/>
            </a:xfrm>
            <a:custGeom>
              <a:avLst/>
              <a:gdLst/>
              <a:ahLst/>
              <a:cxnLst/>
              <a:rect l="0" t="0" r="0" b="0"/>
              <a:pathLst>
                <a:path w="164219" h="76201">
                  <a:moveTo>
                    <a:pt x="5468" y="76200"/>
                  </a:moveTo>
                  <a:lnTo>
                    <a:pt x="5468" y="76200"/>
                  </a:lnTo>
                  <a:lnTo>
                    <a:pt x="442" y="64266"/>
                  </a:lnTo>
                  <a:lnTo>
                    <a:pt x="0" y="61894"/>
                  </a:lnTo>
                  <a:lnTo>
                    <a:pt x="6121" y="48443"/>
                  </a:lnTo>
                  <a:lnTo>
                    <a:pt x="26985" y="31052"/>
                  </a:lnTo>
                  <a:lnTo>
                    <a:pt x="62251" y="15864"/>
                  </a:lnTo>
                  <a:lnTo>
                    <a:pt x="103980" y="5798"/>
                  </a:lnTo>
                  <a:lnTo>
                    <a:pt x="148661" y="1145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15">
              <a:extLst>
                <a:ext uri="{FF2B5EF4-FFF2-40B4-BE49-F238E27FC236}">
                  <a16:creationId xmlns:a16="http://schemas.microsoft.com/office/drawing/2014/main" xmlns="" id="{34F467FB-75D4-4A94-A59F-C29EB5CC0C8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131932" y="2190750"/>
              <a:ext cx="138819" cy="25401"/>
            </a:xfrm>
            <a:custGeom>
              <a:avLst/>
              <a:gdLst/>
              <a:ahLst/>
              <a:cxnLst/>
              <a:rect l="0" t="0" r="0" b="0"/>
              <a:pathLst>
                <a:path w="1388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6121" y="25400"/>
                  </a:lnTo>
                  <a:lnTo>
                    <a:pt x="49368" y="11585"/>
                  </a:lnTo>
                  <a:lnTo>
                    <a:pt x="91618" y="3433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16">
              <a:extLst>
                <a:ext uri="{FF2B5EF4-FFF2-40B4-BE49-F238E27FC236}">
                  <a16:creationId xmlns:a16="http://schemas.microsoft.com/office/drawing/2014/main" xmlns="" id="{C2799F4A-DEB4-4453-BA18-AFC93C90A5D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274981" y="2061856"/>
              <a:ext cx="222873" cy="240366"/>
            </a:xfrm>
            <a:custGeom>
              <a:avLst/>
              <a:gdLst/>
              <a:ahLst/>
              <a:cxnLst/>
              <a:rect l="0" t="0" r="0" b="0"/>
              <a:pathLst>
                <a:path w="222873" h="240366">
                  <a:moveTo>
                    <a:pt x="52919" y="173344"/>
                  </a:moveTo>
                  <a:lnTo>
                    <a:pt x="52919" y="173344"/>
                  </a:lnTo>
                  <a:lnTo>
                    <a:pt x="46177" y="176715"/>
                  </a:lnTo>
                  <a:lnTo>
                    <a:pt x="17508" y="180931"/>
                  </a:lnTo>
                  <a:lnTo>
                    <a:pt x="9899" y="186359"/>
                  </a:lnTo>
                  <a:lnTo>
                    <a:pt x="1054" y="200719"/>
                  </a:lnTo>
                  <a:lnTo>
                    <a:pt x="0" y="212322"/>
                  </a:lnTo>
                  <a:lnTo>
                    <a:pt x="1700" y="233646"/>
                  </a:lnTo>
                  <a:lnTo>
                    <a:pt x="3251" y="236829"/>
                  </a:lnTo>
                  <a:lnTo>
                    <a:pt x="5696" y="238951"/>
                  </a:lnTo>
                  <a:lnTo>
                    <a:pt x="8736" y="240365"/>
                  </a:lnTo>
                  <a:lnTo>
                    <a:pt x="12880" y="239897"/>
                  </a:lnTo>
                  <a:lnTo>
                    <a:pt x="23130" y="235614"/>
                  </a:lnTo>
                  <a:lnTo>
                    <a:pt x="44171" y="218527"/>
                  </a:lnTo>
                  <a:lnTo>
                    <a:pt x="65720" y="188175"/>
                  </a:lnTo>
                  <a:lnTo>
                    <a:pt x="76521" y="164687"/>
                  </a:lnTo>
                  <a:lnTo>
                    <a:pt x="77120" y="164045"/>
                  </a:lnTo>
                  <a:lnTo>
                    <a:pt x="77519" y="164323"/>
                  </a:lnTo>
                  <a:lnTo>
                    <a:pt x="77786" y="165213"/>
                  </a:lnTo>
                  <a:lnTo>
                    <a:pt x="74555" y="181145"/>
                  </a:lnTo>
                  <a:lnTo>
                    <a:pt x="77596" y="194313"/>
                  </a:lnTo>
                  <a:lnTo>
                    <a:pt x="81054" y="202890"/>
                  </a:lnTo>
                  <a:lnTo>
                    <a:pt x="83671" y="205741"/>
                  </a:lnTo>
                  <a:lnTo>
                    <a:pt x="90340" y="208909"/>
                  </a:lnTo>
                  <a:lnTo>
                    <a:pt x="93389" y="208343"/>
                  </a:lnTo>
                  <a:lnTo>
                    <a:pt x="98657" y="203951"/>
                  </a:lnTo>
                  <a:lnTo>
                    <a:pt x="112858" y="177377"/>
                  </a:lnTo>
                  <a:lnTo>
                    <a:pt x="125084" y="139810"/>
                  </a:lnTo>
                  <a:lnTo>
                    <a:pt x="137644" y="93950"/>
                  </a:lnTo>
                  <a:lnTo>
                    <a:pt x="148891" y="49474"/>
                  </a:lnTo>
                  <a:lnTo>
                    <a:pt x="151526" y="5570"/>
                  </a:lnTo>
                  <a:lnTo>
                    <a:pt x="150407" y="111"/>
                  </a:lnTo>
                  <a:lnTo>
                    <a:pt x="148955" y="0"/>
                  </a:lnTo>
                  <a:lnTo>
                    <a:pt x="145461" y="9284"/>
                  </a:lnTo>
                  <a:lnTo>
                    <a:pt x="138174" y="54833"/>
                  </a:lnTo>
                  <a:lnTo>
                    <a:pt x="136976" y="100443"/>
                  </a:lnTo>
                  <a:lnTo>
                    <a:pt x="141481" y="144139"/>
                  </a:lnTo>
                  <a:lnTo>
                    <a:pt x="151439" y="177939"/>
                  </a:lnTo>
                  <a:lnTo>
                    <a:pt x="159265" y="192085"/>
                  </a:lnTo>
                  <a:lnTo>
                    <a:pt x="163327" y="195010"/>
                  </a:lnTo>
                  <a:lnTo>
                    <a:pt x="167446" y="195549"/>
                  </a:lnTo>
                  <a:lnTo>
                    <a:pt x="171604" y="194497"/>
                  </a:lnTo>
                  <a:lnTo>
                    <a:pt x="187568" y="182904"/>
                  </a:lnTo>
                  <a:lnTo>
                    <a:pt x="195784" y="170067"/>
                  </a:lnTo>
                  <a:lnTo>
                    <a:pt x="213497" y="130579"/>
                  </a:lnTo>
                  <a:lnTo>
                    <a:pt x="220129" y="107600"/>
                  </a:lnTo>
                  <a:lnTo>
                    <a:pt x="219427" y="98734"/>
                  </a:lnTo>
                  <a:lnTo>
                    <a:pt x="217546" y="96087"/>
                  </a:lnTo>
                  <a:lnTo>
                    <a:pt x="214881" y="94323"/>
                  </a:lnTo>
                  <a:lnTo>
                    <a:pt x="211694" y="93146"/>
                  </a:lnTo>
                  <a:lnTo>
                    <a:pt x="208863" y="93068"/>
                  </a:lnTo>
                  <a:lnTo>
                    <a:pt x="203837" y="94862"/>
                  </a:lnTo>
                  <a:lnTo>
                    <a:pt x="199250" y="99893"/>
                  </a:lnTo>
                  <a:lnTo>
                    <a:pt x="197040" y="103210"/>
                  </a:lnTo>
                  <a:lnTo>
                    <a:pt x="196271" y="106832"/>
                  </a:lnTo>
                  <a:lnTo>
                    <a:pt x="201846" y="133680"/>
                  </a:lnTo>
                  <a:lnTo>
                    <a:pt x="221003" y="178897"/>
                  </a:lnTo>
                  <a:lnTo>
                    <a:pt x="222872" y="188982"/>
                  </a:lnTo>
                  <a:lnTo>
                    <a:pt x="221960" y="192942"/>
                  </a:lnTo>
                  <a:lnTo>
                    <a:pt x="217183" y="199223"/>
                  </a:lnTo>
                  <a:lnTo>
                    <a:pt x="213934" y="199769"/>
                  </a:lnTo>
                  <a:lnTo>
                    <a:pt x="206561" y="196612"/>
                  </a:lnTo>
                  <a:lnTo>
                    <a:pt x="200461" y="186743"/>
                  </a:lnTo>
                  <a:lnTo>
                    <a:pt x="197847" y="180160"/>
                  </a:lnTo>
                  <a:lnTo>
                    <a:pt x="198705" y="163438"/>
                  </a:lnTo>
                  <a:lnTo>
                    <a:pt x="205319" y="135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17">
              <a:extLst>
                <a:ext uri="{FF2B5EF4-FFF2-40B4-BE49-F238E27FC236}">
                  <a16:creationId xmlns:a16="http://schemas.microsoft.com/office/drawing/2014/main" xmlns="" id="{BE5A98AD-712F-4767-AF5E-1D32F1DE185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524750" y="2136087"/>
              <a:ext cx="139701" cy="112670"/>
            </a:xfrm>
            <a:custGeom>
              <a:avLst/>
              <a:gdLst/>
              <a:ahLst/>
              <a:cxnLst/>
              <a:rect l="0" t="0" r="0" b="0"/>
              <a:pathLst>
                <a:path w="139701" h="112670">
                  <a:moveTo>
                    <a:pt x="0" y="41963"/>
                  </a:moveTo>
                  <a:lnTo>
                    <a:pt x="0" y="41963"/>
                  </a:lnTo>
                  <a:lnTo>
                    <a:pt x="6480" y="42668"/>
                  </a:lnTo>
                  <a:lnTo>
                    <a:pt x="29232" y="47430"/>
                  </a:lnTo>
                  <a:lnTo>
                    <a:pt x="37921" y="44158"/>
                  </a:lnTo>
                  <a:lnTo>
                    <a:pt x="54998" y="30559"/>
                  </a:lnTo>
                  <a:lnTo>
                    <a:pt x="64352" y="18436"/>
                  </a:lnTo>
                  <a:lnTo>
                    <a:pt x="65479" y="14284"/>
                  </a:lnTo>
                  <a:lnTo>
                    <a:pt x="64850" y="5908"/>
                  </a:lnTo>
                  <a:lnTo>
                    <a:pt x="62988" y="3109"/>
                  </a:lnTo>
                  <a:lnTo>
                    <a:pt x="60336" y="1244"/>
                  </a:lnTo>
                  <a:lnTo>
                    <a:pt x="57158" y="0"/>
                  </a:lnTo>
                  <a:lnTo>
                    <a:pt x="47981" y="2381"/>
                  </a:lnTo>
                  <a:lnTo>
                    <a:pt x="36847" y="9555"/>
                  </a:lnTo>
                  <a:lnTo>
                    <a:pt x="24843" y="22150"/>
                  </a:lnTo>
                  <a:lnTo>
                    <a:pt x="12927" y="48479"/>
                  </a:lnTo>
                  <a:lnTo>
                    <a:pt x="11669" y="75252"/>
                  </a:lnTo>
                  <a:lnTo>
                    <a:pt x="17886" y="90625"/>
                  </a:lnTo>
                  <a:lnTo>
                    <a:pt x="22507" y="97687"/>
                  </a:lnTo>
                  <a:lnTo>
                    <a:pt x="35168" y="107416"/>
                  </a:lnTo>
                  <a:lnTo>
                    <a:pt x="42495" y="110999"/>
                  </a:lnTo>
                  <a:lnTo>
                    <a:pt x="73034" y="112669"/>
                  </a:lnTo>
                  <a:lnTo>
                    <a:pt x="112264" y="105325"/>
                  </a:lnTo>
                  <a:lnTo>
                    <a:pt x="139700" y="99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718">
              <a:extLst>
                <a:ext uri="{FF2B5EF4-FFF2-40B4-BE49-F238E27FC236}">
                  <a16:creationId xmlns:a16="http://schemas.microsoft.com/office/drawing/2014/main" xmlns="" id="{EFA409CA-7743-4255-B423-0DCCDBF7C16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880350" y="2070526"/>
              <a:ext cx="103252" cy="294232"/>
            </a:xfrm>
            <a:custGeom>
              <a:avLst/>
              <a:gdLst/>
              <a:ahLst/>
              <a:cxnLst/>
              <a:rect l="0" t="0" r="0" b="0"/>
              <a:pathLst>
                <a:path w="103252" h="294232">
                  <a:moveTo>
                    <a:pt x="25400" y="126574"/>
                  </a:moveTo>
                  <a:lnTo>
                    <a:pt x="25400" y="126574"/>
                  </a:lnTo>
                  <a:lnTo>
                    <a:pt x="25400" y="121107"/>
                  </a:lnTo>
                  <a:lnTo>
                    <a:pt x="25400" y="163614"/>
                  </a:lnTo>
                  <a:lnTo>
                    <a:pt x="26105" y="198697"/>
                  </a:lnTo>
                  <a:lnTo>
                    <a:pt x="30469" y="238647"/>
                  </a:lnTo>
                  <a:lnTo>
                    <a:pt x="34502" y="278821"/>
                  </a:lnTo>
                  <a:lnTo>
                    <a:pt x="32294" y="294231"/>
                  </a:lnTo>
                  <a:lnTo>
                    <a:pt x="30110" y="288812"/>
                  </a:lnTo>
                  <a:lnTo>
                    <a:pt x="26795" y="266132"/>
                  </a:lnTo>
                  <a:lnTo>
                    <a:pt x="22050" y="225074"/>
                  </a:lnTo>
                  <a:lnTo>
                    <a:pt x="16856" y="187991"/>
                  </a:lnTo>
                  <a:lnTo>
                    <a:pt x="14546" y="147991"/>
                  </a:lnTo>
                  <a:lnTo>
                    <a:pt x="13247" y="102659"/>
                  </a:lnTo>
                  <a:lnTo>
                    <a:pt x="17172" y="60806"/>
                  </a:lnTo>
                  <a:lnTo>
                    <a:pt x="22174" y="23508"/>
                  </a:lnTo>
                  <a:lnTo>
                    <a:pt x="27729" y="15385"/>
                  </a:lnTo>
                  <a:lnTo>
                    <a:pt x="42794" y="4422"/>
                  </a:lnTo>
                  <a:lnTo>
                    <a:pt x="55170" y="1010"/>
                  </a:lnTo>
                  <a:lnTo>
                    <a:pt x="67773" y="0"/>
                  </a:lnTo>
                  <a:lnTo>
                    <a:pt x="74336" y="1645"/>
                  </a:lnTo>
                  <a:lnTo>
                    <a:pt x="84299" y="8449"/>
                  </a:lnTo>
                  <a:lnTo>
                    <a:pt x="90908" y="21254"/>
                  </a:lnTo>
                  <a:lnTo>
                    <a:pt x="101611" y="62422"/>
                  </a:lnTo>
                  <a:lnTo>
                    <a:pt x="103251" y="75484"/>
                  </a:lnTo>
                  <a:lnTo>
                    <a:pt x="102701" y="81931"/>
                  </a:lnTo>
                  <a:lnTo>
                    <a:pt x="96445" y="92857"/>
                  </a:lnTo>
                  <a:lnTo>
                    <a:pt x="91813" y="97746"/>
                  </a:lnTo>
                  <a:lnTo>
                    <a:pt x="77260" y="103178"/>
                  </a:lnTo>
                  <a:lnTo>
                    <a:pt x="49232" y="104355"/>
                  </a:lnTo>
                  <a:lnTo>
                    <a:pt x="20468" y="98353"/>
                  </a:lnTo>
                  <a:lnTo>
                    <a:pt x="6274" y="92159"/>
                  </a:lnTo>
                  <a:lnTo>
                    <a:pt x="3477" y="89520"/>
                  </a:lnTo>
                  <a:lnTo>
                    <a:pt x="0" y="82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719">
              <a:extLst>
                <a:ext uri="{FF2B5EF4-FFF2-40B4-BE49-F238E27FC236}">
                  <a16:creationId xmlns:a16="http://schemas.microsoft.com/office/drawing/2014/main" xmlns="" id="{D8E18C8F-CC83-46A9-802D-6E5C2EF295B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984908" y="2218177"/>
              <a:ext cx="76895" cy="77644"/>
            </a:xfrm>
            <a:custGeom>
              <a:avLst/>
              <a:gdLst/>
              <a:ahLst/>
              <a:cxnLst/>
              <a:rect l="0" t="0" r="0" b="0"/>
              <a:pathLst>
                <a:path w="76895" h="77644">
                  <a:moveTo>
                    <a:pt x="60542" y="17023"/>
                  </a:moveTo>
                  <a:lnTo>
                    <a:pt x="60542" y="17023"/>
                  </a:lnTo>
                  <a:lnTo>
                    <a:pt x="48332" y="4814"/>
                  </a:lnTo>
                  <a:lnTo>
                    <a:pt x="40769" y="1013"/>
                  </a:lnTo>
                  <a:lnTo>
                    <a:pt x="36776" y="0"/>
                  </a:lnTo>
                  <a:lnTo>
                    <a:pt x="28577" y="756"/>
                  </a:lnTo>
                  <a:lnTo>
                    <a:pt x="24416" y="1944"/>
                  </a:lnTo>
                  <a:lnTo>
                    <a:pt x="8445" y="17102"/>
                  </a:lnTo>
                  <a:lnTo>
                    <a:pt x="2109" y="29758"/>
                  </a:lnTo>
                  <a:lnTo>
                    <a:pt x="0" y="42439"/>
                  </a:lnTo>
                  <a:lnTo>
                    <a:pt x="1414" y="55130"/>
                  </a:lnTo>
                  <a:lnTo>
                    <a:pt x="6276" y="65945"/>
                  </a:lnTo>
                  <a:lnTo>
                    <a:pt x="9547" y="70804"/>
                  </a:lnTo>
                  <a:lnTo>
                    <a:pt x="15257" y="74044"/>
                  </a:lnTo>
                  <a:lnTo>
                    <a:pt x="31007" y="77643"/>
                  </a:lnTo>
                  <a:lnTo>
                    <a:pt x="46004" y="75480"/>
                  </a:lnTo>
                  <a:lnTo>
                    <a:pt x="59020" y="69110"/>
                  </a:lnTo>
                  <a:lnTo>
                    <a:pt x="69507" y="59223"/>
                  </a:lnTo>
                  <a:lnTo>
                    <a:pt x="75109" y="47773"/>
                  </a:lnTo>
                  <a:lnTo>
                    <a:pt x="76894" y="35628"/>
                  </a:lnTo>
                  <a:lnTo>
                    <a:pt x="73933" y="18302"/>
                  </a:lnTo>
                  <a:lnTo>
                    <a:pt x="70491" y="11006"/>
                  </a:lnTo>
                  <a:lnTo>
                    <a:pt x="69291" y="9484"/>
                  </a:lnTo>
                  <a:lnTo>
                    <a:pt x="68490" y="9175"/>
                  </a:lnTo>
                  <a:lnTo>
                    <a:pt x="66892" y="10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720">
              <a:extLst>
                <a:ext uri="{FF2B5EF4-FFF2-40B4-BE49-F238E27FC236}">
                  <a16:creationId xmlns:a16="http://schemas.microsoft.com/office/drawing/2014/main" xmlns="" id="{BC68CCAB-9891-4E05-AF6D-F6C86F95233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325254" y="2060092"/>
              <a:ext cx="56747" cy="212436"/>
            </a:xfrm>
            <a:custGeom>
              <a:avLst/>
              <a:gdLst/>
              <a:ahLst/>
              <a:cxnLst/>
              <a:rect l="0" t="0" r="0" b="0"/>
              <a:pathLst>
                <a:path w="56747" h="212436">
                  <a:moveTo>
                    <a:pt x="24996" y="3658"/>
                  </a:moveTo>
                  <a:lnTo>
                    <a:pt x="24996" y="3658"/>
                  </a:lnTo>
                  <a:lnTo>
                    <a:pt x="24996" y="0"/>
                  </a:lnTo>
                  <a:lnTo>
                    <a:pt x="24996" y="1562"/>
                  </a:lnTo>
                  <a:lnTo>
                    <a:pt x="18528" y="46873"/>
                  </a:lnTo>
                  <a:lnTo>
                    <a:pt x="14456" y="82079"/>
                  </a:lnTo>
                  <a:lnTo>
                    <a:pt x="12230" y="122771"/>
                  </a:lnTo>
                  <a:lnTo>
                    <a:pt x="8121" y="161247"/>
                  </a:lnTo>
                  <a:lnTo>
                    <a:pt x="8257" y="200566"/>
                  </a:lnTo>
                  <a:lnTo>
                    <a:pt x="11206" y="210411"/>
                  </a:lnTo>
                  <a:lnTo>
                    <a:pt x="12980" y="212049"/>
                  </a:lnTo>
                  <a:lnTo>
                    <a:pt x="14869" y="212435"/>
                  </a:lnTo>
                  <a:lnTo>
                    <a:pt x="27639" y="202866"/>
                  </a:lnTo>
                  <a:lnTo>
                    <a:pt x="35108" y="188621"/>
                  </a:lnTo>
                  <a:lnTo>
                    <a:pt x="41397" y="162649"/>
                  </a:lnTo>
                  <a:lnTo>
                    <a:pt x="42280" y="154102"/>
                  </a:lnTo>
                  <a:lnTo>
                    <a:pt x="37617" y="138961"/>
                  </a:lnTo>
                  <a:lnTo>
                    <a:pt x="29194" y="127293"/>
                  </a:lnTo>
                  <a:lnTo>
                    <a:pt x="11429" y="115816"/>
                  </a:lnTo>
                  <a:lnTo>
                    <a:pt x="8895" y="115119"/>
                  </a:lnTo>
                  <a:lnTo>
                    <a:pt x="6501" y="115360"/>
                  </a:lnTo>
                  <a:lnTo>
                    <a:pt x="0" y="117806"/>
                  </a:lnTo>
                  <a:lnTo>
                    <a:pt x="10520" y="117222"/>
                  </a:lnTo>
                  <a:lnTo>
                    <a:pt x="56746" y="105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21">
              <a:extLst>
                <a:ext uri="{FF2B5EF4-FFF2-40B4-BE49-F238E27FC236}">
                  <a16:creationId xmlns:a16="http://schemas.microsoft.com/office/drawing/2014/main" xmlns="" id="{55ED460E-9DDF-4FC7-8FB6-4724460CA4F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105350" y="2197983"/>
              <a:ext cx="64593" cy="103945"/>
            </a:xfrm>
            <a:custGeom>
              <a:avLst/>
              <a:gdLst/>
              <a:ahLst/>
              <a:cxnLst/>
              <a:rect l="0" t="0" r="0" b="0"/>
              <a:pathLst>
                <a:path w="64593" h="103945">
                  <a:moveTo>
                    <a:pt x="54400" y="5467"/>
                  </a:moveTo>
                  <a:lnTo>
                    <a:pt x="54400" y="5467"/>
                  </a:lnTo>
                  <a:lnTo>
                    <a:pt x="44261" y="1103"/>
                  </a:lnTo>
                  <a:lnTo>
                    <a:pt x="36724" y="0"/>
                  </a:lnTo>
                  <a:lnTo>
                    <a:pt x="16022" y="4361"/>
                  </a:lnTo>
                  <a:lnTo>
                    <a:pt x="6534" y="8033"/>
                  </a:lnTo>
                  <a:lnTo>
                    <a:pt x="3439" y="10705"/>
                  </a:lnTo>
                  <a:lnTo>
                    <a:pt x="0" y="17438"/>
                  </a:lnTo>
                  <a:lnTo>
                    <a:pt x="1200" y="21209"/>
                  </a:lnTo>
                  <a:lnTo>
                    <a:pt x="20635" y="41572"/>
                  </a:lnTo>
                  <a:lnTo>
                    <a:pt x="61457" y="76904"/>
                  </a:lnTo>
                  <a:lnTo>
                    <a:pt x="64592" y="82608"/>
                  </a:lnTo>
                  <a:lnTo>
                    <a:pt x="62222" y="91257"/>
                  </a:lnTo>
                  <a:lnTo>
                    <a:pt x="59614" y="96527"/>
                  </a:lnTo>
                  <a:lnTo>
                    <a:pt x="55759" y="100040"/>
                  </a:lnTo>
                  <a:lnTo>
                    <a:pt x="45832" y="103944"/>
                  </a:lnTo>
                  <a:lnTo>
                    <a:pt x="38127" y="103797"/>
                  </a:lnTo>
                  <a:lnTo>
                    <a:pt x="35084" y="102771"/>
                  </a:lnTo>
                  <a:lnTo>
                    <a:pt x="29823" y="97867"/>
                  </a:lnTo>
                  <a:lnTo>
                    <a:pt x="22650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22">
              <a:extLst>
                <a:ext uri="{FF2B5EF4-FFF2-40B4-BE49-F238E27FC236}">
                  <a16:creationId xmlns:a16="http://schemas.microsoft.com/office/drawing/2014/main" xmlns="" id="{AB7E0EEC-E4BD-4CF9-8C81-E6FD4EEA5F1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242300" y="2120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6467" y="6326"/>
                  </a:lnTo>
                  <a:lnTo>
                    <a:pt x="7840" y="42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23">
              <a:extLst>
                <a:ext uri="{FF2B5EF4-FFF2-40B4-BE49-F238E27FC236}">
                  <a16:creationId xmlns:a16="http://schemas.microsoft.com/office/drawing/2014/main" xmlns="" id="{40B798FB-A710-4AE5-8698-28746FD6C03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235950" y="2209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24">
              <a:extLst>
                <a:ext uri="{FF2B5EF4-FFF2-40B4-BE49-F238E27FC236}">
                  <a16:creationId xmlns:a16="http://schemas.microsoft.com/office/drawing/2014/main" xmlns="" id="{FF0C5DE7-43FB-4651-A6E6-5711C8DB011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423079" y="21590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249" y="56613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25">
              <a:extLst>
                <a:ext uri="{FF2B5EF4-FFF2-40B4-BE49-F238E27FC236}">
                  <a16:creationId xmlns:a16="http://schemas.microsoft.com/office/drawing/2014/main" xmlns="" id="{B1673DC7-3C71-45E7-8D6F-277B69FCC2E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445500" y="2098079"/>
              <a:ext cx="12701" cy="35522"/>
            </a:xfrm>
            <a:custGeom>
              <a:avLst/>
              <a:gdLst/>
              <a:ahLst/>
              <a:cxnLst/>
              <a:rect l="0" t="0" r="0" b="0"/>
              <a:pathLst>
                <a:path w="12701" h="35522">
                  <a:moveTo>
                    <a:pt x="0" y="35521"/>
                  </a:moveTo>
                  <a:lnTo>
                    <a:pt x="0" y="35521"/>
                  </a:lnTo>
                  <a:lnTo>
                    <a:pt x="6088" y="232"/>
                  </a:lnTo>
                  <a:lnTo>
                    <a:pt x="6881" y="0"/>
                  </a:lnTo>
                  <a:lnTo>
                    <a:pt x="12700" y="3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26">
              <a:extLst>
                <a:ext uri="{FF2B5EF4-FFF2-40B4-BE49-F238E27FC236}">
                  <a16:creationId xmlns:a16="http://schemas.microsoft.com/office/drawing/2014/main" xmlns="" id="{BAD6B22B-AEC5-499F-88AA-98E7A556D32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477250" y="2114550"/>
              <a:ext cx="82551" cy="97015"/>
            </a:xfrm>
            <a:custGeom>
              <a:avLst/>
              <a:gdLst/>
              <a:ahLst/>
              <a:cxnLst/>
              <a:rect l="0" t="0" r="0" b="0"/>
              <a:pathLst>
                <a:path w="82551" h="97015">
                  <a:moveTo>
                    <a:pt x="0" y="19050"/>
                  </a:moveTo>
                  <a:lnTo>
                    <a:pt x="0" y="19050"/>
                  </a:lnTo>
                  <a:lnTo>
                    <a:pt x="0" y="64155"/>
                  </a:lnTo>
                  <a:lnTo>
                    <a:pt x="705" y="75785"/>
                  </a:lnTo>
                  <a:lnTo>
                    <a:pt x="3370" y="85659"/>
                  </a:lnTo>
                  <a:lnTo>
                    <a:pt x="8788" y="92868"/>
                  </a:lnTo>
                  <a:lnTo>
                    <a:pt x="12209" y="95779"/>
                  </a:lnTo>
                  <a:lnTo>
                    <a:pt x="15901" y="97014"/>
                  </a:lnTo>
                  <a:lnTo>
                    <a:pt x="23765" y="96504"/>
                  </a:lnTo>
                  <a:lnTo>
                    <a:pt x="31964" y="88282"/>
                  </a:lnTo>
                  <a:lnTo>
                    <a:pt x="57169" y="4383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27">
              <a:extLst>
                <a:ext uri="{FF2B5EF4-FFF2-40B4-BE49-F238E27FC236}">
                  <a16:creationId xmlns:a16="http://schemas.microsoft.com/office/drawing/2014/main" xmlns="" id="{5B726820-78C8-4702-BE29-6C31AAE359D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581279" y="2097275"/>
              <a:ext cx="73772" cy="95166"/>
            </a:xfrm>
            <a:custGeom>
              <a:avLst/>
              <a:gdLst/>
              <a:ahLst/>
              <a:cxnLst/>
              <a:rect l="0" t="0" r="0" b="0"/>
              <a:pathLst>
                <a:path w="73772" h="95166">
                  <a:moveTo>
                    <a:pt x="3921" y="68075"/>
                  </a:moveTo>
                  <a:lnTo>
                    <a:pt x="3921" y="68075"/>
                  </a:lnTo>
                  <a:lnTo>
                    <a:pt x="47356" y="25333"/>
                  </a:lnTo>
                  <a:lnTo>
                    <a:pt x="58153" y="7212"/>
                  </a:lnTo>
                  <a:lnTo>
                    <a:pt x="59125" y="4216"/>
                  </a:lnTo>
                  <a:lnTo>
                    <a:pt x="57656" y="2219"/>
                  </a:lnTo>
                  <a:lnTo>
                    <a:pt x="50382" y="0"/>
                  </a:lnTo>
                  <a:lnTo>
                    <a:pt x="34385" y="2122"/>
                  </a:lnTo>
                  <a:lnTo>
                    <a:pt x="24281" y="9129"/>
                  </a:lnTo>
                  <a:lnTo>
                    <a:pt x="15087" y="20710"/>
                  </a:lnTo>
                  <a:lnTo>
                    <a:pt x="3388" y="46358"/>
                  </a:lnTo>
                  <a:lnTo>
                    <a:pt x="0" y="70734"/>
                  </a:lnTo>
                  <a:lnTo>
                    <a:pt x="1708" y="82427"/>
                  </a:lnTo>
                  <a:lnTo>
                    <a:pt x="4562" y="86815"/>
                  </a:lnTo>
                  <a:lnTo>
                    <a:pt x="13378" y="93573"/>
                  </a:lnTo>
                  <a:lnTo>
                    <a:pt x="26233" y="95165"/>
                  </a:lnTo>
                  <a:lnTo>
                    <a:pt x="73771" y="87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728">
              <a:extLst>
                <a:ext uri="{FF2B5EF4-FFF2-40B4-BE49-F238E27FC236}">
                  <a16:creationId xmlns:a16="http://schemas.microsoft.com/office/drawing/2014/main" xmlns="" id="{9645BBA9-FD88-4782-956A-772FBFF4755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067438" y="2460429"/>
              <a:ext cx="85963" cy="193872"/>
            </a:xfrm>
            <a:custGeom>
              <a:avLst/>
              <a:gdLst/>
              <a:ahLst/>
              <a:cxnLst/>
              <a:rect l="0" t="0" r="0" b="0"/>
              <a:pathLst>
                <a:path w="85963" h="193872">
                  <a:moveTo>
                    <a:pt x="85962" y="3371"/>
                  </a:moveTo>
                  <a:lnTo>
                    <a:pt x="85962" y="3371"/>
                  </a:lnTo>
                  <a:lnTo>
                    <a:pt x="82591" y="3371"/>
                  </a:lnTo>
                  <a:lnTo>
                    <a:pt x="79054" y="1489"/>
                  </a:lnTo>
                  <a:lnTo>
                    <a:pt x="77123" y="0"/>
                  </a:lnTo>
                  <a:lnTo>
                    <a:pt x="69333" y="227"/>
                  </a:lnTo>
                  <a:lnTo>
                    <a:pt x="43716" y="9492"/>
                  </a:lnTo>
                  <a:lnTo>
                    <a:pt x="29790" y="24436"/>
                  </a:lnTo>
                  <a:lnTo>
                    <a:pt x="17251" y="46600"/>
                  </a:lnTo>
                  <a:lnTo>
                    <a:pt x="3671" y="90106"/>
                  </a:lnTo>
                  <a:lnTo>
                    <a:pt x="0" y="119766"/>
                  </a:lnTo>
                  <a:lnTo>
                    <a:pt x="4011" y="145649"/>
                  </a:lnTo>
                  <a:lnTo>
                    <a:pt x="8045" y="157489"/>
                  </a:lnTo>
                  <a:lnTo>
                    <a:pt x="21933" y="174409"/>
                  </a:lnTo>
                  <a:lnTo>
                    <a:pt x="30576" y="180896"/>
                  </a:lnTo>
                  <a:lnTo>
                    <a:pt x="51468" y="188104"/>
                  </a:lnTo>
                  <a:lnTo>
                    <a:pt x="85962" y="193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29">
              <a:extLst>
                <a:ext uri="{FF2B5EF4-FFF2-40B4-BE49-F238E27FC236}">
                  <a16:creationId xmlns:a16="http://schemas.microsoft.com/office/drawing/2014/main" xmlns="" id="{428CA64C-2E89-4872-9FDB-D229F73BD2A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243703" y="2508250"/>
              <a:ext cx="23998" cy="146051"/>
            </a:xfrm>
            <a:custGeom>
              <a:avLst/>
              <a:gdLst/>
              <a:ahLst/>
              <a:cxnLst/>
              <a:rect l="0" t="0" r="0" b="0"/>
              <a:pathLst>
                <a:path w="23998" h="146051">
                  <a:moveTo>
                    <a:pt x="23997" y="0"/>
                  </a:moveTo>
                  <a:lnTo>
                    <a:pt x="23997" y="0"/>
                  </a:lnTo>
                  <a:lnTo>
                    <a:pt x="20626" y="0"/>
                  </a:lnTo>
                  <a:lnTo>
                    <a:pt x="17089" y="3763"/>
                  </a:lnTo>
                  <a:lnTo>
                    <a:pt x="5699" y="24419"/>
                  </a:lnTo>
                  <a:lnTo>
                    <a:pt x="0" y="61451"/>
                  </a:lnTo>
                  <a:lnTo>
                    <a:pt x="755" y="105036"/>
                  </a:lnTo>
                  <a:lnTo>
                    <a:pt x="11297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30">
              <a:extLst>
                <a:ext uri="{FF2B5EF4-FFF2-40B4-BE49-F238E27FC236}">
                  <a16:creationId xmlns:a16="http://schemas.microsoft.com/office/drawing/2014/main" xmlns="" id="{05311B09-6EE5-4923-9843-324EA990AC9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236832" y="2438400"/>
              <a:ext cx="119769" cy="57151"/>
            </a:xfrm>
            <a:custGeom>
              <a:avLst/>
              <a:gdLst/>
              <a:ahLst/>
              <a:cxnLst/>
              <a:rect l="0" t="0" r="0" b="0"/>
              <a:pathLst>
                <a:path w="11976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3779"/>
                  </a:lnTo>
                  <a:lnTo>
                    <a:pt x="442" y="50242"/>
                  </a:lnTo>
                  <a:lnTo>
                    <a:pt x="0" y="48312"/>
                  </a:lnTo>
                  <a:lnTo>
                    <a:pt x="3271" y="42403"/>
                  </a:lnTo>
                  <a:lnTo>
                    <a:pt x="6121" y="38852"/>
                  </a:lnTo>
                  <a:lnTo>
                    <a:pt x="52512" y="18870"/>
                  </a:lnTo>
                  <a:lnTo>
                    <a:pt x="97859" y="5452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31">
              <a:extLst>
                <a:ext uri="{FF2B5EF4-FFF2-40B4-BE49-F238E27FC236}">
                  <a16:creationId xmlns:a16="http://schemas.microsoft.com/office/drawing/2014/main" xmlns="" id="{D61741DB-6F9A-435B-A695-12D80D9ECCF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237715" y="2533650"/>
              <a:ext cx="125236" cy="12112"/>
            </a:xfrm>
            <a:custGeom>
              <a:avLst/>
              <a:gdLst/>
              <a:ahLst/>
              <a:cxnLst/>
              <a:rect l="0" t="0" r="0" b="0"/>
              <a:pathLst>
                <a:path w="125236" h="12112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822" y="12111"/>
                  </a:lnTo>
                  <a:lnTo>
                    <a:pt x="40279" y="11943"/>
                  </a:lnTo>
                  <a:lnTo>
                    <a:pt x="75603" y="7615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732">
              <a:extLst>
                <a:ext uri="{FF2B5EF4-FFF2-40B4-BE49-F238E27FC236}">
                  <a16:creationId xmlns:a16="http://schemas.microsoft.com/office/drawing/2014/main" xmlns="" id="{670104CB-A4D4-4070-8CB2-8AC5FD2BFA6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432800" y="2412772"/>
              <a:ext cx="68560" cy="204317"/>
            </a:xfrm>
            <a:custGeom>
              <a:avLst/>
              <a:gdLst/>
              <a:ahLst/>
              <a:cxnLst/>
              <a:rect l="0" t="0" r="0" b="0"/>
              <a:pathLst>
                <a:path w="68560" h="204317">
                  <a:moveTo>
                    <a:pt x="25400" y="70078"/>
                  </a:moveTo>
                  <a:lnTo>
                    <a:pt x="25400" y="70078"/>
                  </a:lnTo>
                  <a:lnTo>
                    <a:pt x="18658" y="73449"/>
                  </a:lnTo>
                  <a:lnTo>
                    <a:pt x="13467" y="80748"/>
                  </a:lnTo>
                  <a:lnTo>
                    <a:pt x="9514" y="91754"/>
                  </a:lnTo>
                  <a:lnTo>
                    <a:pt x="7992" y="114522"/>
                  </a:lnTo>
                  <a:lnTo>
                    <a:pt x="11940" y="160397"/>
                  </a:lnTo>
                  <a:lnTo>
                    <a:pt x="12633" y="201720"/>
                  </a:lnTo>
                  <a:lnTo>
                    <a:pt x="11950" y="203701"/>
                  </a:lnTo>
                  <a:lnTo>
                    <a:pt x="10788" y="204316"/>
                  </a:lnTo>
                  <a:lnTo>
                    <a:pt x="9309" y="204020"/>
                  </a:lnTo>
                  <a:lnTo>
                    <a:pt x="7665" y="196165"/>
                  </a:lnTo>
                  <a:lnTo>
                    <a:pt x="9981" y="161385"/>
                  </a:lnTo>
                  <a:lnTo>
                    <a:pt x="13373" y="130649"/>
                  </a:lnTo>
                  <a:lnTo>
                    <a:pt x="18644" y="94882"/>
                  </a:lnTo>
                  <a:lnTo>
                    <a:pt x="28042" y="60171"/>
                  </a:lnTo>
                  <a:lnTo>
                    <a:pt x="45547" y="14290"/>
                  </a:lnTo>
                  <a:lnTo>
                    <a:pt x="51522" y="3420"/>
                  </a:lnTo>
                  <a:lnTo>
                    <a:pt x="54103" y="945"/>
                  </a:lnTo>
                  <a:lnTo>
                    <a:pt x="56531" y="0"/>
                  </a:lnTo>
                  <a:lnTo>
                    <a:pt x="58853" y="76"/>
                  </a:lnTo>
                  <a:lnTo>
                    <a:pt x="61108" y="2949"/>
                  </a:lnTo>
                  <a:lnTo>
                    <a:pt x="65494" y="13667"/>
                  </a:lnTo>
                  <a:lnTo>
                    <a:pt x="68559" y="35568"/>
                  </a:lnTo>
                  <a:lnTo>
                    <a:pt x="66097" y="59931"/>
                  </a:lnTo>
                  <a:lnTo>
                    <a:pt x="59010" y="72859"/>
                  </a:lnTo>
                  <a:lnTo>
                    <a:pt x="37213" y="92656"/>
                  </a:lnTo>
                  <a:lnTo>
                    <a:pt x="23123" y="97752"/>
                  </a:lnTo>
                  <a:lnTo>
                    <a:pt x="0" y="101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33">
              <a:extLst>
                <a:ext uri="{FF2B5EF4-FFF2-40B4-BE49-F238E27FC236}">
                  <a16:creationId xmlns:a16="http://schemas.microsoft.com/office/drawing/2014/main" xmlns="" id="{4451F33A-D406-459D-9A6C-67F24DB5E1E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451850" y="2396642"/>
              <a:ext cx="121730" cy="244959"/>
            </a:xfrm>
            <a:custGeom>
              <a:avLst/>
              <a:gdLst/>
              <a:ahLst/>
              <a:cxnLst/>
              <a:rect l="0" t="0" r="0" b="0"/>
              <a:pathLst>
                <a:path w="121730" h="24495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91017" y="0"/>
                  </a:lnTo>
                  <a:lnTo>
                    <a:pt x="99013" y="1562"/>
                  </a:lnTo>
                  <a:lnTo>
                    <a:pt x="102698" y="4377"/>
                  </a:lnTo>
                  <a:lnTo>
                    <a:pt x="108673" y="13150"/>
                  </a:lnTo>
                  <a:lnTo>
                    <a:pt x="119375" y="43473"/>
                  </a:lnTo>
                  <a:lnTo>
                    <a:pt x="121729" y="75446"/>
                  </a:lnTo>
                  <a:lnTo>
                    <a:pt x="119013" y="111764"/>
                  </a:lnTo>
                  <a:lnTo>
                    <a:pt x="110750" y="146720"/>
                  </a:lnTo>
                  <a:lnTo>
                    <a:pt x="84085" y="191391"/>
                  </a:lnTo>
                  <a:lnTo>
                    <a:pt x="53833" y="214565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34">
              <a:extLst>
                <a:ext uri="{FF2B5EF4-FFF2-40B4-BE49-F238E27FC236}">
                  <a16:creationId xmlns:a16="http://schemas.microsoft.com/office/drawing/2014/main" xmlns="" id="{CBEA2CBE-90CE-47BC-9E6E-3A896348AD9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151553" y="2114550"/>
              <a:ext cx="11248" cy="219262"/>
            </a:xfrm>
            <a:custGeom>
              <a:avLst/>
              <a:gdLst/>
              <a:ahLst/>
              <a:cxnLst/>
              <a:rect l="0" t="0" r="0" b="0"/>
              <a:pathLst>
                <a:path w="11248" h="219262">
                  <a:moveTo>
                    <a:pt x="4897" y="0"/>
                  </a:moveTo>
                  <a:lnTo>
                    <a:pt x="4897" y="0"/>
                  </a:lnTo>
                  <a:lnTo>
                    <a:pt x="6778" y="12552"/>
                  </a:lnTo>
                  <a:lnTo>
                    <a:pt x="10364" y="51555"/>
                  </a:lnTo>
                  <a:lnTo>
                    <a:pt x="8973" y="84061"/>
                  </a:lnTo>
                  <a:lnTo>
                    <a:pt x="6003" y="120616"/>
                  </a:lnTo>
                  <a:lnTo>
                    <a:pt x="2331" y="155678"/>
                  </a:lnTo>
                  <a:lnTo>
                    <a:pt x="0" y="202488"/>
                  </a:lnTo>
                  <a:lnTo>
                    <a:pt x="2250" y="216054"/>
                  </a:lnTo>
                  <a:lnTo>
                    <a:pt x="3838" y="218825"/>
                  </a:lnTo>
                  <a:lnTo>
                    <a:pt x="5602" y="219261"/>
                  </a:lnTo>
                  <a:lnTo>
                    <a:pt x="11247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307">
            <a:extLst>
              <a:ext uri="{FF2B5EF4-FFF2-40B4-BE49-F238E27FC236}">
                <a16:creationId xmlns:a16="http://schemas.microsoft.com/office/drawing/2014/main" xmlns="" id="{1F5AB1B2-ADD7-4817-8505-D28BA1096820}"/>
              </a:ext>
            </a:extLst>
          </p:cNvPr>
          <p:cNvGrpSpPr/>
          <p:nvPr/>
        </p:nvGrpSpPr>
        <p:grpSpPr>
          <a:xfrm>
            <a:off x="7775246" y="3200082"/>
            <a:ext cx="936955" cy="705169"/>
            <a:chOff x="7775246" y="3200082"/>
            <a:chExt cx="936955" cy="705169"/>
          </a:xfrm>
        </p:grpSpPr>
        <p:sp>
          <p:nvSpPr>
            <p:cNvPr id="432" name="SMARTInkShape-1735">
              <a:extLst>
                <a:ext uri="{FF2B5EF4-FFF2-40B4-BE49-F238E27FC236}">
                  <a16:creationId xmlns:a16="http://schemas.microsoft.com/office/drawing/2014/main" xmlns="" id="{5FC4769C-AFE5-4B3F-B92D-FD44029C836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994650" y="3200082"/>
              <a:ext cx="95171" cy="299373"/>
            </a:xfrm>
            <a:custGeom>
              <a:avLst/>
              <a:gdLst/>
              <a:ahLst/>
              <a:cxnLst/>
              <a:rect l="0" t="0" r="0" b="0"/>
              <a:pathLst>
                <a:path w="95171" h="299373">
                  <a:moveTo>
                    <a:pt x="0" y="140018"/>
                  </a:moveTo>
                  <a:lnTo>
                    <a:pt x="0" y="140018"/>
                  </a:lnTo>
                  <a:lnTo>
                    <a:pt x="3370" y="140018"/>
                  </a:lnTo>
                  <a:lnTo>
                    <a:pt x="4364" y="142135"/>
                  </a:lnTo>
                  <a:lnTo>
                    <a:pt x="6088" y="180017"/>
                  </a:lnTo>
                  <a:lnTo>
                    <a:pt x="9643" y="216780"/>
                  </a:lnTo>
                  <a:lnTo>
                    <a:pt x="11793" y="254485"/>
                  </a:lnTo>
                  <a:lnTo>
                    <a:pt x="11815" y="292190"/>
                  </a:lnTo>
                  <a:lnTo>
                    <a:pt x="9249" y="299372"/>
                  </a:lnTo>
                  <a:lnTo>
                    <a:pt x="8282" y="299171"/>
                  </a:lnTo>
                  <a:lnTo>
                    <a:pt x="7209" y="293302"/>
                  </a:lnTo>
                  <a:lnTo>
                    <a:pt x="6520" y="247777"/>
                  </a:lnTo>
                  <a:lnTo>
                    <a:pt x="6426" y="204609"/>
                  </a:lnTo>
                  <a:lnTo>
                    <a:pt x="6401" y="180256"/>
                  </a:lnTo>
                  <a:lnTo>
                    <a:pt x="6383" y="154849"/>
                  </a:lnTo>
                  <a:lnTo>
                    <a:pt x="6372" y="128738"/>
                  </a:lnTo>
                  <a:lnTo>
                    <a:pt x="12004" y="82794"/>
                  </a:lnTo>
                  <a:lnTo>
                    <a:pt x="20858" y="45440"/>
                  </a:lnTo>
                  <a:lnTo>
                    <a:pt x="33775" y="13923"/>
                  </a:lnTo>
                  <a:lnTo>
                    <a:pt x="42292" y="3307"/>
                  </a:lnTo>
                  <a:lnTo>
                    <a:pt x="46538" y="900"/>
                  </a:lnTo>
                  <a:lnTo>
                    <a:pt x="50781" y="0"/>
                  </a:lnTo>
                  <a:lnTo>
                    <a:pt x="55021" y="106"/>
                  </a:lnTo>
                  <a:lnTo>
                    <a:pt x="74471" y="10368"/>
                  </a:lnTo>
                  <a:lnTo>
                    <a:pt x="86250" y="24775"/>
                  </a:lnTo>
                  <a:lnTo>
                    <a:pt x="91367" y="33556"/>
                  </a:lnTo>
                  <a:lnTo>
                    <a:pt x="95170" y="52720"/>
                  </a:lnTo>
                  <a:lnTo>
                    <a:pt x="93098" y="72291"/>
                  </a:lnTo>
                  <a:lnTo>
                    <a:pt x="85121" y="90397"/>
                  </a:lnTo>
                  <a:lnTo>
                    <a:pt x="72639" y="104088"/>
                  </a:lnTo>
                  <a:lnTo>
                    <a:pt x="45001" y="121004"/>
                  </a:lnTo>
                  <a:lnTo>
                    <a:pt x="24074" y="130134"/>
                  </a:lnTo>
                  <a:lnTo>
                    <a:pt x="23104" y="132723"/>
                  </a:lnTo>
                  <a:lnTo>
                    <a:pt x="25400" y="146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36">
              <a:extLst>
                <a:ext uri="{FF2B5EF4-FFF2-40B4-BE49-F238E27FC236}">
                  <a16:creationId xmlns:a16="http://schemas.microsoft.com/office/drawing/2014/main" xmlns="" id="{E9448CAA-9E8B-4573-AC79-ACC42A51B39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075164" y="3382323"/>
              <a:ext cx="65537" cy="84740"/>
            </a:xfrm>
            <a:custGeom>
              <a:avLst/>
              <a:gdLst/>
              <a:ahLst/>
              <a:cxnLst/>
              <a:rect l="0" t="0" r="0" b="0"/>
              <a:pathLst>
                <a:path w="65537" h="84740">
                  <a:moveTo>
                    <a:pt x="59186" y="14927"/>
                  </a:moveTo>
                  <a:lnTo>
                    <a:pt x="59186" y="14927"/>
                  </a:lnTo>
                  <a:lnTo>
                    <a:pt x="53411" y="9857"/>
                  </a:lnTo>
                  <a:lnTo>
                    <a:pt x="35420" y="0"/>
                  </a:lnTo>
                  <a:lnTo>
                    <a:pt x="31347" y="37"/>
                  </a:lnTo>
                  <a:lnTo>
                    <a:pt x="23060" y="3840"/>
                  </a:lnTo>
                  <a:lnTo>
                    <a:pt x="10460" y="17287"/>
                  </a:lnTo>
                  <a:lnTo>
                    <a:pt x="1161" y="41418"/>
                  </a:lnTo>
                  <a:lnTo>
                    <a:pt x="0" y="57040"/>
                  </a:lnTo>
                  <a:lnTo>
                    <a:pt x="679" y="64169"/>
                  </a:lnTo>
                  <a:lnTo>
                    <a:pt x="7078" y="75853"/>
                  </a:lnTo>
                  <a:lnTo>
                    <a:pt x="11747" y="80945"/>
                  </a:lnTo>
                  <a:lnTo>
                    <a:pt x="17682" y="83633"/>
                  </a:lnTo>
                  <a:lnTo>
                    <a:pt x="31802" y="84739"/>
                  </a:lnTo>
                  <a:lnTo>
                    <a:pt x="52249" y="78024"/>
                  </a:lnTo>
                  <a:lnTo>
                    <a:pt x="56678" y="73219"/>
                  </a:lnTo>
                  <a:lnTo>
                    <a:pt x="61599" y="60355"/>
                  </a:lnTo>
                  <a:lnTo>
                    <a:pt x="65468" y="17569"/>
                  </a:lnTo>
                  <a:lnTo>
                    <a:pt x="65536" y="21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37">
              <a:extLst>
                <a:ext uri="{FF2B5EF4-FFF2-40B4-BE49-F238E27FC236}">
                  <a16:creationId xmlns:a16="http://schemas.microsoft.com/office/drawing/2014/main" xmlns="" id="{7DA369C6-1507-499F-A037-754E4D27792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84721" y="3372994"/>
              <a:ext cx="51230" cy="102487"/>
            </a:xfrm>
            <a:custGeom>
              <a:avLst/>
              <a:gdLst/>
              <a:ahLst/>
              <a:cxnLst/>
              <a:rect l="0" t="0" r="0" b="0"/>
              <a:pathLst>
                <a:path w="51230" h="102487">
                  <a:moveTo>
                    <a:pt x="51229" y="11556"/>
                  </a:moveTo>
                  <a:lnTo>
                    <a:pt x="51229" y="11556"/>
                  </a:lnTo>
                  <a:lnTo>
                    <a:pt x="42390" y="2718"/>
                  </a:lnTo>
                  <a:lnTo>
                    <a:pt x="36481" y="572"/>
                  </a:lnTo>
                  <a:lnTo>
                    <a:pt x="32931" y="0"/>
                  </a:lnTo>
                  <a:lnTo>
                    <a:pt x="25223" y="1246"/>
                  </a:lnTo>
                  <a:lnTo>
                    <a:pt x="14831" y="5914"/>
                  </a:lnTo>
                  <a:lnTo>
                    <a:pt x="12147" y="7795"/>
                  </a:lnTo>
                  <a:lnTo>
                    <a:pt x="10358" y="10460"/>
                  </a:lnTo>
                  <a:lnTo>
                    <a:pt x="7839" y="20952"/>
                  </a:lnTo>
                  <a:lnTo>
                    <a:pt x="7250" y="28903"/>
                  </a:lnTo>
                  <a:lnTo>
                    <a:pt x="10751" y="37140"/>
                  </a:lnTo>
                  <a:lnTo>
                    <a:pt x="35026" y="70830"/>
                  </a:lnTo>
                  <a:lnTo>
                    <a:pt x="36972" y="79293"/>
                  </a:lnTo>
                  <a:lnTo>
                    <a:pt x="36080" y="83525"/>
                  </a:lnTo>
                  <a:lnTo>
                    <a:pt x="31326" y="91990"/>
                  </a:lnTo>
                  <a:lnTo>
                    <a:pt x="22627" y="98575"/>
                  </a:lnTo>
                  <a:lnTo>
                    <a:pt x="17344" y="101318"/>
                  </a:lnTo>
                  <a:lnTo>
                    <a:pt x="7712" y="102486"/>
                  </a:lnTo>
                  <a:lnTo>
                    <a:pt x="3167" y="101809"/>
                  </a:lnTo>
                  <a:lnTo>
                    <a:pt x="843" y="99947"/>
                  </a:lnTo>
                  <a:lnTo>
                    <a:pt x="0" y="97294"/>
                  </a:lnTo>
                  <a:lnTo>
                    <a:pt x="429" y="87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38">
              <a:extLst>
                <a:ext uri="{FF2B5EF4-FFF2-40B4-BE49-F238E27FC236}">
                  <a16:creationId xmlns:a16="http://schemas.microsoft.com/office/drawing/2014/main" xmlns="" id="{BAE5DB7F-5FA7-401D-B6A1-F506728742D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307591" y="3233817"/>
              <a:ext cx="61710" cy="231487"/>
            </a:xfrm>
            <a:custGeom>
              <a:avLst/>
              <a:gdLst/>
              <a:ahLst/>
              <a:cxnLst/>
              <a:rect l="0" t="0" r="0" b="0"/>
              <a:pathLst>
                <a:path w="61710" h="231487">
                  <a:moveTo>
                    <a:pt x="42659" y="23733"/>
                  </a:moveTo>
                  <a:lnTo>
                    <a:pt x="42659" y="23733"/>
                  </a:lnTo>
                  <a:lnTo>
                    <a:pt x="42659" y="0"/>
                  </a:lnTo>
                  <a:lnTo>
                    <a:pt x="38896" y="43588"/>
                  </a:lnTo>
                  <a:lnTo>
                    <a:pt x="30726" y="83003"/>
                  </a:lnTo>
                  <a:lnTo>
                    <a:pt x="20073" y="125961"/>
                  </a:lnTo>
                  <a:lnTo>
                    <a:pt x="7274" y="164324"/>
                  </a:lnTo>
                  <a:lnTo>
                    <a:pt x="0" y="199201"/>
                  </a:lnTo>
                  <a:lnTo>
                    <a:pt x="2111" y="216520"/>
                  </a:lnTo>
                  <a:lnTo>
                    <a:pt x="7205" y="227219"/>
                  </a:lnTo>
                  <a:lnTo>
                    <a:pt x="9850" y="229240"/>
                  </a:lnTo>
                  <a:lnTo>
                    <a:pt x="16554" y="231486"/>
                  </a:lnTo>
                  <a:lnTo>
                    <a:pt x="19610" y="231378"/>
                  </a:lnTo>
                  <a:lnTo>
                    <a:pt x="28457" y="227658"/>
                  </a:lnTo>
                  <a:lnTo>
                    <a:pt x="53749" y="206257"/>
                  </a:lnTo>
                  <a:lnTo>
                    <a:pt x="61709" y="195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39">
              <a:extLst>
                <a:ext uri="{FF2B5EF4-FFF2-40B4-BE49-F238E27FC236}">
                  <a16:creationId xmlns:a16="http://schemas.microsoft.com/office/drawing/2014/main" xmlns="" id="{7F7BA35D-2A93-4C5D-9988-811E51B9E6A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267700" y="3371850"/>
              <a:ext cx="9460" cy="88901"/>
            </a:xfrm>
            <a:custGeom>
              <a:avLst/>
              <a:gdLst/>
              <a:ahLst/>
              <a:cxnLst/>
              <a:rect l="0" t="0" r="0" b="0"/>
              <a:pathLst>
                <a:path w="9460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59" y="44965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740">
              <a:extLst>
                <a:ext uri="{FF2B5EF4-FFF2-40B4-BE49-F238E27FC236}">
                  <a16:creationId xmlns:a16="http://schemas.microsoft.com/office/drawing/2014/main" xmlns="" id="{7AEB1AB5-96F1-479F-B8BE-3526DC34F66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276741" y="3295650"/>
              <a:ext cx="10010" cy="6351"/>
            </a:xfrm>
            <a:custGeom>
              <a:avLst/>
              <a:gdLst/>
              <a:ahLst/>
              <a:cxnLst/>
              <a:rect l="0" t="0" r="0" b="0"/>
              <a:pathLst>
                <a:path w="100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2967" y="588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741">
              <a:extLst>
                <a:ext uri="{FF2B5EF4-FFF2-40B4-BE49-F238E27FC236}">
                  <a16:creationId xmlns:a16="http://schemas.microsoft.com/office/drawing/2014/main" xmlns="" id="{EA6C8C7E-E1CF-46CC-A802-B407F26D27A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93982" y="3303440"/>
              <a:ext cx="88019" cy="11261"/>
            </a:xfrm>
            <a:custGeom>
              <a:avLst/>
              <a:gdLst/>
              <a:ahLst/>
              <a:cxnLst/>
              <a:rect l="0" t="0" r="0" b="0"/>
              <a:pathLst>
                <a:path w="88019" h="11261">
                  <a:moveTo>
                    <a:pt x="5468" y="11260"/>
                  </a:moveTo>
                  <a:lnTo>
                    <a:pt x="5468" y="11260"/>
                  </a:lnTo>
                  <a:lnTo>
                    <a:pt x="2097" y="11260"/>
                  </a:lnTo>
                  <a:lnTo>
                    <a:pt x="1104" y="10554"/>
                  </a:lnTo>
                  <a:lnTo>
                    <a:pt x="442" y="9378"/>
                  </a:lnTo>
                  <a:lnTo>
                    <a:pt x="0" y="7889"/>
                  </a:lnTo>
                  <a:lnTo>
                    <a:pt x="1116" y="6896"/>
                  </a:lnTo>
                  <a:lnTo>
                    <a:pt x="40579" y="0"/>
                  </a:lnTo>
                  <a:lnTo>
                    <a:pt x="66201" y="868"/>
                  </a:lnTo>
                  <a:lnTo>
                    <a:pt x="88018" y="4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742">
              <a:extLst>
                <a:ext uri="{FF2B5EF4-FFF2-40B4-BE49-F238E27FC236}">
                  <a16:creationId xmlns:a16="http://schemas.microsoft.com/office/drawing/2014/main" xmlns="" id="{FB3D6300-BEDE-4698-B826-D7EC13C2AB8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420362" y="3365500"/>
              <a:ext cx="6089" cy="82551"/>
            </a:xfrm>
            <a:custGeom>
              <a:avLst/>
              <a:gdLst/>
              <a:ahLst/>
              <a:cxnLst/>
              <a:rect l="0" t="0" r="0" b="0"/>
              <a:pathLst>
                <a:path w="6089" h="82551">
                  <a:moveTo>
                    <a:pt x="6088" y="0"/>
                  </a:moveTo>
                  <a:lnTo>
                    <a:pt x="6088" y="0"/>
                  </a:lnTo>
                  <a:lnTo>
                    <a:pt x="1724" y="10139"/>
                  </a:lnTo>
                  <a:lnTo>
                    <a:pt x="0" y="33224"/>
                  </a:lnTo>
                  <a:lnTo>
                    <a:pt x="6088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743">
              <a:extLst>
                <a:ext uri="{FF2B5EF4-FFF2-40B4-BE49-F238E27FC236}">
                  <a16:creationId xmlns:a16="http://schemas.microsoft.com/office/drawing/2014/main" xmlns="" id="{24E31BB4-6C98-44E3-ADD9-A073DAAC938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432798" y="3303765"/>
              <a:ext cx="6353" cy="10936"/>
            </a:xfrm>
            <a:custGeom>
              <a:avLst/>
              <a:gdLst/>
              <a:ahLst/>
              <a:cxnLst/>
              <a:rect l="0" t="0" r="0" b="0"/>
              <a:pathLst>
                <a:path w="6353" h="1093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707" y="117"/>
                  </a:lnTo>
                  <a:lnTo>
                    <a:pt x="6352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744">
              <a:extLst>
                <a:ext uri="{FF2B5EF4-FFF2-40B4-BE49-F238E27FC236}">
                  <a16:creationId xmlns:a16="http://schemas.microsoft.com/office/drawing/2014/main" xmlns="" id="{9DDB660E-04E8-4F5A-93B0-BFD7ED336D4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483600" y="3333750"/>
              <a:ext cx="88901" cy="103256"/>
            </a:xfrm>
            <a:custGeom>
              <a:avLst/>
              <a:gdLst/>
              <a:ahLst/>
              <a:cxnLst/>
              <a:rect l="0" t="0" r="0" b="0"/>
              <a:pathLst>
                <a:path w="88901" h="103256">
                  <a:moveTo>
                    <a:pt x="0" y="0"/>
                  </a:moveTo>
                  <a:lnTo>
                    <a:pt x="0" y="0"/>
                  </a:lnTo>
                  <a:lnTo>
                    <a:pt x="6907" y="43640"/>
                  </a:lnTo>
                  <a:lnTo>
                    <a:pt x="14073" y="86390"/>
                  </a:lnTo>
                  <a:lnTo>
                    <a:pt x="18066" y="101966"/>
                  </a:lnTo>
                  <a:lnTo>
                    <a:pt x="20510" y="103255"/>
                  </a:lnTo>
                  <a:lnTo>
                    <a:pt x="28871" y="102806"/>
                  </a:lnTo>
                  <a:lnTo>
                    <a:pt x="37761" y="96491"/>
                  </a:lnTo>
                  <a:lnTo>
                    <a:pt x="73523" y="51118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745">
              <a:extLst>
                <a:ext uri="{FF2B5EF4-FFF2-40B4-BE49-F238E27FC236}">
                  <a16:creationId xmlns:a16="http://schemas.microsoft.com/office/drawing/2014/main" xmlns="" id="{54828B5F-FCBF-4775-910C-F51F56C2CAB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585198" y="3345007"/>
              <a:ext cx="127003" cy="88531"/>
            </a:xfrm>
            <a:custGeom>
              <a:avLst/>
              <a:gdLst/>
              <a:ahLst/>
              <a:cxnLst/>
              <a:rect l="0" t="0" r="0" b="0"/>
              <a:pathLst>
                <a:path w="127003" h="88531">
                  <a:moveTo>
                    <a:pt x="2" y="26843"/>
                  </a:moveTo>
                  <a:lnTo>
                    <a:pt x="2" y="26843"/>
                  </a:lnTo>
                  <a:lnTo>
                    <a:pt x="0" y="33585"/>
                  </a:lnTo>
                  <a:lnTo>
                    <a:pt x="1883" y="38776"/>
                  </a:lnTo>
                  <a:lnTo>
                    <a:pt x="3372" y="41148"/>
                  </a:lnTo>
                  <a:lnTo>
                    <a:pt x="5777" y="42730"/>
                  </a:lnTo>
                  <a:lnTo>
                    <a:pt x="12211" y="44487"/>
                  </a:lnTo>
                  <a:lnTo>
                    <a:pt x="30509" y="45476"/>
                  </a:lnTo>
                  <a:lnTo>
                    <a:pt x="43899" y="41945"/>
                  </a:lnTo>
                  <a:lnTo>
                    <a:pt x="69743" y="28180"/>
                  </a:lnTo>
                  <a:lnTo>
                    <a:pt x="78741" y="18265"/>
                  </a:lnTo>
                  <a:lnTo>
                    <a:pt x="82127" y="12657"/>
                  </a:lnTo>
                  <a:lnTo>
                    <a:pt x="82974" y="8214"/>
                  </a:lnTo>
                  <a:lnTo>
                    <a:pt x="82128" y="4546"/>
                  </a:lnTo>
                  <a:lnTo>
                    <a:pt x="80152" y="1395"/>
                  </a:lnTo>
                  <a:lnTo>
                    <a:pt x="76719" y="0"/>
                  </a:lnTo>
                  <a:lnTo>
                    <a:pt x="67260" y="331"/>
                  </a:lnTo>
                  <a:lnTo>
                    <a:pt x="46663" y="14597"/>
                  </a:lnTo>
                  <a:lnTo>
                    <a:pt x="29427" y="33327"/>
                  </a:lnTo>
                  <a:lnTo>
                    <a:pt x="18756" y="55654"/>
                  </a:lnTo>
                  <a:lnTo>
                    <a:pt x="18149" y="62278"/>
                  </a:lnTo>
                  <a:lnTo>
                    <a:pt x="21237" y="73401"/>
                  </a:lnTo>
                  <a:lnTo>
                    <a:pt x="29195" y="81167"/>
                  </a:lnTo>
                  <a:lnTo>
                    <a:pt x="34281" y="84226"/>
                  </a:lnTo>
                  <a:lnTo>
                    <a:pt x="58293" y="88530"/>
                  </a:lnTo>
                  <a:lnTo>
                    <a:pt x="104618" y="85077"/>
                  </a:lnTo>
                  <a:lnTo>
                    <a:pt x="127002" y="83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746">
              <a:extLst>
                <a:ext uri="{FF2B5EF4-FFF2-40B4-BE49-F238E27FC236}">
                  <a16:creationId xmlns:a16="http://schemas.microsoft.com/office/drawing/2014/main" xmlns="" id="{6F5223E4-F926-4D2E-BC2D-E09691FD3CE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75246" y="3664473"/>
              <a:ext cx="79705" cy="240778"/>
            </a:xfrm>
            <a:custGeom>
              <a:avLst/>
              <a:gdLst/>
              <a:ahLst/>
              <a:cxnLst/>
              <a:rect l="0" t="0" r="0" b="0"/>
              <a:pathLst>
                <a:path w="79705" h="240778">
                  <a:moveTo>
                    <a:pt x="60654" y="12177"/>
                  </a:moveTo>
                  <a:lnTo>
                    <a:pt x="60654" y="12177"/>
                  </a:lnTo>
                  <a:lnTo>
                    <a:pt x="60654" y="5435"/>
                  </a:lnTo>
                  <a:lnTo>
                    <a:pt x="59949" y="3449"/>
                  </a:lnTo>
                  <a:lnTo>
                    <a:pt x="58772" y="2125"/>
                  </a:lnTo>
                  <a:lnTo>
                    <a:pt x="57283" y="1242"/>
                  </a:lnTo>
                  <a:lnTo>
                    <a:pt x="45074" y="0"/>
                  </a:lnTo>
                  <a:lnTo>
                    <a:pt x="40390" y="1942"/>
                  </a:lnTo>
                  <a:lnTo>
                    <a:pt x="31422" y="9745"/>
                  </a:lnTo>
                  <a:lnTo>
                    <a:pt x="15068" y="36152"/>
                  </a:lnTo>
                  <a:lnTo>
                    <a:pt x="3558" y="77528"/>
                  </a:lnTo>
                  <a:lnTo>
                    <a:pt x="0" y="109190"/>
                  </a:lnTo>
                  <a:lnTo>
                    <a:pt x="535" y="141371"/>
                  </a:lnTo>
                  <a:lnTo>
                    <a:pt x="7829" y="172137"/>
                  </a:lnTo>
                  <a:lnTo>
                    <a:pt x="21890" y="196630"/>
                  </a:lnTo>
                  <a:lnTo>
                    <a:pt x="39897" y="215511"/>
                  </a:lnTo>
                  <a:lnTo>
                    <a:pt x="79704" y="240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747">
              <a:extLst>
                <a:ext uri="{FF2B5EF4-FFF2-40B4-BE49-F238E27FC236}">
                  <a16:creationId xmlns:a16="http://schemas.microsoft.com/office/drawing/2014/main" xmlns="" id="{DEACDEE2-E09E-4DBE-99BF-96EEB7E7088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985811" y="3721100"/>
              <a:ext cx="21540" cy="165101"/>
            </a:xfrm>
            <a:custGeom>
              <a:avLst/>
              <a:gdLst/>
              <a:ahLst/>
              <a:cxnLst/>
              <a:rect l="0" t="0" r="0" b="0"/>
              <a:pathLst>
                <a:path w="21540" h="1651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7526"/>
                  </a:lnTo>
                  <a:lnTo>
                    <a:pt x="0" y="13484"/>
                  </a:lnTo>
                  <a:lnTo>
                    <a:pt x="1970" y="57827"/>
                  </a:lnTo>
                  <a:lnTo>
                    <a:pt x="7196" y="94745"/>
                  </a:lnTo>
                  <a:lnTo>
                    <a:pt x="21539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48">
              <a:extLst>
                <a:ext uri="{FF2B5EF4-FFF2-40B4-BE49-F238E27FC236}">
                  <a16:creationId xmlns:a16="http://schemas.microsoft.com/office/drawing/2014/main" xmlns="" id="{04F07C8C-DB03-442C-AE91-3608BAD1F1D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173763" y="3640405"/>
              <a:ext cx="104123" cy="263976"/>
            </a:xfrm>
            <a:custGeom>
              <a:avLst/>
              <a:gdLst/>
              <a:ahLst/>
              <a:cxnLst/>
              <a:rect l="0" t="0" r="0" b="0"/>
              <a:pathLst>
                <a:path w="104123" h="263976">
                  <a:moveTo>
                    <a:pt x="17737" y="80695"/>
                  </a:moveTo>
                  <a:lnTo>
                    <a:pt x="17737" y="80695"/>
                  </a:lnTo>
                  <a:lnTo>
                    <a:pt x="22806" y="120083"/>
                  </a:lnTo>
                  <a:lnTo>
                    <a:pt x="26839" y="164753"/>
                  </a:lnTo>
                  <a:lnTo>
                    <a:pt x="21139" y="201792"/>
                  </a:lnTo>
                  <a:lnTo>
                    <a:pt x="9942" y="245491"/>
                  </a:lnTo>
                  <a:lnTo>
                    <a:pt x="3119" y="262482"/>
                  </a:lnTo>
                  <a:lnTo>
                    <a:pt x="1641" y="263975"/>
                  </a:lnTo>
                  <a:lnTo>
                    <a:pt x="657" y="263559"/>
                  </a:lnTo>
                  <a:lnTo>
                    <a:pt x="0" y="261871"/>
                  </a:lnTo>
                  <a:lnTo>
                    <a:pt x="12675" y="216876"/>
                  </a:lnTo>
                  <a:lnTo>
                    <a:pt x="20425" y="180731"/>
                  </a:lnTo>
                  <a:lnTo>
                    <a:pt x="24468" y="157264"/>
                  </a:lnTo>
                  <a:lnTo>
                    <a:pt x="28574" y="131741"/>
                  </a:lnTo>
                  <a:lnTo>
                    <a:pt x="38781" y="86449"/>
                  </a:lnTo>
                  <a:lnTo>
                    <a:pt x="49668" y="48680"/>
                  </a:lnTo>
                  <a:lnTo>
                    <a:pt x="63730" y="13667"/>
                  </a:lnTo>
                  <a:lnTo>
                    <a:pt x="72515" y="1986"/>
                  </a:lnTo>
                  <a:lnTo>
                    <a:pt x="76833" y="0"/>
                  </a:lnTo>
                  <a:lnTo>
                    <a:pt x="81124" y="88"/>
                  </a:lnTo>
                  <a:lnTo>
                    <a:pt x="85394" y="1556"/>
                  </a:lnTo>
                  <a:lnTo>
                    <a:pt x="93903" y="10716"/>
                  </a:lnTo>
                  <a:lnTo>
                    <a:pt x="98148" y="17108"/>
                  </a:lnTo>
                  <a:lnTo>
                    <a:pt x="104122" y="46332"/>
                  </a:lnTo>
                  <a:lnTo>
                    <a:pt x="102521" y="78432"/>
                  </a:lnTo>
                  <a:lnTo>
                    <a:pt x="93753" y="95917"/>
                  </a:lnTo>
                  <a:lnTo>
                    <a:pt x="71070" y="117661"/>
                  </a:lnTo>
                  <a:lnTo>
                    <a:pt x="47650" y="131864"/>
                  </a:lnTo>
                  <a:lnTo>
                    <a:pt x="36677" y="134481"/>
                  </a:lnTo>
                  <a:lnTo>
                    <a:pt x="27095" y="133293"/>
                  </a:lnTo>
                  <a:lnTo>
                    <a:pt x="24681" y="130576"/>
                  </a:lnTo>
                  <a:lnTo>
                    <a:pt x="23777" y="126650"/>
                  </a:lnTo>
                  <a:lnTo>
                    <a:pt x="24087" y="112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749">
              <a:extLst>
                <a:ext uri="{FF2B5EF4-FFF2-40B4-BE49-F238E27FC236}">
                  <a16:creationId xmlns:a16="http://schemas.microsoft.com/office/drawing/2014/main" xmlns="" id="{775DCE7E-D073-4656-9130-62BACF79844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11602" y="3691657"/>
              <a:ext cx="210049" cy="48494"/>
            </a:xfrm>
            <a:custGeom>
              <a:avLst/>
              <a:gdLst/>
              <a:ahLst/>
              <a:cxnLst/>
              <a:rect l="0" t="0" r="0" b="0"/>
              <a:pathLst>
                <a:path w="210049" h="48494">
                  <a:moveTo>
                    <a:pt x="13198" y="48493"/>
                  </a:moveTo>
                  <a:lnTo>
                    <a:pt x="13198" y="48493"/>
                  </a:lnTo>
                  <a:lnTo>
                    <a:pt x="3085" y="41751"/>
                  </a:lnTo>
                  <a:lnTo>
                    <a:pt x="811" y="39059"/>
                  </a:lnTo>
                  <a:lnTo>
                    <a:pt x="0" y="36560"/>
                  </a:lnTo>
                  <a:lnTo>
                    <a:pt x="167" y="34188"/>
                  </a:lnTo>
                  <a:lnTo>
                    <a:pt x="2394" y="31901"/>
                  </a:lnTo>
                  <a:lnTo>
                    <a:pt x="10512" y="27478"/>
                  </a:lnTo>
                  <a:lnTo>
                    <a:pt x="43838" y="17650"/>
                  </a:lnTo>
                  <a:lnTo>
                    <a:pt x="77380" y="9855"/>
                  </a:lnTo>
                  <a:lnTo>
                    <a:pt x="113690" y="3098"/>
                  </a:lnTo>
                  <a:lnTo>
                    <a:pt x="160487" y="0"/>
                  </a:lnTo>
                  <a:lnTo>
                    <a:pt x="210048" y="4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750">
              <a:extLst>
                <a:ext uri="{FF2B5EF4-FFF2-40B4-BE49-F238E27FC236}">
                  <a16:creationId xmlns:a16="http://schemas.microsoft.com/office/drawing/2014/main" xmlns="" id="{555EC36B-A8A5-4AB4-AC6B-83C35B4A83C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267700" y="3628541"/>
              <a:ext cx="112717" cy="247622"/>
            </a:xfrm>
            <a:custGeom>
              <a:avLst/>
              <a:gdLst/>
              <a:ahLst/>
              <a:cxnLst/>
              <a:rect l="0" t="0" r="0" b="0"/>
              <a:pathLst>
                <a:path w="112717" h="247622">
                  <a:moveTo>
                    <a:pt x="76200" y="3659"/>
                  </a:moveTo>
                  <a:lnTo>
                    <a:pt x="76200" y="3659"/>
                  </a:lnTo>
                  <a:lnTo>
                    <a:pt x="79570" y="288"/>
                  </a:lnTo>
                  <a:lnTo>
                    <a:pt x="81974" y="0"/>
                  </a:lnTo>
                  <a:lnTo>
                    <a:pt x="88409" y="1563"/>
                  </a:lnTo>
                  <a:lnTo>
                    <a:pt x="99965" y="13151"/>
                  </a:lnTo>
                  <a:lnTo>
                    <a:pt x="108956" y="40103"/>
                  </a:lnTo>
                  <a:lnTo>
                    <a:pt x="112716" y="81641"/>
                  </a:lnTo>
                  <a:lnTo>
                    <a:pt x="107089" y="126326"/>
                  </a:lnTo>
                  <a:lnTo>
                    <a:pt x="96513" y="157896"/>
                  </a:lnTo>
                  <a:lnTo>
                    <a:pt x="72811" y="203640"/>
                  </a:lnTo>
                  <a:lnTo>
                    <a:pt x="45327" y="236479"/>
                  </a:lnTo>
                  <a:lnTo>
                    <a:pt x="36568" y="243539"/>
                  </a:lnTo>
                  <a:lnTo>
                    <a:pt x="28611" y="246835"/>
                  </a:lnTo>
                  <a:lnTo>
                    <a:pt x="21191" y="247621"/>
                  </a:lnTo>
                  <a:lnTo>
                    <a:pt x="0" y="244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308">
            <a:extLst>
              <a:ext uri="{FF2B5EF4-FFF2-40B4-BE49-F238E27FC236}">
                <a16:creationId xmlns:a16="http://schemas.microsoft.com/office/drawing/2014/main" xmlns="" id="{D45003FB-81CB-426F-8709-9C12B5227783}"/>
              </a:ext>
            </a:extLst>
          </p:cNvPr>
          <p:cNvGrpSpPr/>
          <p:nvPr/>
        </p:nvGrpSpPr>
        <p:grpSpPr>
          <a:xfrm>
            <a:off x="7206526" y="3274255"/>
            <a:ext cx="565875" cy="256346"/>
            <a:chOff x="7206526" y="3274255"/>
            <a:chExt cx="565875" cy="256346"/>
          </a:xfrm>
        </p:grpSpPr>
        <p:sp>
          <p:nvSpPr>
            <p:cNvPr id="449" name="SMARTInkShape-1751">
              <a:extLst>
                <a:ext uri="{FF2B5EF4-FFF2-40B4-BE49-F238E27FC236}">
                  <a16:creationId xmlns:a16="http://schemas.microsoft.com/office/drawing/2014/main" xmlns="" id="{CCAD6955-10ED-41FE-8587-A7BDC223E2D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40600" y="3295650"/>
              <a:ext cx="25401" cy="234951"/>
            </a:xfrm>
            <a:custGeom>
              <a:avLst/>
              <a:gdLst/>
              <a:ahLst/>
              <a:cxnLst/>
              <a:rect l="0" t="0" r="0" b="0"/>
              <a:pathLst>
                <a:path w="25401" h="234951">
                  <a:moveTo>
                    <a:pt x="0" y="0"/>
                  </a:moveTo>
                  <a:lnTo>
                    <a:pt x="0" y="0"/>
                  </a:lnTo>
                  <a:lnTo>
                    <a:pt x="0" y="41113"/>
                  </a:lnTo>
                  <a:lnTo>
                    <a:pt x="1881" y="87206"/>
                  </a:lnTo>
                  <a:lnTo>
                    <a:pt x="4363" y="122013"/>
                  </a:lnTo>
                  <a:lnTo>
                    <a:pt x="5467" y="156299"/>
                  </a:lnTo>
                  <a:lnTo>
                    <a:pt x="9459" y="197221"/>
                  </a:lnTo>
                  <a:lnTo>
                    <a:pt x="15110" y="224947"/>
                  </a:lnTo>
                  <a:lnTo>
                    <a:pt x="17128" y="229692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752">
              <a:extLst>
                <a:ext uri="{FF2B5EF4-FFF2-40B4-BE49-F238E27FC236}">
                  <a16:creationId xmlns:a16="http://schemas.microsoft.com/office/drawing/2014/main" xmlns="" id="{D520502B-4A82-467A-878D-EA765D7DD03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206526" y="3274255"/>
              <a:ext cx="292825" cy="84896"/>
            </a:xfrm>
            <a:custGeom>
              <a:avLst/>
              <a:gdLst/>
              <a:ahLst/>
              <a:cxnLst/>
              <a:rect l="0" t="0" r="0" b="0"/>
              <a:pathLst>
                <a:path w="292825" h="84896">
                  <a:moveTo>
                    <a:pt x="19774" y="84895"/>
                  </a:moveTo>
                  <a:lnTo>
                    <a:pt x="19774" y="84895"/>
                  </a:lnTo>
                  <a:lnTo>
                    <a:pt x="5976" y="84189"/>
                  </a:lnTo>
                  <a:lnTo>
                    <a:pt x="0" y="81524"/>
                  </a:lnTo>
                  <a:lnTo>
                    <a:pt x="242" y="79120"/>
                  </a:lnTo>
                  <a:lnTo>
                    <a:pt x="6154" y="72685"/>
                  </a:lnTo>
                  <a:lnTo>
                    <a:pt x="38237" y="57759"/>
                  </a:lnTo>
                  <a:lnTo>
                    <a:pt x="71489" y="44142"/>
                  </a:lnTo>
                  <a:lnTo>
                    <a:pt x="110492" y="30093"/>
                  </a:lnTo>
                  <a:lnTo>
                    <a:pt x="153697" y="19146"/>
                  </a:lnTo>
                  <a:lnTo>
                    <a:pt x="196888" y="11458"/>
                  </a:lnTo>
                  <a:lnTo>
                    <a:pt x="235369" y="5690"/>
                  </a:lnTo>
                  <a:lnTo>
                    <a:pt x="277424" y="0"/>
                  </a:lnTo>
                  <a:lnTo>
                    <a:pt x="292824" y="2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753">
              <a:extLst>
                <a:ext uri="{FF2B5EF4-FFF2-40B4-BE49-F238E27FC236}">
                  <a16:creationId xmlns:a16="http://schemas.microsoft.com/office/drawing/2014/main" xmlns="" id="{E132992B-6ED1-4449-B645-4D603CB78BE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49432" y="3371850"/>
              <a:ext cx="94369" cy="130930"/>
            </a:xfrm>
            <a:custGeom>
              <a:avLst/>
              <a:gdLst/>
              <a:ahLst/>
              <a:cxnLst/>
              <a:rect l="0" t="0" r="0" b="0"/>
              <a:pathLst>
                <a:path w="94369" h="130930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2" y="33736"/>
                  </a:lnTo>
                  <a:lnTo>
                    <a:pt x="1391" y="33074"/>
                  </a:lnTo>
                  <a:lnTo>
                    <a:pt x="2750" y="32633"/>
                  </a:lnTo>
                  <a:lnTo>
                    <a:pt x="18146" y="32011"/>
                  </a:lnTo>
                  <a:lnTo>
                    <a:pt x="40582" y="38569"/>
                  </a:lnTo>
                  <a:lnTo>
                    <a:pt x="53060" y="49362"/>
                  </a:lnTo>
                  <a:lnTo>
                    <a:pt x="58362" y="56192"/>
                  </a:lnTo>
                  <a:lnTo>
                    <a:pt x="64254" y="73187"/>
                  </a:lnTo>
                  <a:lnTo>
                    <a:pt x="65462" y="91794"/>
                  </a:lnTo>
                  <a:lnTo>
                    <a:pt x="61295" y="109471"/>
                  </a:lnTo>
                  <a:lnTo>
                    <a:pt x="54739" y="121091"/>
                  </a:lnTo>
                  <a:lnTo>
                    <a:pt x="47827" y="127901"/>
                  </a:lnTo>
                  <a:lnTo>
                    <a:pt x="42404" y="130929"/>
                  </a:lnTo>
                  <a:lnTo>
                    <a:pt x="39969" y="129619"/>
                  </a:lnTo>
                  <a:lnTo>
                    <a:pt x="35384" y="122519"/>
                  </a:lnTo>
                  <a:lnTo>
                    <a:pt x="35576" y="96509"/>
                  </a:lnTo>
                  <a:lnTo>
                    <a:pt x="43473" y="68735"/>
                  </a:lnTo>
                  <a:lnTo>
                    <a:pt x="72495" y="2585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754">
              <a:extLst>
                <a:ext uri="{FF2B5EF4-FFF2-40B4-BE49-F238E27FC236}">
                  <a16:creationId xmlns:a16="http://schemas.microsoft.com/office/drawing/2014/main" xmlns="" id="{7E4549EB-2D5D-40E0-9D53-140B6032721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571477" y="3351741"/>
              <a:ext cx="200924" cy="104428"/>
            </a:xfrm>
            <a:custGeom>
              <a:avLst/>
              <a:gdLst/>
              <a:ahLst/>
              <a:cxnLst/>
              <a:rect l="0" t="0" r="0" b="0"/>
              <a:pathLst>
                <a:path w="200924" h="104428">
                  <a:moveTo>
                    <a:pt x="4073" y="32809"/>
                  </a:moveTo>
                  <a:lnTo>
                    <a:pt x="4073" y="32809"/>
                  </a:lnTo>
                  <a:lnTo>
                    <a:pt x="702" y="36180"/>
                  </a:lnTo>
                  <a:lnTo>
                    <a:pt x="414" y="38584"/>
                  </a:lnTo>
                  <a:lnTo>
                    <a:pt x="1970" y="49415"/>
                  </a:lnTo>
                  <a:lnTo>
                    <a:pt x="0" y="65717"/>
                  </a:lnTo>
                  <a:lnTo>
                    <a:pt x="4940" y="88306"/>
                  </a:lnTo>
                  <a:lnTo>
                    <a:pt x="10680" y="100288"/>
                  </a:lnTo>
                  <a:lnTo>
                    <a:pt x="12711" y="103195"/>
                  </a:lnTo>
                  <a:lnTo>
                    <a:pt x="15476" y="104427"/>
                  </a:lnTo>
                  <a:lnTo>
                    <a:pt x="22311" y="103916"/>
                  </a:lnTo>
                  <a:lnTo>
                    <a:pt x="37464" y="96289"/>
                  </a:lnTo>
                  <a:lnTo>
                    <a:pt x="45489" y="87128"/>
                  </a:lnTo>
                  <a:lnTo>
                    <a:pt x="66029" y="56360"/>
                  </a:lnTo>
                  <a:lnTo>
                    <a:pt x="66545" y="56271"/>
                  </a:lnTo>
                  <a:lnTo>
                    <a:pt x="66887" y="56917"/>
                  </a:lnTo>
                  <a:lnTo>
                    <a:pt x="63779" y="72457"/>
                  </a:lnTo>
                  <a:lnTo>
                    <a:pt x="65417" y="81239"/>
                  </a:lnTo>
                  <a:lnTo>
                    <a:pt x="70377" y="87965"/>
                  </a:lnTo>
                  <a:lnTo>
                    <a:pt x="85060" y="98032"/>
                  </a:lnTo>
                  <a:lnTo>
                    <a:pt x="89109" y="98163"/>
                  </a:lnTo>
                  <a:lnTo>
                    <a:pt x="97370" y="94546"/>
                  </a:lnTo>
                  <a:lnTo>
                    <a:pt x="113327" y="81205"/>
                  </a:lnTo>
                  <a:lnTo>
                    <a:pt x="146866" y="34363"/>
                  </a:lnTo>
                  <a:lnTo>
                    <a:pt x="156998" y="14219"/>
                  </a:lnTo>
                  <a:lnTo>
                    <a:pt x="158352" y="5026"/>
                  </a:lnTo>
                  <a:lnTo>
                    <a:pt x="157726" y="1587"/>
                  </a:lnTo>
                  <a:lnTo>
                    <a:pt x="155191" y="0"/>
                  </a:lnTo>
                  <a:lnTo>
                    <a:pt x="146731" y="118"/>
                  </a:lnTo>
                  <a:lnTo>
                    <a:pt x="142923" y="2548"/>
                  </a:lnTo>
                  <a:lnTo>
                    <a:pt x="136810" y="10893"/>
                  </a:lnTo>
                  <a:lnTo>
                    <a:pt x="127841" y="38566"/>
                  </a:lnTo>
                  <a:lnTo>
                    <a:pt x="126109" y="54653"/>
                  </a:lnTo>
                  <a:lnTo>
                    <a:pt x="129103" y="67447"/>
                  </a:lnTo>
                  <a:lnTo>
                    <a:pt x="135136" y="77131"/>
                  </a:lnTo>
                  <a:lnTo>
                    <a:pt x="142522" y="83787"/>
                  </a:lnTo>
                  <a:lnTo>
                    <a:pt x="154270" y="85334"/>
                  </a:lnTo>
                  <a:lnTo>
                    <a:pt x="200923" y="77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309">
            <a:extLst>
              <a:ext uri="{FF2B5EF4-FFF2-40B4-BE49-F238E27FC236}">
                <a16:creationId xmlns:a16="http://schemas.microsoft.com/office/drawing/2014/main" xmlns="" id="{3918FA3B-8853-4731-876E-608FC31DFBE4}"/>
              </a:ext>
            </a:extLst>
          </p:cNvPr>
          <p:cNvGrpSpPr/>
          <p:nvPr/>
        </p:nvGrpSpPr>
        <p:grpSpPr>
          <a:xfrm>
            <a:off x="5316299" y="2086724"/>
            <a:ext cx="938688" cy="637427"/>
            <a:chOff x="5316299" y="2086724"/>
            <a:chExt cx="938688" cy="637427"/>
          </a:xfrm>
        </p:grpSpPr>
        <p:sp>
          <p:nvSpPr>
            <p:cNvPr id="454" name="SMARTInkShape-1755">
              <a:extLst>
                <a:ext uri="{FF2B5EF4-FFF2-40B4-BE49-F238E27FC236}">
                  <a16:creationId xmlns:a16="http://schemas.microsoft.com/office/drawing/2014/main" xmlns="" id="{69D545B3-5979-4953-ADC3-864F07790AE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316299" y="2152650"/>
              <a:ext cx="112361" cy="204524"/>
            </a:xfrm>
            <a:custGeom>
              <a:avLst/>
              <a:gdLst/>
              <a:ahLst/>
              <a:cxnLst/>
              <a:rect l="0" t="0" r="0" b="0"/>
              <a:pathLst>
                <a:path w="112361" h="204524">
                  <a:moveTo>
                    <a:pt x="5001" y="25400"/>
                  </a:moveTo>
                  <a:lnTo>
                    <a:pt x="5001" y="25400"/>
                  </a:lnTo>
                  <a:lnTo>
                    <a:pt x="6882" y="37952"/>
                  </a:lnTo>
                  <a:lnTo>
                    <a:pt x="13840" y="76955"/>
                  </a:lnTo>
                  <a:lnTo>
                    <a:pt x="16557" y="121266"/>
                  </a:lnTo>
                  <a:lnTo>
                    <a:pt x="13991" y="163401"/>
                  </a:lnTo>
                  <a:lnTo>
                    <a:pt x="11167" y="198239"/>
                  </a:lnTo>
                  <a:lnTo>
                    <a:pt x="9817" y="202009"/>
                  </a:lnTo>
                  <a:lnTo>
                    <a:pt x="8212" y="204523"/>
                  </a:lnTo>
                  <a:lnTo>
                    <a:pt x="7142" y="204082"/>
                  </a:lnTo>
                  <a:lnTo>
                    <a:pt x="1912" y="169110"/>
                  </a:lnTo>
                  <a:lnTo>
                    <a:pt x="100" y="135603"/>
                  </a:lnTo>
                  <a:lnTo>
                    <a:pt x="0" y="97662"/>
                  </a:lnTo>
                  <a:lnTo>
                    <a:pt x="3206" y="50653"/>
                  </a:lnTo>
                  <a:lnTo>
                    <a:pt x="5173" y="20731"/>
                  </a:lnTo>
                  <a:lnTo>
                    <a:pt x="8136" y="12741"/>
                  </a:lnTo>
                  <a:lnTo>
                    <a:pt x="9913" y="11316"/>
                  </a:lnTo>
                  <a:lnTo>
                    <a:pt x="11804" y="11072"/>
                  </a:lnTo>
                  <a:lnTo>
                    <a:pt x="13769" y="11615"/>
                  </a:lnTo>
                  <a:lnTo>
                    <a:pt x="38402" y="51329"/>
                  </a:lnTo>
                  <a:lnTo>
                    <a:pt x="62477" y="90834"/>
                  </a:lnTo>
                  <a:lnTo>
                    <a:pt x="98868" y="136545"/>
                  </a:lnTo>
                  <a:lnTo>
                    <a:pt x="106222" y="141826"/>
                  </a:lnTo>
                  <a:lnTo>
                    <a:pt x="108465" y="141117"/>
                  </a:lnTo>
                  <a:lnTo>
                    <a:pt x="109960" y="138528"/>
                  </a:lnTo>
                  <a:lnTo>
                    <a:pt x="112360" y="112422"/>
                  </a:lnTo>
                  <a:lnTo>
                    <a:pt x="109405" y="73370"/>
                  </a:lnTo>
                  <a:lnTo>
                    <a:pt x="107432" y="32793"/>
                  </a:lnTo>
                  <a:lnTo>
                    <a:pt x="1066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756">
              <a:extLst>
                <a:ext uri="{FF2B5EF4-FFF2-40B4-BE49-F238E27FC236}">
                  <a16:creationId xmlns:a16="http://schemas.microsoft.com/office/drawing/2014/main" xmlns="" id="{195CA6D6-310C-4AEF-99F0-2D3B28D3FA7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90779" y="2186889"/>
              <a:ext cx="78172" cy="99112"/>
            </a:xfrm>
            <a:custGeom>
              <a:avLst/>
              <a:gdLst/>
              <a:ahLst/>
              <a:cxnLst/>
              <a:rect l="0" t="0" r="0" b="0"/>
              <a:pathLst>
                <a:path w="78172" h="99112">
                  <a:moveTo>
                    <a:pt x="14671" y="48311"/>
                  </a:moveTo>
                  <a:lnTo>
                    <a:pt x="14671" y="48311"/>
                  </a:lnTo>
                  <a:lnTo>
                    <a:pt x="18042" y="48311"/>
                  </a:lnTo>
                  <a:lnTo>
                    <a:pt x="26880" y="41569"/>
                  </a:lnTo>
                  <a:lnTo>
                    <a:pt x="39728" y="22580"/>
                  </a:lnTo>
                  <a:lnTo>
                    <a:pt x="41959" y="18457"/>
                  </a:lnTo>
                  <a:lnTo>
                    <a:pt x="42741" y="14297"/>
                  </a:lnTo>
                  <a:lnTo>
                    <a:pt x="41727" y="5912"/>
                  </a:lnTo>
                  <a:lnTo>
                    <a:pt x="40469" y="3112"/>
                  </a:lnTo>
                  <a:lnTo>
                    <a:pt x="38926" y="1245"/>
                  </a:lnTo>
                  <a:lnTo>
                    <a:pt x="37191" y="0"/>
                  </a:lnTo>
                  <a:lnTo>
                    <a:pt x="29619" y="2380"/>
                  </a:lnTo>
                  <a:lnTo>
                    <a:pt x="24636" y="4991"/>
                  </a:lnTo>
                  <a:lnTo>
                    <a:pt x="10882" y="22148"/>
                  </a:lnTo>
                  <a:lnTo>
                    <a:pt x="1240" y="45106"/>
                  </a:lnTo>
                  <a:lnTo>
                    <a:pt x="0" y="59586"/>
                  </a:lnTo>
                  <a:lnTo>
                    <a:pt x="658" y="66411"/>
                  </a:lnTo>
                  <a:lnTo>
                    <a:pt x="3917" y="72373"/>
                  </a:lnTo>
                  <a:lnTo>
                    <a:pt x="15066" y="82759"/>
                  </a:lnTo>
                  <a:lnTo>
                    <a:pt x="33838" y="93168"/>
                  </a:lnTo>
                  <a:lnTo>
                    <a:pt x="78171" y="99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757">
              <a:extLst>
                <a:ext uri="{FF2B5EF4-FFF2-40B4-BE49-F238E27FC236}">
                  <a16:creationId xmlns:a16="http://schemas.microsoft.com/office/drawing/2014/main" xmlns="" id="{1C9B566D-3465-4B17-A978-F2E6E9C883A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581160" y="2213661"/>
              <a:ext cx="56418" cy="231011"/>
            </a:xfrm>
            <a:custGeom>
              <a:avLst/>
              <a:gdLst/>
              <a:ahLst/>
              <a:cxnLst/>
              <a:rect l="0" t="0" r="0" b="0"/>
              <a:pathLst>
                <a:path w="56418" h="231011">
                  <a:moveTo>
                    <a:pt x="44940" y="8839"/>
                  </a:moveTo>
                  <a:lnTo>
                    <a:pt x="44940" y="8839"/>
                  </a:lnTo>
                  <a:lnTo>
                    <a:pt x="27263" y="0"/>
                  </a:lnTo>
                  <a:lnTo>
                    <a:pt x="23278" y="124"/>
                  </a:lnTo>
                  <a:lnTo>
                    <a:pt x="15087" y="4025"/>
                  </a:lnTo>
                  <a:lnTo>
                    <a:pt x="2541" y="14155"/>
                  </a:lnTo>
                  <a:lnTo>
                    <a:pt x="445" y="18733"/>
                  </a:lnTo>
                  <a:lnTo>
                    <a:pt x="0" y="29464"/>
                  </a:lnTo>
                  <a:lnTo>
                    <a:pt x="3715" y="44035"/>
                  </a:lnTo>
                  <a:lnTo>
                    <a:pt x="6169" y="47119"/>
                  </a:lnTo>
                  <a:lnTo>
                    <a:pt x="12656" y="50547"/>
                  </a:lnTo>
                  <a:lnTo>
                    <a:pt x="20244" y="50189"/>
                  </a:lnTo>
                  <a:lnTo>
                    <a:pt x="24242" y="49106"/>
                  </a:lnTo>
                  <a:lnTo>
                    <a:pt x="30566" y="44139"/>
                  </a:lnTo>
                  <a:lnTo>
                    <a:pt x="35024" y="37934"/>
                  </a:lnTo>
                  <a:lnTo>
                    <a:pt x="38120" y="29351"/>
                  </a:lnTo>
                  <a:lnTo>
                    <a:pt x="45479" y="69373"/>
                  </a:lnTo>
                  <a:lnTo>
                    <a:pt x="53513" y="115733"/>
                  </a:lnTo>
                  <a:lnTo>
                    <a:pt x="56417" y="154576"/>
                  </a:lnTo>
                  <a:lnTo>
                    <a:pt x="55987" y="194782"/>
                  </a:lnTo>
                  <a:lnTo>
                    <a:pt x="47429" y="216333"/>
                  </a:lnTo>
                  <a:lnTo>
                    <a:pt x="39932" y="227118"/>
                  </a:lnTo>
                  <a:lnTo>
                    <a:pt x="34546" y="229853"/>
                  </a:lnTo>
                  <a:lnTo>
                    <a:pt x="21035" y="231010"/>
                  </a:lnTo>
                  <a:lnTo>
                    <a:pt x="14893" y="228214"/>
                  </a:lnTo>
                  <a:lnTo>
                    <a:pt x="4304" y="217581"/>
                  </a:lnTo>
                  <a:lnTo>
                    <a:pt x="538" y="199686"/>
                  </a:lnTo>
                  <a:lnTo>
                    <a:pt x="490" y="167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758">
              <a:extLst>
                <a:ext uri="{FF2B5EF4-FFF2-40B4-BE49-F238E27FC236}">
                  <a16:creationId xmlns:a16="http://schemas.microsoft.com/office/drawing/2014/main" xmlns="" id="{63C9CDF8-E31C-4EF6-A606-4167EFD5F4C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69633" y="2086724"/>
              <a:ext cx="168401" cy="205217"/>
            </a:xfrm>
            <a:custGeom>
              <a:avLst/>
              <a:gdLst/>
              <a:ahLst/>
              <a:cxnLst/>
              <a:rect l="0" t="0" r="0" b="0"/>
              <a:pathLst>
                <a:path w="168401" h="205217">
                  <a:moveTo>
                    <a:pt x="70767" y="154826"/>
                  </a:moveTo>
                  <a:lnTo>
                    <a:pt x="70767" y="154826"/>
                  </a:lnTo>
                  <a:lnTo>
                    <a:pt x="60654" y="151455"/>
                  </a:lnTo>
                  <a:lnTo>
                    <a:pt x="53808" y="146037"/>
                  </a:lnTo>
                  <a:lnTo>
                    <a:pt x="48413" y="138220"/>
                  </a:lnTo>
                  <a:lnTo>
                    <a:pt x="42114" y="122624"/>
                  </a:lnTo>
                  <a:lnTo>
                    <a:pt x="40392" y="113232"/>
                  </a:lnTo>
                  <a:lnTo>
                    <a:pt x="38524" y="110164"/>
                  </a:lnTo>
                  <a:lnTo>
                    <a:pt x="35866" y="108118"/>
                  </a:lnTo>
                  <a:lnTo>
                    <a:pt x="32683" y="106754"/>
                  </a:lnTo>
                  <a:lnTo>
                    <a:pt x="29150" y="107255"/>
                  </a:lnTo>
                  <a:lnTo>
                    <a:pt x="21461" y="111576"/>
                  </a:lnTo>
                  <a:lnTo>
                    <a:pt x="9199" y="132055"/>
                  </a:lnTo>
                  <a:lnTo>
                    <a:pt x="0" y="160466"/>
                  </a:lnTo>
                  <a:lnTo>
                    <a:pt x="745" y="177088"/>
                  </a:lnTo>
                  <a:lnTo>
                    <a:pt x="5779" y="190120"/>
                  </a:lnTo>
                  <a:lnTo>
                    <a:pt x="12720" y="198264"/>
                  </a:lnTo>
                  <a:lnTo>
                    <a:pt x="17957" y="199307"/>
                  </a:lnTo>
                  <a:lnTo>
                    <a:pt x="31304" y="196703"/>
                  </a:lnTo>
                  <a:lnTo>
                    <a:pt x="42880" y="188960"/>
                  </a:lnTo>
                  <a:lnTo>
                    <a:pt x="62645" y="163824"/>
                  </a:lnTo>
                  <a:lnTo>
                    <a:pt x="63941" y="163647"/>
                  </a:lnTo>
                  <a:lnTo>
                    <a:pt x="67263" y="165332"/>
                  </a:lnTo>
                  <a:lnTo>
                    <a:pt x="68431" y="167474"/>
                  </a:lnTo>
                  <a:lnTo>
                    <a:pt x="77538" y="196315"/>
                  </a:lnTo>
                  <a:lnTo>
                    <a:pt x="79514" y="199419"/>
                  </a:lnTo>
                  <a:lnTo>
                    <a:pt x="81537" y="200782"/>
                  </a:lnTo>
                  <a:lnTo>
                    <a:pt x="83592" y="200986"/>
                  </a:lnTo>
                  <a:lnTo>
                    <a:pt x="85667" y="200416"/>
                  </a:lnTo>
                  <a:lnTo>
                    <a:pt x="98700" y="189501"/>
                  </a:lnTo>
                  <a:lnTo>
                    <a:pt x="115967" y="162748"/>
                  </a:lnTo>
                  <a:lnTo>
                    <a:pt x="131118" y="121268"/>
                  </a:lnTo>
                  <a:lnTo>
                    <a:pt x="142039" y="89582"/>
                  </a:lnTo>
                  <a:lnTo>
                    <a:pt x="156325" y="45654"/>
                  </a:lnTo>
                  <a:lnTo>
                    <a:pt x="168400" y="4904"/>
                  </a:lnTo>
                  <a:lnTo>
                    <a:pt x="168311" y="1961"/>
                  </a:lnTo>
                  <a:lnTo>
                    <a:pt x="167547" y="0"/>
                  </a:lnTo>
                  <a:lnTo>
                    <a:pt x="165626" y="808"/>
                  </a:lnTo>
                  <a:lnTo>
                    <a:pt x="159727" y="7351"/>
                  </a:lnTo>
                  <a:lnTo>
                    <a:pt x="151845" y="33048"/>
                  </a:lnTo>
                  <a:lnTo>
                    <a:pt x="148413" y="70844"/>
                  </a:lnTo>
                  <a:lnTo>
                    <a:pt x="144024" y="116694"/>
                  </a:lnTo>
                  <a:lnTo>
                    <a:pt x="141626" y="159285"/>
                  </a:lnTo>
                  <a:lnTo>
                    <a:pt x="141522" y="194983"/>
                  </a:lnTo>
                  <a:lnTo>
                    <a:pt x="144076" y="203953"/>
                  </a:lnTo>
                  <a:lnTo>
                    <a:pt x="146452" y="205216"/>
                  </a:lnTo>
                  <a:lnTo>
                    <a:pt x="149446" y="204647"/>
                  </a:lnTo>
                  <a:lnTo>
                    <a:pt x="152853" y="202857"/>
                  </a:lnTo>
                  <a:lnTo>
                    <a:pt x="158521" y="193341"/>
                  </a:lnTo>
                  <a:lnTo>
                    <a:pt x="161017" y="186853"/>
                  </a:lnTo>
                  <a:lnTo>
                    <a:pt x="159667" y="135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759">
              <a:extLst>
                <a:ext uri="{FF2B5EF4-FFF2-40B4-BE49-F238E27FC236}">
                  <a16:creationId xmlns:a16="http://schemas.microsoft.com/office/drawing/2014/main" xmlns="" id="{84065EDC-1887-4EBE-989F-4AD53B4EAA2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773033" y="2178050"/>
              <a:ext cx="81668" cy="19051"/>
            </a:xfrm>
            <a:custGeom>
              <a:avLst/>
              <a:gdLst/>
              <a:ahLst/>
              <a:cxnLst/>
              <a:rect l="0" t="0" r="0" b="0"/>
              <a:pathLst>
                <a:path w="81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45838" y="8066"/>
                  </a:lnTo>
                  <a:lnTo>
                    <a:pt x="65877" y="497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760">
              <a:extLst>
                <a:ext uri="{FF2B5EF4-FFF2-40B4-BE49-F238E27FC236}">
                  <a16:creationId xmlns:a16="http://schemas.microsoft.com/office/drawing/2014/main" xmlns="" id="{7B1BCB16-ACBB-4F02-B19D-24D63F6C2A1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54700" y="2184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1881" y="74004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761">
              <a:extLst>
                <a:ext uri="{FF2B5EF4-FFF2-40B4-BE49-F238E27FC236}">
                  <a16:creationId xmlns:a16="http://schemas.microsoft.com/office/drawing/2014/main" xmlns="" id="{16C7B7B9-CB3B-48D0-AC99-6BCCB1EDB74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73750" y="21353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762">
              <a:extLst>
                <a:ext uri="{FF2B5EF4-FFF2-40B4-BE49-F238E27FC236}">
                  <a16:creationId xmlns:a16="http://schemas.microsoft.com/office/drawing/2014/main" xmlns="" id="{A3C98A5E-2FD0-42CA-8BC9-D20A81D7305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919083" y="2165350"/>
              <a:ext cx="75318" cy="84252"/>
            </a:xfrm>
            <a:custGeom>
              <a:avLst/>
              <a:gdLst/>
              <a:ahLst/>
              <a:cxnLst/>
              <a:rect l="0" t="0" r="0" b="0"/>
              <a:pathLst>
                <a:path w="75318" h="84252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5636" y="62374"/>
                  </a:lnTo>
                  <a:lnTo>
                    <a:pt x="10377" y="76651"/>
                  </a:lnTo>
                  <a:lnTo>
                    <a:pt x="14234" y="82985"/>
                  </a:lnTo>
                  <a:lnTo>
                    <a:pt x="16956" y="84251"/>
                  </a:lnTo>
                  <a:lnTo>
                    <a:pt x="23744" y="83777"/>
                  </a:lnTo>
                  <a:lnTo>
                    <a:pt x="31464" y="75569"/>
                  </a:lnTo>
                  <a:lnTo>
                    <a:pt x="61345" y="33019"/>
                  </a:lnTo>
                  <a:lnTo>
                    <a:pt x="75317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763">
              <a:extLst>
                <a:ext uri="{FF2B5EF4-FFF2-40B4-BE49-F238E27FC236}">
                  <a16:creationId xmlns:a16="http://schemas.microsoft.com/office/drawing/2014/main" xmlns="" id="{EE008BF1-5AC0-42AB-9F4B-935A975E7D4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000750" y="2144367"/>
              <a:ext cx="146051" cy="104658"/>
            </a:xfrm>
            <a:custGeom>
              <a:avLst/>
              <a:gdLst/>
              <a:ahLst/>
              <a:cxnLst/>
              <a:rect l="0" t="0" r="0" b="0"/>
              <a:pathLst>
                <a:path w="146051" h="104658">
                  <a:moveTo>
                    <a:pt x="0" y="40033"/>
                  </a:moveTo>
                  <a:lnTo>
                    <a:pt x="0" y="40033"/>
                  </a:lnTo>
                  <a:lnTo>
                    <a:pt x="0" y="43404"/>
                  </a:lnTo>
                  <a:lnTo>
                    <a:pt x="1881" y="46941"/>
                  </a:lnTo>
                  <a:lnTo>
                    <a:pt x="3371" y="48871"/>
                  </a:lnTo>
                  <a:lnTo>
                    <a:pt x="8789" y="51017"/>
                  </a:lnTo>
                  <a:lnTo>
                    <a:pt x="12209" y="51589"/>
                  </a:lnTo>
                  <a:lnTo>
                    <a:pt x="30507" y="49023"/>
                  </a:lnTo>
                  <a:lnTo>
                    <a:pt x="50432" y="40423"/>
                  </a:lnTo>
                  <a:lnTo>
                    <a:pt x="66370" y="25567"/>
                  </a:lnTo>
                  <a:lnTo>
                    <a:pt x="76657" y="11131"/>
                  </a:lnTo>
                  <a:lnTo>
                    <a:pt x="77916" y="7359"/>
                  </a:lnTo>
                  <a:lnTo>
                    <a:pt x="78050" y="4139"/>
                  </a:lnTo>
                  <a:lnTo>
                    <a:pt x="77432" y="1287"/>
                  </a:lnTo>
                  <a:lnTo>
                    <a:pt x="75611" y="91"/>
                  </a:lnTo>
                  <a:lnTo>
                    <a:pt x="72985" y="0"/>
                  </a:lnTo>
                  <a:lnTo>
                    <a:pt x="65599" y="2485"/>
                  </a:lnTo>
                  <a:lnTo>
                    <a:pt x="50246" y="12523"/>
                  </a:lnTo>
                  <a:lnTo>
                    <a:pt x="36446" y="30000"/>
                  </a:lnTo>
                  <a:lnTo>
                    <a:pt x="24831" y="56189"/>
                  </a:lnTo>
                  <a:lnTo>
                    <a:pt x="21468" y="80725"/>
                  </a:lnTo>
                  <a:lnTo>
                    <a:pt x="23182" y="92455"/>
                  </a:lnTo>
                  <a:lnTo>
                    <a:pt x="26744" y="96853"/>
                  </a:lnTo>
                  <a:lnTo>
                    <a:pt x="38227" y="103621"/>
                  </a:lnTo>
                  <a:lnTo>
                    <a:pt x="70670" y="104657"/>
                  </a:lnTo>
                  <a:lnTo>
                    <a:pt x="114934" y="100495"/>
                  </a:lnTo>
                  <a:lnTo>
                    <a:pt x="146050" y="97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764">
              <a:extLst>
                <a:ext uri="{FF2B5EF4-FFF2-40B4-BE49-F238E27FC236}">
                  <a16:creationId xmlns:a16="http://schemas.microsoft.com/office/drawing/2014/main" xmlns="" id="{849683E9-4972-4599-A30A-EE7B28C66DA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680325" y="2483111"/>
              <a:ext cx="72776" cy="209290"/>
            </a:xfrm>
            <a:custGeom>
              <a:avLst/>
              <a:gdLst/>
              <a:ahLst/>
              <a:cxnLst/>
              <a:rect l="0" t="0" r="0" b="0"/>
              <a:pathLst>
                <a:path w="72776" h="209290">
                  <a:moveTo>
                    <a:pt x="72775" y="6089"/>
                  </a:moveTo>
                  <a:lnTo>
                    <a:pt x="72775" y="6089"/>
                  </a:lnTo>
                  <a:lnTo>
                    <a:pt x="69404" y="2718"/>
                  </a:lnTo>
                  <a:lnTo>
                    <a:pt x="65867" y="1063"/>
                  </a:lnTo>
                  <a:lnTo>
                    <a:pt x="54477" y="0"/>
                  </a:lnTo>
                  <a:lnTo>
                    <a:pt x="46769" y="3618"/>
                  </a:lnTo>
                  <a:lnTo>
                    <a:pt x="42737" y="6558"/>
                  </a:lnTo>
                  <a:lnTo>
                    <a:pt x="17400" y="51128"/>
                  </a:lnTo>
                  <a:lnTo>
                    <a:pt x="3373" y="93674"/>
                  </a:lnTo>
                  <a:lnTo>
                    <a:pt x="0" y="136149"/>
                  </a:lnTo>
                  <a:lnTo>
                    <a:pt x="4212" y="160319"/>
                  </a:lnTo>
                  <a:lnTo>
                    <a:pt x="17888" y="187018"/>
                  </a:lnTo>
                  <a:lnTo>
                    <a:pt x="33094" y="197745"/>
                  </a:lnTo>
                  <a:lnTo>
                    <a:pt x="60075" y="209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765">
              <a:extLst>
                <a:ext uri="{FF2B5EF4-FFF2-40B4-BE49-F238E27FC236}">
                  <a16:creationId xmlns:a16="http://schemas.microsoft.com/office/drawing/2014/main" xmlns="" id="{3C260638-61EF-41C7-9FDD-B2A65B83662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856050" y="2514600"/>
              <a:ext cx="17701" cy="171451"/>
            </a:xfrm>
            <a:custGeom>
              <a:avLst/>
              <a:gdLst/>
              <a:ahLst/>
              <a:cxnLst/>
              <a:rect l="0" t="0" r="0" b="0"/>
              <a:pathLst>
                <a:path w="17701" h="171451">
                  <a:moveTo>
                    <a:pt x="17700" y="0"/>
                  </a:moveTo>
                  <a:lnTo>
                    <a:pt x="17700" y="0"/>
                  </a:lnTo>
                  <a:lnTo>
                    <a:pt x="14329" y="3371"/>
                  </a:lnTo>
                  <a:lnTo>
                    <a:pt x="5491" y="22322"/>
                  </a:lnTo>
                  <a:lnTo>
                    <a:pt x="0" y="66106"/>
                  </a:lnTo>
                  <a:lnTo>
                    <a:pt x="462" y="105822"/>
                  </a:lnTo>
                  <a:lnTo>
                    <a:pt x="10662" y="147799"/>
                  </a:lnTo>
                  <a:lnTo>
                    <a:pt x="177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766">
              <a:extLst>
                <a:ext uri="{FF2B5EF4-FFF2-40B4-BE49-F238E27FC236}">
                  <a16:creationId xmlns:a16="http://schemas.microsoft.com/office/drawing/2014/main" xmlns="" id="{E070EAD1-3BB0-40FA-8BDA-9EF5CD8CD30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761117" y="2501900"/>
              <a:ext cx="182484" cy="63501"/>
            </a:xfrm>
            <a:custGeom>
              <a:avLst/>
              <a:gdLst/>
              <a:ahLst/>
              <a:cxnLst/>
              <a:rect l="0" t="0" r="0" b="0"/>
              <a:pathLst>
                <a:path w="182484" h="63501">
                  <a:moveTo>
                    <a:pt x="23733" y="63500"/>
                  </a:moveTo>
                  <a:lnTo>
                    <a:pt x="23733" y="63500"/>
                  </a:lnTo>
                  <a:lnTo>
                    <a:pt x="6774" y="53448"/>
                  </a:lnTo>
                  <a:lnTo>
                    <a:pt x="3959" y="52565"/>
                  </a:lnTo>
                  <a:lnTo>
                    <a:pt x="2084" y="51271"/>
                  </a:lnTo>
                  <a:lnTo>
                    <a:pt x="834" y="49703"/>
                  </a:lnTo>
                  <a:lnTo>
                    <a:pt x="0" y="47952"/>
                  </a:lnTo>
                  <a:lnTo>
                    <a:pt x="8482" y="42244"/>
                  </a:lnTo>
                  <a:lnTo>
                    <a:pt x="42499" y="31096"/>
                  </a:lnTo>
                  <a:lnTo>
                    <a:pt x="76522" y="22993"/>
                  </a:lnTo>
                  <a:lnTo>
                    <a:pt x="110460" y="14687"/>
                  </a:lnTo>
                  <a:lnTo>
                    <a:pt x="154558" y="5449"/>
                  </a:lnTo>
                  <a:lnTo>
                    <a:pt x="1824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767">
              <a:extLst>
                <a:ext uri="{FF2B5EF4-FFF2-40B4-BE49-F238E27FC236}">
                  <a16:creationId xmlns:a16="http://schemas.microsoft.com/office/drawing/2014/main" xmlns="" id="{077806B1-0DD5-49D0-A145-2DAAAF786F7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988050" y="2489200"/>
              <a:ext cx="165101" cy="181128"/>
            </a:xfrm>
            <a:custGeom>
              <a:avLst/>
              <a:gdLst/>
              <a:ahLst/>
              <a:cxnLst/>
              <a:rect l="0" t="0" r="0" b="0"/>
              <a:pathLst>
                <a:path w="165101" h="181128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0984" y="90229"/>
                  </a:lnTo>
                  <a:lnTo>
                    <a:pt x="8990" y="126400"/>
                  </a:lnTo>
                  <a:lnTo>
                    <a:pt x="495" y="172258"/>
                  </a:lnTo>
                  <a:lnTo>
                    <a:pt x="331" y="171989"/>
                  </a:lnTo>
                  <a:lnTo>
                    <a:pt x="6951" y="126313"/>
                  </a:lnTo>
                  <a:lnTo>
                    <a:pt x="10851" y="94945"/>
                  </a:lnTo>
                  <a:lnTo>
                    <a:pt x="14935" y="57485"/>
                  </a:lnTo>
                  <a:lnTo>
                    <a:pt x="18509" y="10915"/>
                  </a:lnTo>
                  <a:lnTo>
                    <a:pt x="18689" y="9393"/>
                  </a:lnTo>
                  <a:lnTo>
                    <a:pt x="35635" y="56333"/>
                  </a:lnTo>
                  <a:lnTo>
                    <a:pt x="50540" y="94694"/>
                  </a:lnTo>
                  <a:lnTo>
                    <a:pt x="62169" y="132480"/>
                  </a:lnTo>
                  <a:lnTo>
                    <a:pt x="91565" y="177877"/>
                  </a:lnTo>
                  <a:lnTo>
                    <a:pt x="96321" y="180674"/>
                  </a:lnTo>
                  <a:lnTo>
                    <a:pt x="100902" y="181127"/>
                  </a:lnTo>
                  <a:lnTo>
                    <a:pt x="105368" y="180018"/>
                  </a:lnTo>
                  <a:lnTo>
                    <a:pt x="114093" y="173141"/>
                  </a:lnTo>
                  <a:lnTo>
                    <a:pt x="122674" y="160913"/>
                  </a:lnTo>
                  <a:lnTo>
                    <a:pt x="137801" y="118568"/>
                  </a:lnTo>
                  <a:lnTo>
                    <a:pt x="147369" y="81933"/>
                  </a:lnTo>
                  <a:lnTo>
                    <a:pt x="156502" y="3837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768">
              <a:extLst>
                <a:ext uri="{FF2B5EF4-FFF2-40B4-BE49-F238E27FC236}">
                  <a16:creationId xmlns:a16="http://schemas.microsoft.com/office/drawing/2014/main" xmlns="" id="{D5DFA7B3-C934-4D35-A402-9AF6845AB27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146800" y="2407533"/>
              <a:ext cx="108187" cy="316618"/>
            </a:xfrm>
            <a:custGeom>
              <a:avLst/>
              <a:gdLst/>
              <a:ahLst/>
              <a:cxnLst/>
              <a:rect l="0" t="0" r="0" b="0"/>
              <a:pathLst>
                <a:path w="108187" h="316618">
                  <a:moveTo>
                    <a:pt x="57150" y="5467"/>
                  </a:moveTo>
                  <a:lnTo>
                    <a:pt x="57150" y="5467"/>
                  </a:lnTo>
                  <a:lnTo>
                    <a:pt x="53779" y="2096"/>
                  </a:lnTo>
                  <a:lnTo>
                    <a:pt x="54197" y="1103"/>
                  </a:lnTo>
                  <a:lnTo>
                    <a:pt x="58426" y="0"/>
                  </a:lnTo>
                  <a:lnTo>
                    <a:pt x="66889" y="5154"/>
                  </a:lnTo>
                  <a:lnTo>
                    <a:pt x="77706" y="15911"/>
                  </a:lnTo>
                  <a:lnTo>
                    <a:pt x="94991" y="44623"/>
                  </a:lnTo>
                  <a:lnTo>
                    <a:pt x="104778" y="75081"/>
                  </a:lnTo>
                  <a:lnTo>
                    <a:pt x="108186" y="113547"/>
                  </a:lnTo>
                  <a:lnTo>
                    <a:pt x="105938" y="155808"/>
                  </a:lnTo>
                  <a:lnTo>
                    <a:pt x="97884" y="198109"/>
                  </a:lnTo>
                  <a:lnTo>
                    <a:pt x="79721" y="236665"/>
                  </a:lnTo>
                  <a:lnTo>
                    <a:pt x="55188" y="269794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310">
            <a:extLst>
              <a:ext uri="{FF2B5EF4-FFF2-40B4-BE49-F238E27FC236}">
                <a16:creationId xmlns:a16="http://schemas.microsoft.com/office/drawing/2014/main" xmlns="" id="{B50FB56B-8144-4F6C-8EA8-D055E723672C}"/>
              </a:ext>
            </a:extLst>
          </p:cNvPr>
          <p:cNvGrpSpPr/>
          <p:nvPr/>
        </p:nvGrpSpPr>
        <p:grpSpPr>
          <a:xfrm>
            <a:off x="4414133" y="2160477"/>
            <a:ext cx="564268" cy="255232"/>
            <a:chOff x="4414133" y="2160477"/>
            <a:chExt cx="564268" cy="255232"/>
          </a:xfrm>
        </p:grpSpPr>
        <p:sp>
          <p:nvSpPr>
            <p:cNvPr id="469" name="SMARTInkShape-1769">
              <a:extLst>
                <a:ext uri="{FF2B5EF4-FFF2-40B4-BE49-F238E27FC236}">
                  <a16:creationId xmlns:a16="http://schemas.microsoft.com/office/drawing/2014/main" xmlns="" id="{74B33A22-C29D-4EF1-8641-ECBE763A0CB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15112" y="2184839"/>
              <a:ext cx="37839" cy="230870"/>
            </a:xfrm>
            <a:custGeom>
              <a:avLst/>
              <a:gdLst/>
              <a:ahLst/>
              <a:cxnLst/>
              <a:rect l="0" t="0" r="0" b="0"/>
              <a:pathLst>
                <a:path w="37839" h="230870">
                  <a:moveTo>
                    <a:pt x="6088" y="24961"/>
                  </a:moveTo>
                  <a:lnTo>
                    <a:pt x="6088" y="24961"/>
                  </a:lnTo>
                  <a:lnTo>
                    <a:pt x="6088" y="12752"/>
                  </a:lnTo>
                  <a:lnTo>
                    <a:pt x="4206" y="7070"/>
                  </a:lnTo>
                  <a:lnTo>
                    <a:pt x="0" y="0"/>
                  </a:lnTo>
                  <a:lnTo>
                    <a:pt x="6679" y="19078"/>
                  </a:lnTo>
                  <a:lnTo>
                    <a:pt x="14671" y="62683"/>
                  </a:lnTo>
                  <a:lnTo>
                    <a:pt x="18840" y="95819"/>
                  </a:lnTo>
                  <a:lnTo>
                    <a:pt x="21633" y="131948"/>
                  </a:lnTo>
                  <a:lnTo>
                    <a:pt x="20650" y="177938"/>
                  </a:lnTo>
                  <a:lnTo>
                    <a:pt x="24407" y="222218"/>
                  </a:lnTo>
                  <a:lnTo>
                    <a:pt x="24921" y="230869"/>
                  </a:lnTo>
                  <a:lnTo>
                    <a:pt x="26405" y="230672"/>
                  </a:lnTo>
                  <a:lnTo>
                    <a:pt x="37838" y="2218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770">
              <a:extLst>
                <a:ext uri="{FF2B5EF4-FFF2-40B4-BE49-F238E27FC236}">
                  <a16:creationId xmlns:a16="http://schemas.microsoft.com/office/drawing/2014/main" xmlns="" id="{1E7AAA38-5A62-4A1C-BC87-BE4E5E71170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14133" y="2160477"/>
              <a:ext cx="221368" cy="100124"/>
            </a:xfrm>
            <a:custGeom>
              <a:avLst/>
              <a:gdLst/>
              <a:ahLst/>
              <a:cxnLst/>
              <a:rect l="0" t="0" r="0" b="0"/>
              <a:pathLst>
                <a:path w="221368" h="100124">
                  <a:moveTo>
                    <a:pt x="5467" y="100123"/>
                  </a:moveTo>
                  <a:lnTo>
                    <a:pt x="5467" y="100123"/>
                  </a:lnTo>
                  <a:lnTo>
                    <a:pt x="2096" y="96752"/>
                  </a:lnTo>
                  <a:lnTo>
                    <a:pt x="441" y="93215"/>
                  </a:lnTo>
                  <a:lnTo>
                    <a:pt x="0" y="91284"/>
                  </a:lnTo>
                  <a:lnTo>
                    <a:pt x="2749" y="81825"/>
                  </a:lnTo>
                  <a:lnTo>
                    <a:pt x="18145" y="63343"/>
                  </a:lnTo>
                  <a:lnTo>
                    <a:pt x="64546" y="36884"/>
                  </a:lnTo>
                  <a:lnTo>
                    <a:pt x="109598" y="19061"/>
                  </a:lnTo>
                  <a:lnTo>
                    <a:pt x="149680" y="8685"/>
                  </a:lnTo>
                  <a:lnTo>
                    <a:pt x="195917" y="0"/>
                  </a:lnTo>
                  <a:lnTo>
                    <a:pt x="221367" y="4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771">
              <a:extLst>
                <a:ext uri="{FF2B5EF4-FFF2-40B4-BE49-F238E27FC236}">
                  <a16:creationId xmlns:a16="http://schemas.microsoft.com/office/drawing/2014/main" xmlns="" id="{F6181ACB-E12E-4CD7-AB62-6ABD0D17561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10100" y="2276217"/>
              <a:ext cx="82551" cy="115617"/>
            </a:xfrm>
            <a:custGeom>
              <a:avLst/>
              <a:gdLst/>
              <a:ahLst/>
              <a:cxnLst/>
              <a:rect l="0" t="0" r="0" b="0"/>
              <a:pathLst>
                <a:path w="82551" h="115617">
                  <a:moveTo>
                    <a:pt x="0" y="16133"/>
                  </a:moveTo>
                  <a:lnTo>
                    <a:pt x="0" y="16133"/>
                  </a:lnTo>
                  <a:lnTo>
                    <a:pt x="0" y="7295"/>
                  </a:lnTo>
                  <a:lnTo>
                    <a:pt x="705" y="6007"/>
                  </a:lnTo>
                  <a:lnTo>
                    <a:pt x="1881" y="5149"/>
                  </a:lnTo>
                  <a:lnTo>
                    <a:pt x="3371" y="4577"/>
                  </a:lnTo>
                  <a:lnTo>
                    <a:pt x="4364" y="3490"/>
                  </a:lnTo>
                  <a:lnTo>
                    <a:pt x="5467" y="401"/>
                  </a:lnTo>
                  <a:lnTo>
                    <a:pt x="7173" y="0"/>
                  </a:lnTo>
                  <a:lnTo>
                    <a:pt x="12831" y="1437"/>
                  </a:lnTo>
                  <a:lnTo>
                    <a:pt x="23949" y="9584"/>
                  </a:lnTo>
                  <a:lnTo>
                    <a:pt x="36180" y="24305"/>
                  </a:lnTo>
                  <a:lnTo>
                    <a:pt x="50268" y="66406"/>
                  </a:lnTo>
                  <a:lnTo>
                    <a:pt x="52562" y="75049"/>
                  </a:lnTo>
                  <a:lnTo>
                    <a:pt x="51348" y="90295"/>
                  </a:lnTo>
                  <a:lnTo>
                    <a:pt x="44612" y="107016"/>
                  </a:lnTo>
                  <a:lnTo>
                    <a:pt x="40289" y="112970"/>
                  </a:lnTo>
                  <a:lnTo>
                    <a:pt x="36015" y="115616"/>
                  </a:lnTo>
                  <a:lnTo>
                    <a:pt x="33887" y="114911"/>
                  </a:lnTo>
                  <a:lnTo>
                    <a:pt x="29642" y="110364"/>
                  </a:lnTo>
                  <a:lnTo>
                    <a:pt x="27286" y="101758"/>
                  </a:lnTo>
                  <a:lnTo>
                    <a:pt x="26943" y="90172"/>
                  </a:lnTo>
                  <a:lnTo>
                    <a:pt x="29144" y="75615"/>
                  </a:lnTo>
                  <a:lnTo>
                    <a:pt x="36236" y="61619"/>
                  </a:lnTo>
                  <a:lnTo>
                    <a:pt x="71126" y="18206"/>
                  </a:lnTo>
                  <a:lnTo>
                    <a:pt x="82550" y="9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772">
              <a:extLst>
                <a:ext uri="{FF2B5EF4-FFF2-40B4-BE49-F238E27FC236}">
                  <a16:creationId xmlns:a16="http://schemas.microsoft.com/office/drawing/2014/main" xmlns="" id="{B37966BB-9A27-4952-9E25-4B656ED02B3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718050" y="2246303"/>
              <a:ext cx="260351" cy="119043"/>
            </a:xfrm>
            <a:custGeom>
              <a:avLst/>
              <a:gdLst/>
              <a:ahLst/>
              <a:cxnLst/>
              <a:rect l="0" t="0" r="0" b="0"/>
              <a:pathLst>
                <a:path w="260351" h="119043">
                  <a:moveTo>
                    <a:pt x="0" y="26997"/>
                  </a:moveTo>
                  <a:lnTo>
                    <a:pt x="0" y="26997"/>
                  </a:lnTo>
                  <a:lnTo>
                    <a:pt x="3371" y="30368"/>
                  </a:lnTo>
                  <a:lnTo>
                    <a:pt x="5026" y="35786"/>
                  </a:lnTo>
                  <a:lnTo>
                    <a:pt x="12765" y="78140"/>
                  </a:lnTo>
                  <a:lnTo>
                    <a:pt x="21454" y="109592"/>
                  </a:lnTo>
                  <a:lnTo>
                    <a:pt x="24180" y="113810"/>
                  </a:lnTo>
                  <a:lnTo>
                    <a:pt x="27409" y="116623"/>
                  </a:lnTo>
                  <a:lnTo>
                    <a:pt x="30973" y="118497"/>
                  </a:lnTo>
                  <a:lnTo>
                    <a:pt x="34054" y="119042"/>
                  </a:lnTo>
                  <a:lnTo>
                    <a:pt x="36814" y="118699"/>
                  </a:lnTo>
                  <a:lnTo>
                    <a:pt x="39359" y="117765"/>
                  </a:lnTo>
                  <a:lnTo>
                    <a:pt x="44069" y="111083"/>
                  </a:lnTo>
                  <a:lnTo>
                    <a:pt x="59244" y="65698"/>
                  </a:lnTo>
                  <a:lnTo>
                    <a:pt x="63126" y="53565"/>
                  </a:lnTo>
                  <a:lnTo>
                    <a:pt x="66760" y="59485"/>
                  </a:lnTo>
                  <a:lnTo>
                    <a:pt x="72949" y="91119"/>
                  </a:lnTo>
                  <a:lnTo>
                    <a:pt x="76150" y="95851"/>
                  </a:lnTo>
                  <a:lnTo>
                    <a:pt x="85350" y="102989"/>
                  </a:lnTo>
                  <a:lnTo>
                    <a:pt x="98377" y="104751"/>
                  </a:lnTo>
                  <a:lnTo>
                    <a:pt x="126363" y="100133"/>
                  </a:lnTo>
                  <a:lnTo>
                    <a:pt x="137537" y="90781"/>
                  </a:lnTo>
                  <a:lnTo>
                    <a:pt x="156206" y="61782"/>
                  </a:lnTo>
                  <a:lnTo>
                    <a:pt x="165836" y="33854"/>
                  </a:lnTo>
                  <a:lnTo>
                    <a:pt x="167073" y="19226"/>
                  </a:lnTo>
                  <a:lnTo>
                    <a:pt x="165272" y="8726"/>
                  </a:lnTo>
                  <a:lnTo>
                    <a:pt x="162119" y="1708"/>
                  </a:lnTo>
                  <a:lnTo>
                    <a:pt x="159585" y="260"/>
                  </a:lnTo>
                  <a:lnTo>
                    <a:pt x="156484" y="0"/>
                  </a:lnTo>
                  <a:lnTo>
                    <a:pt x="153006" y="533"/>
                  </a:lnTo>
                  <a:lnTo>
                    <a:pt x="149982" y="3004"/>
                  </a:lnTo>
                  <a:lnTo>
                    <a:pt x="144740" y="11394"/>
                  </a:lnTo>
                  <a:lnTo>
                    <a:pt x="140696" y="39098"/>
                  </a:lnTo>
                  <a:lnTo>
                    <a:pt x="139831" y="80113"/>
                  </a:lnTo>
                  <a:lnTo>
                    <a:pt x="143109" y="98631"/>
                  </a:lnTo>
                  <a:lnTo>
                    <a:pt x="146912" y="102270"/>
                  </a:lnTo>
                  <a:lnTo>
                    <a:pt x="158662" y="106313"/>
                  </a:lnTo>
                  <a:lnTo>
                    <a:pt x="181145" y="105218"/>
                  </a:lnTo>
                  <a:lnTo>
                    <a:pt x="226413" y="89799"/>
                  </a:lnTo>
                  <a:lnTo>
                    <a:pt x="260350" y="777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SMARTInkShape-1773">
            <a:extLst>
              <a:ext uri="{FF2B5EF4-FFF2-40B4-BE49-F238E27FC236}">
                <a16:creationId xmlns:a16="http://schemas.microsoft.com/office/drawing/2014/main" xmlns="" id="{451D8F6A-ECA6-4C24-A3A1-93BDEE2475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264900" y="4529188"/>
            <a:ext cx="88901" cy="334913"/>
          </a:xfrm>
          <a:custGeom>
            <a:avLst/>
            <a:gdLst/>
            <a:ahLst/>
            <a:cxnLst/>
            <a:rect l="0" t="0" r="0" b="0"/>
            <a:pathLst>
              <a:path w="88901" h="334913">
                <a:moveTo>
                  <a:pt x="88900" y="36462"/>
                </a:moveTo>
                <a:lnTo>
                  <a:pt x="88900" y="36462"/>
                </a:lnTo>
                <a:lnTo>
                  <a:pt x="78069" y="9743"/>
                </a:lnTo>
                <a:lnTo>
                  <a:pt x="73973" y="3892"/>
                </a:lnTo>
                <a:lnTo>
                  <a:pt x="69802" y="819"/>
                </a:lnTo>
                <a:lnTo>
                  <a:pt x="67701" y="0"/>
                </a:lnTo>
                <a:lnTo>
                  <a:pt x="59723" y="4734"/>
                </a:lnTo>
                <a:lnTo>
                  <a:pt x="54630" y="8961"/>
                </a:lnTo>
                <a:lnTo>
                  <a:pt x="37354" y="38505"/>
                </a:lnTo>
                <a:lnTo>
                  <a:pt x="25571" y="81909"/>
                </a:lnTo>
                <a:lnTo>
                  <a:pt x="20067" y="121571"/>
                </a:lnTo>
                <a:lnTo>
                  <a:pt x="15269" y="165305"/>
                </a:lnTo>
                <a:lnTo>
                  <a:pt x="10785" y="205909"/>
                </a:lnTo>
                <a:lnTo>
                  <a:pt x="8320" y="243240"/>
                </a:lnTo>
                <a:lnTo>
                  <a:pt x="5052" y="290346"/>
                </a:lnTo>
                <a:lnTo>
                  <a:pt x="3377" y="321002"/>
                </a:lnTo>
                <a:lnTo>
                  <a:pt x="4325" y="331552"/>
                </a:lnTo>
                <a:lnTo>
                  <a:pt x="3587" y="333378"/>
                </a:lnTo>
                <a:lnTo>
                  <a:pt x="0" y="33491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9" name="SMARTInkShape-Group312">
            <a:extLst>
              <a:ext uri="{FF2B5EF4-FFF2-40B4-BE49-F238E27FC236}">
                <a16:creationId xmlns:a16="http://schemas.microsoft.com/office/drawing/2014/main" xmlns="" id="{DEA814B1-CA7F-4C69-83F3-7DCA2A29FEED}"/>
              </a:ext>
            </a:extLst>
          </p:cNvPr>
          <p:cNvGrpSpPr/>
          <p:nvPr/>
        </p:nvGrpSpPr>
        <p:grpSpPr>
          <a:xfrm>
            <a:off x="6730064" y="2993259"/>
            <a:ext cx="5113397" cy="2172065"/>
            <a:chOff x="6730064" y="2993259"/>
            <a:chExt cx="5113397" cy="2172065"/>
          </a:xfrm>
        </p:grpSpPr>
        <p:sp>
          <p:nvSpPr>
            <p:cNvPr id="475" name="SMARTInkShape-1774">
              <a:extLst>
                <a:ext uri="{FF2B5EF4-FFF2-40B4-BE49-F238E27FC236}">
                  <a16:creationId xmlns:a16="http://schemas.microsoft.com/office/drawing/2014/main" xmlns="" id="{98C4F8AB-183C-4B2E-A49F-93CDAEA9361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730064" y="2993259"/>
              <a:ext cx="2201451" cy="1355941"/>
            </a:xfrm>
            <a:custGeom>
              <a:avLst/>
              <a:gdLst/>
              <a:ahLst/>
              <a:cxnLst/>
              <a:rect l="0" t="0" r="0" b="0"/>
              <a:pathLst>
                <a:path w="2201451" h="1355941">
                  <a:moveTo>
                    <a:pt x="1442386" y="35691"/>
                  </a:moveTo>
                  <a:lnTo>
                    <a:pt x="1442386" y="35691"/>
                  </a:lnTo>
                  <a:lnTo>
                    <a:pt x="1439015" y="32320"/>
                  </a:lnTo>
                  <a:lnTo>
                    <a:pt x="1426806" y="26853"/>
                  </a:lnTo>
                  <a:lnTo>
                    <a:pt x="1380690" y="18853"/>
                  </a:lnTo>
                  <a:lnTo>
                    <a:pt x="1334661" y="17078"/>
                  </a:lnTo>
                  <a:lnTo>
                    <a:pt x="1288171" y="14889"/>
                  </a:lnTo>
                  <a:lnTo>
                    <a:pt x="1254607" y="12335"/>
                  </a:lnTo>
                  <a:lnTo>
                    <a:pt x="1218522" y="11199"/>
                  </a:lnTo>
                  <a:lnTo>
                    <a:pt x="1181319" y="8813"/>
                  </a:lnTo>
                  <a:lnTo>
                    <a:pt x="1144323" y="6812"/>
                  </a:lnTo>
                  <a:lnTo>
                    <a:pt x="1109065" y="8274"/>
                  </a:lnTo>
                  <a:lnTo>
                    <a:pt x="1072699" y="9395"/>
                  </a:lnTo>
                  <a:lnTo>
                    <a:pt x="1034664" y="10598"/>
                  </a:lnTo>
                  <a:lnTo>
                    <a:pt x="994241" y="13485"/>
                  </a:lnTo>
                  <a:lnTo>
                    <a:pt x="954637" y="17120"/>
                  </a:lnTo>
                  <a:lnTo>
                    <a:pt x="915871" y="21793"/>
                  </a:lnTo>
                  <a:lnTo>
                    <a:pt x="877474" y="28573"/>
                  </a:lnTo>
                  <a:lnTo>
                    <a:pt x="843004" y="36290"/>
                  </a:lnTo>
                  <a:lnTo>
                    <a:pt x="810516" y="43718"/>
                  </a:lnTo>
                  <a:lnTo>
                    <a:pt x="777262" y="49372"/>
                  </a:lnTo>
                  <a:lnTo>
                    <a:pt x="733549" y="59892"/>
                  </a:lnTo>
                  <a:lnTo>
                    <a:pt x="687045" y="71947"/>
                  </a:lnTo>
                  <a:lnTo>
                    <a:pt x="640888" y="84455"/>
                  </a:lnTo>
                  <a:lnTo>
                    <a:pt x="608975" y="94758"/>
                  </a:lnTo>
                  <a:lnTo>
                    <a:pt x="575269" y="107098"/>
                  </a:lnTo>
                  <a:lnTo>
                    <a:pt x="539123" y="121991"/>
                  </a:lnTo>
                  <a:lnTo>
                    <a:pt x="501890" y="139898"/>
                  </a:lnTo>
                  <a:lnTo>
                    <a:pt x="463471" y="160322"/>
                  </a:lnTo>
                  <a:lnTo>
                    <a:pt x="422878" y="183510"/>
                  </a:lnTo>
                  <a:lnTo>
                    <a:pt x="381317" y="209809"/>
                  </a:lnTo>
                  <a:lnTo>
                    <a:pt x="340739" y="237254"/>
                  </a:lnTo>
                  <a:lnTo>
                    <a:pt x="303890" y="263563"/>
                  </a:lnTo>
                  <a:lnTo>
                    <a:pt x="270578" y="289367"/>
                  </a:lnTo>
                  <a:lnTo>
                    <a:pt x="238604" y="315653"/>
                  </a:lnTo>
                  <a:lnTo>
                    <a:pt x="205580" y="343798"/>
                  </a:lnTo>
                  <a:lnTo>
                    <a:pt x="161995" y="384040"/>
                  </a:lnTo>
                  <a:lnTo>
                    <a:pt x="122270" y="426145"/>
                  </a:lnTo>
                  <a:lnTo>
                    <a:pt x="87059" y="469900"/>
                  </a:lnTo>
                  <a:lnTo>
                    <a:pt x="57655" y="517515"/>
                  </a:lnTo>
                  <a:lnTo>
                    <a:pt x="34439" y="564001"/>
                  </a:lnTo>
                  <a:lnTo>
                    <a:pt x="14155" y="609054"/>
                  </a:lnTo>
                  <a:lnTo>
                    <a:pt x="1480" y="650312"/>
                  </a:lnTo>
                  <a:lnTo>
                    <a:pt x="0" y="689346"/>
                  </a:lnTo>
                  <a:lnTo>
                    <a:pt x="4030" y="731095"/>
                  </a:lnTo>
                  <a:lnTo>
                    <a:pt x="16434" y="774745"/>
                  </a:lnTo>
                  <a:lnTo>
                    <a:pt x="26772" y="822327"/>
                  </a:lnTo>
                  <a:lnTo>
                    <a:pt x="39465" y="855443"/>
                  </a:lnTo>
                  <a:lnTo>
                    <a:pt x="56160" y="888975"/>
                  </a:lnTo>
                  <a:lnTo>
                    <a:pt x="72988" y="922693"/>
                  </a:lnTo>
                  <a:lnTo>
                    <a:pt x="91754" y="956494"/>
                  </a:lnTo>
                  <a:lnTo>
                    <a:pt x="112561" y="989625"/>
                  </a:lnTo>
                  <a:lnTo>
                    <a:pt x="148780" y="1036045"/>
                  </a:lnTo>
                  <a:lnTo>
                    <a:pt x="190477" y="1080373"/>
                  </a:lnTo>
                  <a:lnTo>
                    <a:pt x="235524" y="1120632"/>
                  </a:lnTo>
                  <a:lnTo>
                    <a:pt x="270297" y="1146537"/>
                  </a:lnTo>
                  <a:lnTo>
                    <a:pt x="308799" y="1174043"/>
                  </a:lnTo>
                  <a:lnTo>
                    <a:pt x="350135" y="1202025"/>
                  </a:lnTo>
                  <a:lnTo>
                    <a:pt x="394378" y="1228572"/>
                  </a:lnTo>
                  <a:lnTo>
                    <a:pt x="441794" y="1252602"/>
                  </a:lnTo>
                  <a:lnTo>
                    <a:pt x="466291" y="1263948"/>
                  </a:lnTo>
                  <a:lnTo>
                    <a:pt x="491794" y="1274334"/>
                  </a:lnTo>
                  <a:lnTo>
                    <a:pt x="517970" y="1284081"/>
                  </a:lnTo>
                  <a:lnTo>
                    <a:pt x="544591" y="1293401"/>
                  </a:lnTo>
                  <a:lnTo>
                    <a:pt x="572217" y="1302437"/>
                  </a:lnTo>
                  <a:lnTo>
                    <a:pt x="600512" y="1311282"/>
                  </a:lnTo>
                  <a:lnTo>
                    <a:pt x="629253" y="1320002"/>
                  </a:lnTo>
                  <a:lnTo>
                    <a:pt x="658997" y="1327226"/>
                  </a:lnTo>
                  <a:lnTo>
                    <a:pt x="689411" y="1333453"/>
                  </a:lnTo>
                  <a:lnTo>
                    <a:pt x="720269" y="1339016"/>
                  </a:lnTo>
                  <a:lnTo>
                    <a:pt x="752835" y="1343430"/>
                  </a:lnTo>
                  <a:lnTo>
                    <a:pt x="786541" y="1347078"/>
                  </a:lnTo>
                  <a:lnTo>
                    <a:pt x="821006" y="1350215"/>
                  </a:lnTo>
                  <a:lnTo>
                    <a:pt x="854566" y="1352307"/>
                  </a:lnTo>
                  <a:lnTo>
                    <a:pt x="887522" y="1353702"/>
                  </a:lnTo>
                  <a:lnTo>
                    <a:pt x="920077" y="1354631"/>
                  </a:lnTo>
                  <a:lnTo>
                    <a:pt x="952363" y="1355252"/>
                  </a:lnTo>
                  <a:lnTo>
                    <a:pt x="984471" y="1355665"/>
                  </a:lnTo>
                  <a:lnTo>
                    <a:pt x="1016459" y="1355940"/>
                  </a:lnTo>
                  <a:lnTo>
                    <a:pt x="1049779" y="1354712"/>
                  </a:lnTo>
                  <a:lnTo>
                    <a:pt x="1083987" y="1352483"/>
                  </a:lnTo>
                  <a:lnTo>
                    <a:pt x="1118786" y="1349585"/>
                  </a:lnTo>
                  <a:lnTo>
                    <a:pt x="1153980" y="1346949"/>
                  </a:lnTo>
                  <a:lnTo>
                    <a:pt x="1189438" y="1344485"/>
                  </a:lnTo>
                  <a:lnTo>
                    <a:pt x="1225071" y="1342137"/>
                  </a:lnTo>
                  <a:lnTo>
                    <a:pt x="1260820" y="1338455"/>
                  </a:lnTo>
                  <a:lnTo>
                    <a:pt x="1296648" y="1333884"/>
                  </a:lnTo>
                  <a:lnTo>
                    <a:pt x="1332528" y="1328719"/>
                  </a:lnTo>
                  <a:lnTo>
                    <a:pt x="1369146" y="1323160"/>
                  </a:lnTo>
                  <a:lnTo>
                    <a:pt x="1406260" y="1317338"/>
                  </a:lnTo>
                  <a:lnTo>
                    <a:pt x="1443702" y="1311338"/>
                  </a:lnTo>
                  <a:lnTo>
                    <a:pt x="1479951" y="1303811"/>
                  </a:lnTo>
                  <a:lnTo>
                    <a:pt x="1515407" y="1295266"/>
                  </a:lnTo>
                  <a:lnTo>
                    <a:pt x="1550334" y="1286041"/>
                  </a:lnTo>
                  <a:lnTo>
                    <a:pt x="1585612" y="1276363"/>
                  </a:lnTo>
                  <a:lnTo>
                    <a:pt x="1621125" y="1266383"/>
                  </a:lnTo>
                  <a:lnTo>
                    <a:pt x="1656795" y="1256203"/>
                  </a:lnTo>
                  <a:lnTo>
                    <a:pt x="1691158" y="1245888"/>
                  </a:lnTo>
                  <a:lnTo>
                    <a:pt x="1724649" y="1235483"/>
                  </a:lnTo>
                  <a:lnTo>
                    <a:pt x="1757562" y="1225019"/>
                  </a:lnTo>
                  <a:lnTo>
                    <a:pt x="1788676" y="1213810"/>
                  </a:lnTo>
                  <a:lnTo>
                    <a:pt x="1818590" y="1202104"/>
                  </a:lnTo>
                  <a:lnTo>
                    <a:pt x="1847705" y="1190066"/>
                  </a:lnTo>
                  <a:lnTo>
                    <a:pt x="1875582" y="1177102"/>
                  </a:lnTo>
                  <a:lnTo>
                    <a:pt x="1902633" y="1163521"/>
                  </a:lnTo>
                  <a:lnTo>
                    <a:pt x="1929133" y="1149528"/>
                  </a:lnTo>
                  <a:lnTo>
                    <a:pt x="1954562" y="1135260"/>
                  </a:lnTo>
                  <a:lnTo>
                    <a:pt x="1979275" y="1120808"/>
                  </a:lnTo>
                  <a:lnTo>
                    <a:pt x="2026019" y="1091582"/>
                  </a:lnTo>
                  <a:lnTo>
                    <a:pt x="2067963" y="1062130"/>
                  </a:lnTo>
                  <a:lnTo>
                    <a:pt x="2102125" y="1030695"/>
                  </a:lnTo>
                  <a:lnTo>
                    <a:pt x="2130714" y="997909"/>
                  </a:lnTo>
                  <a:lnTo>
                    <a:pt x="2155180" y="964523"/>
                  </a:lnTo>
                  <a:lnTo>
                    <a:pt x="2174050" y="928989"/>
                  </a:lnTo>
                  <a:lnTo>
                    <a:pt x="2188081" y="892029"/>
                  </a:lnTo>
                  <a:lnTo>
                    <a:pt x="2196669" y="854435"/>
                  </a:lnTo>
                  <a:lnTo>
                    <a:pt x="2200956" y="814679"/>
                  </a:lnTo>
                  <a:lnTo>
                    <a:pt x="2201450" y="774197"/>
                  </a:lnTo>
                  <a:lnTo>
                    <a:pt x="2196966" y="735038"/>
                  </a:lnTo>
                  <a:lnTo>
                    <a:pt x="2188389" y="694586"/>
                  </a:lnTo>
                  <a:lnTo>
                    <a:pt x="2176813" y="653089"/>
                  </a:lnTo>
                  <a:lnTo>
                    <a:pt x="2162264" y="611127"/>
                  </a:lnTo>
                  <a:lnTo>
                    <a:pt x="2146389" y="568958"/>
                  </a:lnTo>
                  <a:lnTo>
                    <a:pt x="2128515" y="526699"/>
                  </a:lnTo>
                  <a:lnTo>
                    <a:pt x="2106459" y="484398"/>
                  </a:lnTo>
                  <a:lnTo>
                    <a:pt x="2080666" y="443961"/>
                  </a:lnTo>
                  <a:lnTo>
                    <a:pt x="2052032" y="405527"/>
                  </a:lnTo>
                  <a:lnTo>
                    <a:pt x="2020491" y="369631"/>
                  </a:lnTo>
                  <a:lnTo>
                    <a:pt x="1987659" y="334862"/>
                  </a:lnTo>
                  <a:lnTo>
                    <a:pt x="1952840" y="301300"/>
                  </a:lnTo>
                  <a:lnTo>
                    <a:pt x="1913847" y="269921"/>
                  </a:lnTo>
                  <a:lnTo>
                    <a:pt x="1869235" y="239512"/>
                  </a:lnTo>
                  <a:lnTo>
                    <a:pt x="1821891" y="209534"/>
                  </a:lnTo>
                  <a:lnTo>
                    <a:pt x="1774978" y="179747"/>
                  </a:lnTo>
                  <a:lnTo>
                    <a:pt x="1730140" y="151927"/>
                  </a:lnTo>
                  <a:lnTo>
                    <a:pt x="1685283" y="126157"/>
                  </a:lnTo>
                  <a:lnTo>
                    <a:pt x="1661467" y="114346"/>
                  </a:lnTo>
                  <a:lnTo>
                    <a:pt x="1637123" y="102944"/>
                  </a:lnTo>
                  <a:lnTo>
                    <a:pt x="1612427" y="92521"/>
                  </a:lnTo>
                  <a:lnTo>
                    <a:pt x="1587497" y="82750"/>
                  </a:lnTo>
                  <a:lnTo>
                    <a:pt x="1562410" y="73414"/>
                  </a:lnTo>
                  <a:lnTo>
                    <a:pt x="1515721" y="57395"/>
                  </a:lnTo>
                  <a:lnTo>
                    <a:pt x="1470746" y="43926"/>
                  </a:lnTo>
                  <a:lnTo>
                    <a:pt x="1424886" y="33236"/>
                  </a:lnTo>
                  <a:lnTo>
                    <a:pt x="1380515" y="23781"/>
                  </a:lnTo>
                  <a:lnTo>
                    <a:pt x="1338688" y="14876"/>
                  </a:lnTo>
                  <a:lnTo>
                    <a:pt x="1301283" y="6214"/>
                  </a:lnTo>
                  <a:lnTo>
                    <a:pt x="1262081" y="1424"/>
                  </a:lnTo>
                  <a:lnTo>
                    <a:pt x="1223961" y="0"/>
                  </a:lnTo>
                  <a:lnTo>
                    <a:pt x="1178701" y="3165"/>
                  </a:lnTo>
                  <a:lnTo>
                    <a:pt x="1124886" y="102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775">
              <a:extLst>
                <a:ext uri="{FF2B5EF4-FFF2-40B4-BE49-F238E27FC236}">
                  <a16:creationId xmlns:a16="http://schemas.microsoft.com/office/drawing/2014/main" xmlns="" id="{801D99B7-8241-422C-B505-B1249667490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96200" y="4330961"/>
              <a:ext cx="50801" cy="374390"/>
            </a:xfrm>
            <a:custGeom>
              <a:avLst/>
              <a:gdLst/>
              <a:ahLst/>
              <a:cxnLst/>
              <a:rect l="0" t="0" r="0" b="0"/>
              <a:pathLst>
                <a:path w="50801" h="3743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6907" y="5500"/>
                  </a:lnTo>
                  <a:lnTo>
                    <a:pt x="14927" y="33019"/>
                  </a:lnTo>
                  <a:lnTo>
                    <a:pt x="21199" y="72316"/>
                  </a:lnTo>
                  <a:lnTo>
                    <a:pt x="25415" y="109137"/>
                  </a:lnTo>
                  <a:lnTo>
                    <a:pt x="29640" y="151371"/>
                  </a:lnTo>
                  <a:lnTo>
                    <a:pt x="33869" y="196013"/>
                  </a:lnTo>
                  <a:lnTo>
                    <a:pt x="38102" y="237961"/>
                  </a:lnTo>
                  <a:lnTo>
                    <a:pt x="42333" y="275654"/>
                  </a:lnTo>
                  <a:lnTo>
                    <a:pt x="47978" y="319264"/>
                  </a:lnTo>
                  <a:lnTo>
                    <a:pt x="50552" y="366321"/>
                  </a:lnTo>
                  <a:lnTo>
                    <a:pt x="50800" y="374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776">
              <a:extLst>
                <a:ext uri="{FF2B5EF4-FFF2-40B4-BE49-F238E27FC236}">
                  <a16:creationId xmlns:a16="http://schemas.microsoft.com/office/drawing/2014/main" xmlns="" id="{DFF0A195-EC13-46BA-AF9B-4BDFF8A217C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64450" y="4661783"/>
              <a:ext cx="82551" cy="100718"/>
            </a:xfrm>
            <a:custGeom>
              <a:avLst/>
              <a:gdLst/>
              <a:ahLst/>
              <a:cxnLst/>
              <a:rect l="0" t="0" r="0" b="0"/>
              <a:pathLst>
                <a:path w="8255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3763" y="6141"/>
                  </a:lnTo>
                  <a:lnTo>
                    <a:pt x="6742" y="8033"/>
                  </a:lnTo>
                  <a:lnTo>
                    <a:pt x="34013" y="49850"/>
                  </a:lnTo>
                  <a:lnTo>
                    <a:pt x="58424" y="81658"/>
                  </a:lnTo>
                  <a:lnTo>
                    <a:pt x="8255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777">
              <a:extLst>
                <a:ext uri="{FF2B5EF4-FFF2-40B4-BE49-F238E27FC236}">
                  <a16:creationId xmlns:a16="http://schemas.microsoft.com/office/drawing/2014/main" xmlns="" id="{E0707693-6DC7-4AA1-B024-EE401700993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772400" y="464185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2" y="1882"/>
                  </a:lnTo>
                  <a:lnTo>
                    <a:pt x="92761" y="3371"/>
                  </a:lnTo>
                  <a:lnTo>
                    <a:pt x="71563" y="44812"/>
                  </a:lnTo>
                  <a:lnTo>
                    <a:pt x="49178" y="85156"/>
                  </a:lnTo>
                  <a:lnTo>
                    <a:pt x="13462" y="13090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778">
              <a:extLst>
                <a:ext uri="{FF2B5EF4-FFF2-40B4-BE49-F238E27FC236}">
                  <a16:creationId xmlns:a16="http://schemas.microsoft.com/office/drawing/2014/main" xmlns="" id="{E280DA6C-1886-44A0-978A-1E6886C613E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15300" y="4760863"/>
              <a:ext cx="125027" cy="395712"/>
            </a:xfrm>
            <a:custGeom>
              <a:avLst/>
              <a:gdLst/>
              <a:ahLst/>
              <a:cxnLst/>
              <a:rect l="0" t="0" r="0" b="0"/>
              <a:pathLst>
                <a:path w="125027" h="395712">
                  <a:moveTo>
                    <a:pt x="0" y="179437"/>
                  </a:moveTo>
                  <a:lnTo>
                    <a:pt x="0" y="179437"/>
                  </a:lnTo>
                  <a:lnTo>
                    <a:pt x="5069" y="185212"/>
                  </a:lnTo>
                  <a:lnTo>
                    <a:pt x="18297" y="213315"/>
                  </a:lnTo>
                  <a:lnTo>
                    <a:pt x="29066" y="259428"/>
                  </a:lnTo>
                  <a:lnTo>
                    <a:pt x="33614" y="291894"/>
                  </a:lnTo>
                  <a:lnTo>
                    <a:pt x="36771" y="339130"/>
                  </a:lnTo>
                  <a:lnTo>
                    <a:pt x="37837" y="382013"/>
                  </a:lnTo>
                  <a:lnTo>
                    <a:pt x="37983" y="392473"/>
                  </a:lnTo>
                  <a:lnTo>
                    <a:pt x="37316" y="394839"/>
                  </a:lnTo>
                  <a:lnTo>
                    <a:pt x="36167" y="395711"/>
                  </a:lnTo>
                  <a:lnTo>
                    <a:pt x="34694" y="395586"/>
                  </a:lnTo>
                  <a:lnTo>
                    <a:pt x="26557" y="355666"/>
                  </a:lnTo>
                  <a:lnTo>
                    <a:pt x="19799" y="313265"/>
                  </a:lnTo>
                  <a:lnTo>
                    <a:pt x="15855" y="265727"/>
                  </a:lnTo>
                  <a:lnTo>
                    <a:pt x="14807" y="219199"/>
                  </a:lnTo>
                  <a:lnTo>
                    <a:pt x="16695" y="179705"/>
                  </a:lnTo>
                  <a:lnTo>
                    <a:pt x="18002" y="143338"/>
                  </a:lnTo>
                  <a:lnTo>
                    <a:pt x="19995" y="109771"/>
                  </a:lnTo>
                  <a:lnTo>
                    <a:pt x="29756" y="67073"/>
                  </a:lnTo>
                  <a:lnTo>
                    <a:pt x="51660" y="20363"/>
                  </a:lnTo>
                  <a:lnTo>
                    <a:pt x="63176" y="6432"/>
                  </a:lnTo>
                  <a:lnTo>
                    <a:pt x="72999" y="240"/>
                  </a:lnTo>
                  <a:lnTo>
                    <a:pt x="78299" y="0"/>
                  </a:lnTo>
                  <a:lnTo>
                    <a:pt x="89833" y="3497"/>
                  </a:lnTo>
                  <a:lnTo>
                    <a:pt x="108226" y="20141"/>
                  </a:lnTo>
                  <a:lnTo>
                    <a:pt x="120338" y="46317"/>
                  </a:lnTo>
                  <a:lnTo>
                    <a:pt x="125026" y="73044"/>
                  </a:lnTo>
                  <a:lnTo>
                    <a:pt x="121541" y="111724"/>
                  </a:lnTo>
                  <a:lnTo>
                    <a:pt x="117988" y="129821"/>
                  </a:lnTo>
                  <a:lnTo>
                    <a:pt x="108414" y="143510"/>
                  </a:lnTo>
                  <a:lnTo>
                    <a:pt x="95455" y="152886"/>
                  </a:lnTo>
                  <a:lnTo>
                    <a:pt x="82641" y="157053"/>
                  </a:lnTo>
                  <a:lnTo>
                    <a:pt x="73654" y="157024"/>
                  </a:lnTo>
                  <a:lnTo>
                    <a:pt x="70269" y="156028"/>
                  </a:lnTo>
                  <a:lnTo>
                    <a:pt x="68012" y="154659"/>
                  </a:lnTo>
                  <a:lnTo>
                    <a:pt x="66508" y="153041"/>
                  </a:lnTo>
                  <a:lnTo>
                    <a:pt x="63500" y="147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779">
              <a:extLst>
                <a:ext uri="{FF2B5EF4-FFF2-40B4-BE49-F238E27FC236}">
                  <a16:creationId xmlns:a16="http://schemas.microsoft.com/office/drawing/2014/main" xmlns="" id="{3ED5DAD0-BFE8-48D7-B16A-D8587591E53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277029" y="4965700"/>
              <a:ext cx="155772" cy="170610"/>
            </a:xfrm>
            <a:custGeom>
              <a:avLst/>
              <a:gdLst/>
              <a:ahLst/>
              <a:cxnLst/>
              <a:rect l="0" t="0" r="0" b="0"/>
              <a:pathLst>
                <a:path w="155772" h="170610">
                  <a:moveTo>
                    <a:pt x="3371" y="69850"/>
                  </a:moveTo>
                  <a:lnTo>
                    <a:pt x="3371" y="69850"/>
                  </a:lnTo>
                  <a:lnTo>
                    <a:pt x="0" y="59737"/>
                  </a:lnTo>
                  <a:lnTo>
                    <a:pt x="226" y="51009"/>
                  </a:lnTo>
                  <a:lnTo>
                    <a:pt x="6120" y="33908"/>
                  </a:lnTo>
                  <a:lnTo>
                    <a:pt x="9437" y="31072"/>
                  </a:lnTo>
                  <a:lnTo>
                    <a:pt x="18767" y="27921"/>
                  </a:lnTo>
                  <a:lnTo>
                    <a:pt x="39291" y="26147"/>
                  </a:lnTo>
                  <a:lnTo>
                    <a:pt x="45661" y="28014"/>
                  </a:lnTo>
                  <a:lnTo>
                    <a:pt x="56504" y="35734"/>
                  </a:lnTo>
                  <a:lnTo>
                    <a:pt x="73912" y="58722"/>
                  </a:lnTo>
                  <a:lnTo>
                    <a:pt x="85733" y="94618"/>
                  </a:lnTo>
                  <a:lnTo>
                    <a:pt x="90333" y="129792"/>
                  </a:lnTo>
                  <a:lnTo>
                    <a:pt x="87646" y="147996"/>
                  </a:lnTo>
                  <a:lnTo>
                    <a:pt x="77795" y="170188"/>
                  </a:lnTo>
                  <a:lnTo>
                    <a:pt x="75565" y="170609"/>
                  </a:lnTo>
                  <a:lnTo>
                    <a:pt x="73373" y="168773"/>
                  </a:lnTo>
                  <a:lnTo>
                    <a:pt x="71206" y="165431"/>
                  </a:lnTo>
                  <a:lnTo>
                    <a:pt x="68155" y="137133"/>
                  </a:lnTo>
                  <a:lnTo>
                    <a:pt x="73993" y="97468"/>
                  </a:lnTo>
                  <a:lnTo>
                    <a:pt x="88031" y="61178"/>
                  </a:lnTo>
                  <a:lnTo>
                    <a:pt x="116101" y="23791"/>
                  </a:lnTo>
                  <a:lnTo>
                    <a:pt x="135551" y="767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780">
              <a:extLst>
                <a:ext uri="{FF2B5EF4-FFF2-40B4-BE49-F238E27FC236}">
                  <a16:creationId xmlns:a16="http://schemas.microsoft.com/office/drawing/2014/main" xmlns="" id="{04942A36-EA33-477F-8D1B-F39F1901816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618162" y="4776420"/>
              <a:ext cx="113089" cy="379134"/>
            </a:xfrm>
            <a:custGeom>
              <a:avLst/>
              <a:gdLst/>
              <a:ahLst/>
              <a:cxnLst/>
              <a:rect l="0" t="0" r="0" b="0"/>
              <a:pathLst>
                <a:path w="113089" h="379134">
                  <a:moveTo>
                    <a:pt x="49588" y="17830"/>
                  </a:moveTo>
                  <a:lnTo>
                    <a:pt x="49588" y="17830"/>
                  </a:lnTo>
                  <a:lnTo>
                    <a:pt x="52958" y="14459"/>
                  </a:lnTo>
                  <a:lnTo>
                    <a:pt x="53245" y="12761"/>
                  </a:lnTo>
                  <a:lnTo>
                    <a:pt x="52732" y="10922"/>
                  </a:lnTo>
                  <a:lnTo>
                    <a:pt x="50986" y="6998"/>
                  </a:lnTo>
                  <a:lnTo>
                    <a:pt x="49772" y="0"/>
                  </a:lnTo>
                  <a:lnTo>
                    <a:pt x="49005" y="300"/>
                  </a:lnTo>
                  <a:lnTo>
                    <a:pt x="46272" y="2513"/>
                  </a:lnTo>
                  <a:lnTo>
                    <a:pt x="22457" y="46995"/>
                  </a:lnTo>
                  <a:lnTo>
                    <a:pt x="12600" y="77829"/>
                  </a:lnTo>
                  <a:lnTo>
                    <a:pt x="4926" y="115052"/>
                  </a:lnTo>
                  <a:lnTo>
                    <a:pt x="1518" y="155113"/>
                  </a:lnTo>
                  <a:lnTo>
                    <a:pt x="0" y="194556"/>
                  </a:lnTo>
                  <a:lnTo>
                    <a:pt x="33" y="232547"/>
                  </a:lnTo>
                  <a:lnTo>
                    <a:pt x="2399" y="268246"/>
                  </a:lnTo>
                  <a:lnTo>
                    <a:pt x="7684" y="301047"/>
                  </a:lnTo>
                  <a:lnTo>
                    <a:pt x="16147" y="329971"/>
                  </a:lnTo>
                  <a:lnTo>
                    <a:pt x="29316" y="352233"/>
                  </a:lnTo>
                  <a:lnTo>
                    <a:pt x="46458" y="367772"/>
                  </a:lnTo>
                  <a:lnTo>
                    <a:pt x="64424" y="377265"/>
                  </a:lnTo>
                  <a:lnTo>
                    <a:pt x="79465" y="379133"/>
                  </a:lnTo>
                  <a:lnTo>
                    <a:pt x="93205" y="375729"/>
                  </a:lnTo>
                  <a:lnTo>
                    <a:pt x="113088" y="3670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781">
              <a:extLst>
                <a:ext uri="{FF2B5EF4-FFF2-40B4-BE49-F238E27FC236}">
                  <a16:creationId xmlns:a16="http://schemas.microsoft.com/office/drawing/2014/main" xmlns="" id="{A58BA92E-F81A-4485-A0A0-78AEF86C33E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28098" y="4742049"/>
              <a:ext cx="171453" cy="340414"/>
            </a:xfrm>
            <a:custGeom>
              <a:avLst/>
              <a:gdLst/>
              <a:ahLst/>
              <a:cxnLst/>
              <a:rect l="0" t="0" r="0" b="0"/>
              <a:pathLst>
                <a:path w="171453" h="340414">
                  <a:moveTo>
                    <a:pt x="2" y="109351"/>
                  </a:moveTo>
                  <a:lnTo>
                    <a:pt x="2" y="109351"/>
                  </a:lnTo>
                  <a:lnTo>
                    <a:pt x="0" y="103884"/>
                  </a:lnTo>
                  <a:lnTo>
                    <a:pt x="3372" y="110004"/>
                  </a:lnTo>
                  <a:lnTo>
                    <a:pt x="14748" y="155133"/>
                  </a:lnTo>
                  <a:lnTo>
                    <a:pt x="22246" y="202408"/>
                  </a:lnTo>
                  <a:lnTo>
                    <a:pt x="24704" y="236787"/>
                  </a:lnTo>
                  <a:lnTo>
                    <a:pt x="29351" y="282498"/>
                  </a:lnTo>
                  <a:lnTo>
                    <a:pt x="31278" y="324620"/>
                  </a:lnTo>
                  <a:lnTo>
                    <a:pt x="30836" y="335554"/>
                  </a:lnTo>
                  <a:lnTo>
                    <a:pt x="29729" y="338469"/>
                  </a:lnTo>
                  <a:lnTo>
                    <a:pt x="28286" y="340413"/>
                  </a:lnTo>
                  <a:lnTo>
                    <a:pt x="27326" y="338182"/>
                  </a:lnTo>
                  <a:lnTo>
                    <a:pt x="23899" y="303607"/>
                  </a:lnTo>
                  <a:lnTo>
                    <a:pt x="19795" y="269770"/>
                  </a:lnTo>
                  <a:lnTo>
                    <a:pt x="16726" y="245930"/>
                  </a:lnTo>
                  <a:lnTo>
                    <a:pt x="13269" y="219454"/>
                  </a:lnTo>
                  <a:lnTo>
                    <a:pt x="13078" y="194042"/>
                  </a:lnTo>
                  <a:lnTo>
                    <a:pt x="15069" y="169339"/>
                  </a:lnTo>
                  <a:lnTo>
                    <a:pt x="22221" y="123312"/>
                  </a:lnTo>
                  <a:lnTo>
                    <a:pt x="30104" y="84041"/>
                  </a:lnTo>
                  <a:lnTo>
                    <a:pt x="49216" y="40311"/>
                  </a:lnTo>
                  <a:lnTo>
                    <a:pt x="66010" y="11754"/>
                  </a:lnTo>
                  <a:lnTo>
                    <a:pt x="77316" y="2475"/>
                  </a:lnTo>
                  <a:lnTo>
                    <a:pt x="83295" y="0"/>
                  </a:lnTo>
                  <a:lnTo>
                    <a:pt x="89398" y="1173"/>
                  </a:lnTo>
                  <a:lnTo>
                    <a:pt x="101822" y="10001"/>
                  </a:lnTo>
                  <a:lnTo>
                    <a:pt x="117344" y="40952"/>
                  </a:lnTo>
                  <a:lnTo>
                    <a:pt x="124141" y="84773"/>
                  </a:lnTo>
                  <a:lnTo>
                    <a:pt x="119414" y="130134"/>
                  </a:lnTo>
                  <a:lnTo>
                    <a:pt x="105703" y="171482"/>
                  </a:lnTo>
                  <a:lnTo>
                    <a:pt x="92371" y="190117"/>
                  </a:lnTo>
                  <a:lnTo>
                    <a:pt x="74642" y="204778"/>
                  </a:lnTo>
                  <a:lnTo>
                    <a:pt x="70929" y="206835"/>
                  </a:lnTo>
                  <a:lnTo>
                    <a:pt x="67747" y="207502"/>
                  </a:lnTo>
                  <a:lnTo>
                    <a:pt x="64922" y="207241"/>
                  </a:lnTo>
                  <a:lnTo>
                    <a:pt x="61311" y="205774"/>
                  </a:lnTo>
                  <a:lnTo>
                    <a:pt x="61335" y="205384"/>
                  </a:lnTo>
                  <a:lnTo>
                    <a:pt x="62058" y="205122"/>
                  </a:lnTo>
                  <a:lnTo>
                    <a:pt x="73186" y="208126"/>
                  </a:lnTo>
                  <a:lnTo>
                    <a:pt x="117083" y="237218"/>
                  </a:lnTo>
                  <a:lnTo>
                    <a:pt x="150049" y="263189"/>
                  </a:lnTo>
                  <a:lnTo>
                    <a:pt x="165500" y="284064"/>
                  </a:lnTo>
                  <a:lnTo>
                    <a:pt x="171452" y="312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782">
              <a:extLst>
                <a:ext uri="{FF2B5EF4-FFF2-40B4-BE49-F238E27FC236}">
                  <a16:creationId xmlns:a16="http://schemas.microsoft.com/office/drawing/2014/main" xmlns="" id="{BF0A12EB-4DE1-45DF-9538-CDE94971F0C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144000" y="4925554"/>
              <a:ext cx="101601" cy="94347"/>
            </a:xfrm>
            <a:custGeom>
              <a:avLst/>
              <a:gdLst/>
              <a:ahLst/>
              <a:cxnLst/>
              <a:rect l="0" t="0" r="0" b="0"/>
              <a:pathLst>
                <a:path w="101601" h="94347">
                  <a:moveTo>
                    <a:pt x="0" y="52846"/>
                  </a:moveTo>
                  <a:lnTo>
                    <a:pt x="0" y="52846"/>
                  </a:lnTo>
                  <a:lnTo>
                    <a:pt x="5774" y="47777"/>
                  </a:lnTo>
                  <a:lnTo>
                    <a:pt x="23764" y="34548"/>
                  </a:lnTo>
                  <a:lnTo>
                    <a:pt x="28201" y="26839"/>
                  </a:lnTo>
                  <a:lnTo>
                    <a:pt x="34941" y="6905"/>
                  </a:lnTo>
                  <a:lnTo>
                    <a:pt x="33638" y="1148"/>
                  </a:lnTo>
                  <a:lnTo>
                    <a:pt x="32303" y="36"/>
                  </a:lnTo>
                  <a:lnTo>
                    <a:pt x="30706" y="0"/>
                  </a:lnTo>
                  <a:lnTo>
                    <a:pt x="28938" y="683"/>
                  </a:lnTo>
                  <a:lnTo>
                    <a:pt x="25091" y="7084"/>
                  </a:lnTo>
                  <a:lnTo>
                    <a:pt x="16871" y="28441"/>
                  </a:lnTo>
                  <a:lnTo>
                    <a:pt x="18533" y="71100"/>
                  </a:lnTo>
                  <a:lnTo>
                    <a:pt x="22582" y="82361"/>
                  </a:lnTo>
                  <a:lnTo>
                    <a:pt x="25639" y="87339"/>
                  </a:lnTo>
                  <a:lnTo>
                    <a:pt x="29793" y="90658"/>
                  </a:lnTo>
                  <a:lnTo>
                    <a:pt x="40053" y="94346"/>
                  </a:lnTo>
                  <a:lnTo>
                    <a:pt x="61099" y="93051"/>
                  </a:lnTo>
                  <a:lnTo>
                    <a:pt x="81839" y="88198"/>
                  </a:lnTo>
                  <a:lnTo>
                    <a:pt x="91170" y="82434"/>
                  </a:lnTo>
                  <a:lnTo>
                    <a:pt x="101600" y="71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783">
              <a:extLst>
                <a:ext uri="{FF2B5EF4-FFF2-40B4-BE49-F238E27FC236}">
                  <a16:creationId xmlns:a16="http://schemas.microsoft.com/office/drawing/2014/main" xmlns="" id="{A8505E2B-07FD-49B8-B208-080D948490C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315450" y="4921250"/>
              <a:ext cx="53236" cy="244074"/>
            </a:xfrm>
            <a:custGeom>
              <a:avLst/>
              <a:gdLst/>
              <a:ahLst/>
              <a:cxnLst/>
              <a:rect l="0" t="0" r="0" b="0"/>
              <a:pathLst>
                <a:path w="53236" h="24407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0703" y="44516"/>
                  </a:lnTo>
                  <a:lnTo>
                    <a:pt x="32240" y="79982"/>
                  </a:lnTo>
                  <a:lnTo>
                    <a:pt x="42714" y="121770"/>
                  </a:lnTo>
                  <a:lnTo>
                    <a:pt x="50285" y="165432"/>
                  </a:lnTo>
                  <a:lnTo>
                    <a:pt x="53235" y="204004"/>
                  </a:lnTo>
                  <a:lnTo>
                    <a:pt x="47910" y="235579"/>
                  </a:lnTo>
                  <a:lnTo>
                    <a:pt x="45345" y="239602"/>
                  </a:lnTo>
                  <a:lnTo>
                    <a:pt x="42226" y="242285"/>
                  </a:lnTo>
                  <a:lnTo>
                    <a:pt x="38734" y="244073"/>
                  </a:lnTo>
                  <a:lnTo>
                    <a:pt x="34996" y="241738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784">
              <a:extLst>
                <a:ext uri="{FF2B5EF4-FFF2-40B4-BE49-F238E27FC236}">
                  <a16:creationId xmlns:a16="http://schemas.microsoft.com/office/drawing/2014/main" xmlns="" id="{A833315D-CBCA-4587-929F-76EE76B5E79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353550" y="483958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785">
              <a:extLst>
                <a:ext uri="{FF2B5EF4-FFF2-40B4-BE49-F238E27FC236}">
                  <a16:creationId xmlns:a16="http://schemas.microsoft.com/office/drawing/2014/main" xmlns="" id="{811A31FF-DE3C-4843-ACA3-B39F1103B87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456033" y="4852729"/>
              <a:ext cx="189618" cy="156524"/>
            </a:xfrm>
            <a:custGeom>
              <a:avLst/>
              <a:gdLst/>
              <a:ahLst/>
              <a:cxnLst/>
              <a:rect l="0" t="0" r="0" b="0"/>
              <a:pathLst>
                <a:path w="189618" h="156524">
                  <a:moveTo>
                    <a:pt x="5467" y="36771"/>
                  </a:moveTo>
                  <a:lnTo>
                    <a:pt x="5467" y="36771"/>
                  </a:lnTo>
                  <a:lnTo>
                    <a:pt x="2096" y="36771"/>
                  </a:lnTo>
                  <a:lnTo>
                    <a:pt x="1104" y="38182"/>
                  </a:lnTo>
                  <a:lnTo>
                    <a:pt x="0" y="43513"/>
                  </a:lnTo>
                  <a:lnTo>
                    <a:pt x="411" y="45499"/>
                  </a:lnTo>
                  <a:lnTo>
                    <a:pt x="1391" y="46823"/>
                  </a:lnTo>
                  <a:lnTo>
                    <a:pt x="14363" y="53487"/>
                  </a:lnTo>
                  <a:lnTo>
                    <a:pt x="19534" y="54783"/>
                  </a:lnTo>
                  <a:lnTo>
                    <a:pt x="26065" y="53479"/>
                  </a:lnTo>
                  <a:lnTo>
                    <a:pt x="33671" y="49842"/>
                  </a:lnTo>
                  <a:lnTo>
                    <a:pt x="41756" y="43520"/>
                  </a:lnTo>
                  <a:lnTo>
                    <a:pt x="46290" y="36007"/>
                  </a:lnTo>
                  <a:lnTo>
                    <a:pt x="47500" y="32029"/>
                  </a:lnTo>
                  <a:lnTo>
                    <a:pt x="45828" y="16316"/>
                  </a:lnTo>
                  <a:lnTo>
                    <a:pt x="40810" y="8160"/>
                  </a:lnTo>
                  <a:lnTo>
                    <a:pt x="37495" y="4997"/>
                  </a:lnTo>
                  <a:lnTo>
                    <a:pt x="30050" y="1482"/>
                  </a:lnTo>
                  <a:lnTo>
                    <a:pt x="26088" y="545"/>
                  </a:lnTo>
                  <a:lnTo>
                    <a:pt x="22038" y="2037"/>
                  </a:lnTo>
                  <a:lnTo>
                    <a:pt x="13771" y="9339"/>
                  </a:lnTo>
                  <a:lnTo>
                    <a:pt x="4558" y="32093"/>
                  </a:lnTo>
                  <a:lnTo>
                    <a:pt x="729" y="67919"/>
                  </a:lnTo>
                  <a:lnTo>
                    <a:pt x="2966" y="106443"/>
                  </a:lnTo>
                  <a:lnTo>
                    <a:pt x="11467" y="137926"/>
                  </a:lnTo>
                  <a:lnTo>
                    <a:pt x="20832" y="150638"/>
                  </a:lnTo>
                  <a:lnTo>
                    <a:pt x="26294" y="155016"/>
                  </a:lnTo>
                  <a:lnTo>
                    <a:pt x="32052" y="156523"/>
                  </a:lnTo>
                  <a:lnTo>
                    <a:pt x="44093" y="154434"/>
                  </a:lnTo>
                  <a:lnTo>
                    <a:pt x="54620" y="145040"/>
                  </a:lnTo>
                  <a:lnTo>
                    <a:pt x="64001" y="129340"/>
                  </a:lnTo>
                  <a:lnTo>
                    <a:pt x="77217" y="93440"/>
                  </a:lnTo>
                  <a:lnTo>
                    <a:pt x="92442" y="48671"/>
                  </a:lnTo>
                  <a:lnTo>
                    <a:pt x="105700" y="20043"/>
                  </a:lnTo>
                  <a:lnTo>
                    <a:pt x="106155" y="19974"/>
                  </a:lnTo>
                  <a:lnTo>
                    <a:pt x="106459" y="20634"/>
                  </a:lnTo>
                  <a:lnTo>
                    <a:pt x="106662" y="21780"/>
                  </a:lnTo>
                  <a:lnTo>
                    <a:pt x="112038" y="30677"/>
                  </a:lnTo>
                  <a:lnTo>
                    <a:pt x="112497" y="32708"/>
                  </a:lnTo>
                  <a:lnTo>
                    <a:pt x="113511" y="34063"/>
                  </a:lnTo>
                  <a:lnTo>
                    <a:pt x="114891" y="34966"/>
                  </a:lnTo>
                  <a:lnTo>
                    <a:pt x="118803" y="36414"/>
                  </a:lnTo>
                  <a:lnTo>
                    <a:pt x="122852" y="33294"/>
                  </a:lnTo>
                  <a:lnTo>
                    <a:pt x="124666" y="29816"/>
                  </a:lnTo>
                  <a:lnTo>
                    <a:pt x="132179" y="3155"/>
                  </a:lnTo>
                  <a:lnTo>
                    <a:pt x="131570" y="1660"/>
                  </a:lnTo>
                  <a:lnTo>
                    <a:pt x="130458" y="664"/>
                  </a:lnTo>
                  <a:lnTo>
                    <a:pt x="129011" y="0"/>
                  </a:lnTo>
                  <a:lnTo>
                    <a:pt x="127341" y="968"/>
                  </a:lnTo>
                  <a:lnTo>
                    <a:pt x="123603" y="5806"/>
                  </a:lnTo>
                  <a:lnTo>
                    <a:pt x="117532" y="23206"/>
                  </a:lnTo>
                  <a:lnTo>
                    <a:pt x="113959" y="69522"/>
                  </a:lnTo>
                  <a:lnTo>
                    <a:pt x="115069" y="88016"/>
                  </a:lnTo>
                  <a:lnTo>
                    <a:pt x="120265" y="100939"/>
                  </a:lnTo>
                  <a:lnTo>
                    <a:pt x="129161" y="109505"/>
                  </a:lnTo>
                  <a:lnTo>
                    <a:pt x="134497" y="112777"/>
                  </a:lnTo>
                  <a:lnTo>
                    <a:pt x="146068" y="114531"/>
                  </a:lnTo>
                  <a:lnTo>
                    <a:pt x="152118" y="114011"/>
                  </a:lnTo>
                  <a:lnTo>
                    <a:pt x="156856" y="111548"/>
                  </a:lnTo>
                  <a:lnTo>
                    <a:pt x="175364" y="86547"/>
                  </a:lnTo>
                  <a:lnTo>
                    <a:pt x="189617" y="49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786">
              <a:extLst>
                <a:ext uri="{FF2B5EF4-FFF2-40B4-BE49-F238E27FC236}">
                  <a16:creationId xmlns:a16="http://schemas.microsoft.com/office/drawing/2014/main" xmlns="" id="{E9FD7D5E-5F58-4F8D-A173-3B972D993C7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736310" y="4625492"/>
              <a:ext cx="55391" cy="321577"/>
            </a:xfrm>
            <a:custGeom>
              <a:avLst/>
              <a:gdLst/>
              <a:ahLst/>
              <a:cxnLst/>
              <a:rect l="0" t="0" r="0" b="0"/>
              <a:pathLst>
                <a:path w="55391" h="321577">
                  <a:moveTo>
                    <a:pt x="23640" y="3658"/>
                  </a:moveTo>
                  <a:lnTo>
                    <a:pt x="23640" y="3658"/>
                  </a:lnTo>
                  <a:lnTo>
                    <a:pt x="27010" y="287"/>
                  </a:lnTo>
                  <a:lnTo>
                    <a:pt x="28709" y="0"/>
                  </a:lnTo>
                  <a:lnTo>
                    <a:pt x="30547" y="513"/>
                  </a:lnTo>
                  <a:lnTo>
                    <a:pt x="32479" y="1562"/>
                  </a:lnTo>
                  <a:lnTo>
                    <a:pt x="34625" y="8371"/>
                  </a:lnTo>
                  <a:lnTo>
                    <a:pt x="33950" y="31630"/>
                  </a:lnTo>
                  <a:lnTo>
                    <a:pt x="27401" y="75446"/>
                  </a:lnTo>
                  <a:lnTo>
                    <a:pt x="20374" y="113881"/>
                  </a:lnTo>
                  <a:lnTo>
                    <a:pt x="12545" y="156832"/>
                  </a:lnTo>
                  <a:lnTo>
                    <a:pt x="6243" y="198029"/>
                  </a:lnTo>
                  <a:lnTo>
                    <a:pt x="1797" y="235390"/>
                  </a:lnTo>
                  <a:lnTo>
                    <a:pt x="0" y="278811"/>
                  </a:lnTo>
                  <a:lnTo>
                    <a:pt x="4327" y="308062"/>
                  </a:lnTo>
                  <a:lnTo>
                    <a:pt x="10589" y="318395"/>
                  </a:lnTo>
                  <a:lnTo>
                    <a:pt x="14232" y="320727"/>
                  </a:lnTo>
                  <a:lnTo>
                    <a:pt x="18074" y="321576"/>
                  </a:lnTo>
                  <a:lnTo>
                    <a:pt x="22046" y="321437"/>
                  </a:lnTo>
                  <a:lnTo>
                    <a:pt x="30223" y="317519"/>
                  </a:lnTo>
                  <a:lnTo>
                    <a:pt x="38558" y="310368"/>
                  </a:lnTo>
                  <a:lnTo>
                    <a:pt x="55390" y="289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787">
              <a:extLst>
                <a:ext uri="{FF2B5EF4-FFF2-40B4-BE49-F238E27FC236}">
                  <a16:creationId xmlns:a16="http://schemas.microsoft.com/office/drawing/2014/main" xmlns="" id="{5E751F39-6D6D-45E0-9082-24581135B21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728200" y="47498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45434" y="26152"/>
                  </a:lnTo>
                  <a:lnTo>
                    <a:pt x="89643" y="11725"/>
                  </a:lnTo>
                  <a:lnTo>
                    <a:pt x="137011" y="368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788">
              <a:extLst>
                <a:ext uri="{FF2B5EF4-FFF2-40B4-BE49-F238E27FC236}">
                  <a16:creationId xmlns:a16="http://schemas.microsoft.com/office/drawing/2014/main" xmlns="" id="{B811E2C9-DB5A-4687-B5AD-AF0FD812FE8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058400" y="4589975"/>
              <a:ext cx="157780" cy="318201"/>
            </a:xfrm>
            <a:custGeom>
              <a:avLst/>
              <a:gdLst/>
              <a:ahLst/>
              <a:cxnLst/>
              <a:rect l="0" t="0" r="0" b="0"/>
              <a:pathLst>
                <a:path w="157780" h="318201">
                  <a:moveTo>
                    <a:pt x="0" y="13775"/>
                  </a:moveTo>
                  <a:lnTo>
                    <a:pt x="0" y="13775"/>
                  </a:lnTo>
                  <a:lnTo>
                    <a:pt x="705" y="52071"/>
                  </a:lnTo>
                  <a:lnTo>
                    <a:pt x="3370" y="83006"/>
                  </a:lnTo>
                  <a:lnTo>
                    <a:pt x="8789" y="121685"/>
                  </a:lnTo>
                  <a:lnTo>
                    <a:pt x="15195" y="164041"/>
                  </a:lnTo>
                  <a:lnTo>
                    <a:pt x="20393" y="206383"/>
                  </a:lnTo>
                  <a:lnTo>
                    <a:pt x="21293" y="244958"/>
                  </a:lnTo>
                  <a:lnTo>
                    <a:pt x="19716" y="290883"/>
                  </a:lnTo>
                  <a:lnTo>
                    <a:pt x="19181" y="318200"/>
                  </a:lnTo>
                  <a:lnTo>
                    <a:pt x="18432" y="316914"/>
                  </a:lnTo>
                  <a:lnTo>
                    <a:pt x="14042" y="285739"/>
                  </a:lnTo>
                  <a:lnTo>
                    <a:pt x="14979" y="246522"/>
                  </a:lnTo>
                  <a:lnTo>
                    <a:pt x="21615" y="205878"/>
                  </a:lnTo>
                  <a:lnTo>
                    <a:pt x="31021" y="189071"/>
                  </a:lnTo>
                  <a:lnTo>
                    <a:pt x="42480" y="181525"/>
                  </a:lnTo>
                  <a:lnTo>
                    <a:pt x="88785" y="164213"/>
                  </a:lnTo>
                  <a:lnTo>
                    <a:pt x="107915" y="147641"/>
                  </a:lnTo>
                  <a:lnTo>
                    <a:pt x="123618" y="114744"/>
                  </a:lnTo>
                  <a:lnTo>
                    <a:pt x="130907" y="84050"/>
                  </a:lnTo>
                  <a:lnTo>
                    <a:pt x="138977" y="40476"/>
                  </a:lnTo>
                  <a:lnTo>
                    <a:pt x="147310" y="3419"/>
                  </a:lnTo>
                  <a:lnTo>
                    <a:pt x="149007" y="521"/>
                  </a:lnTo>
                  <a:lnTo>
                    <a:pt x="150139" y="0"/>
                  </a:lnTo>
                  <a:lnTo>
                    <a:pt x="150892" y="1064"/>
                  </a:lnTo>
                  <a:lnTo>
                    <a:pt x="156565" y="43485"/>
                  </a:lnTo>
                  <a:lnTo>
                    <a:pt x="157779" y="75663"/>
                  </a:lnTo>
                  <a:lnTo>
                    <a:pt x="154556" y="113012"/>
                  </a:lnTo>
                  <a:lnTo>
                    <a:pt x="149123" y="152425"/>
                  </a:lnTo>
                  <a:lnTo>
                    <a:pt x="144359" y="191108"/>
                  </a:lnTo>
                  <a:lnTo>
                    <a:pt x="137709" y="238474"/>
                  </a:lnTo>
                  <a:lnTo>
                    <a:pt x="134211" y="284512"/>
                  </a:lnTo>
                  <a:lnTo>
                    <a:pt x="133350" y="305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789">
              <a:extLst>
                <a:ext uri="{FF2B5EF4-FFF2-40B4-BE49-F238E27FC236}">
                  <a16:creationId xmlns:a16="http://schemas.microsoft.com/office/drawing/2014/main" xmlns="" id="{08F3CEC5-B750-4121-BD77-EF59A5764B4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242550" y="4817540"/>
              <a:ext cx="47636" cy="98693"/>
            </a:xfrm>
            <a:custGeom>
              <a:avLst/>
              <a:gdLst/>
              <a:ahLst/>
              <a:cxnLst/>
              <a:rect l="0" t="0" r="0" b="0"/>
              <a:pathLst>
                <a:path w="47636" h="98693">
                  <a:moveTo>
                    <a:pt x="0" y="8460"/>
                  </a:moveTo>
                  <a:lnTo>
                    <a:pt x="0" y="8460"/>
                  </a:lnTo>
                  <a:lnTo>
                    <a:pt x="6087" y="2372"/>
                  </a:lnTo>
                  <a:lnTo>
                    <a:pt x="2901" y="5559"/>
                  </a:lnTo>
                  <a:lnTo>
                    <a:pt x="860" y="17713"/>
                  </a:lnTo>
                  <a:lnTo>
                    <a:pt x="3446" y="62003"/>
                  </a:lnTo>
                  <a:lnTo>
                    <a:pt x="10846" y="88886"/>
                  </a:lnTo>
                  <a:lnTo>
                    <a:pt x="14934" y="96651"/>
                  </a:lnTo>
                  <a:lnTo>
                    <a:pt x="17714" y="98299"/>
                  </a:lnTo>
                  <a:lnTo>
                    <a:pt x="20982" y="98692"/>
                  </a:lnTo>
                  <a:lnTo>
                    <a:pt x="24572" y="98248"/>
                  </a:lnTo>
                  <a:lnTo>
                    <a:pt x="32323" y="92110"/>
                  </a:lnTo>
                  <a:lnTo>
                    <a:pt x="36366" y="87510"/>
                  </a:lnTo>
                  <a:lnTo>
                    <a:pt x="40856" y="76754"/>
                  </a:lnTo>
                  <a:lnTo>
                    <a:pt x="47635" y="41286"/>
                  </a:lnTo>
                  <a:lnTo>
                    <a:pt x="46337" y="24931"/>
                  </a:lnTo>
                  <a:lnTo>
                    <a:pt x="41525" y="13898"/>
                  </a:lnTo>
                  <a:lnTo>
                    <a:pt x="33977" y="6643"/>
                  </a:lnTo>
                  <a:lnTo>
                    <a:pt x="23568" y="1067"/>
                  </a:lnTo>
                  <a:lnTo>
                    <a:pt x="19238" y="4"/>
                  </a:lnTo>
                  <a:lnTo>
                    <a:pt x="15648" y="0"/>
                  </a:lnTo>
                  <a:lnTo>
                    <a:pt x="6350" y="2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790">
              <a:extLst>
                <a:ext uri="{FF2B5EF4-FFF2-40B4-BE49-F238E27FC236}">
                  <a16:creationId xmlns:a16="http://schemas.microsoft.com/office/drawing/2014/main" xmlns="" id="{BA9F819F-8888-49D0-BBEC-B61D748EE00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484112" y="4376033"/>
              <a:ext cx="97541" cy="710747"/>
            </a:xfrm>
            <a:custGeom>
              <a:avLst/>
              <a:gdLst/>
              <a:ahLst/>
              <a:cxnLst/>
              <a:rect l="0" t="0" r="0" b="0"/>
              <a:pathLst>
                <a:path w="97541" h="710747">
                  <a:moveTo>
                    <a:pt x="6088" y="5467"/>
                  </a:moveTo>
                  <a:lnTo>
                    <a:pt x="6088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20807" y="23613"/>
                  </a:lnTo>
                  <a:lnTo>
                    <a:pt x="35065" y="56783"/>
                  </a:lnTo>
                  <a:lnTo>
                    <a:pt x="42014" y="93185"/>
                  </a:lnTo>
                  <a:lnTo>
                    <a:pt x="47454" y="140408"/>
                  </a:lnTo>
                  <a:lnTo>
                    <a:pt x="49895" y="168805"/>
                  </a:lnTo>
                  <a:lnTo>
                    <a:pt x="52225" y="199026"/>
                  </a:lnTo>
                  <a:lnTo>
                    <a:pt x="53779" y="231873"/>
                  </a:lnTo>
                  <a:lnTo>
                    <a:pt x="54814" y="266471"/>
                  </a:lnTo>
                  <a:lnTo>
                    <a:pt x="55506" y="302236"/>
                  </a:lnTo>
                  <a:lnTo>
                    <a:pt x="55261" y="336663"/>
                  </a:lnTo>
                  <a:lnTo>
                    <a:pt x="54394" y="370197"/>
                  </a:lnTo>
                  <a:lnTo>
                    <a:pt x="53108" y="403137"/>
                  </a:lnTo>
                  <a:lnTo>
                    <a:pt x="52252" y="436386"/>
                  </a:lnTo>
                  <a:lnTo>
                    <a:pt x="51681" y="469841"/>
                  </a:lnTo>
                  <a:lnTo>
                    <a:pt x="51298" y="503432"/>
                  </a:lnTo>
                  <a:lnTo>
                    <a:pt x="51750" y="533589"/>
                  </a:lnTo>
                  <a:lnTo>
                    <a:pt x="52756" y="561454"/>
                  </a:lnTo>
                  <a:lnTo>
                    <a:pt x="54133" y="587791"/>
                  </a:lnTo>
                  <a:lnTo>
                    <a:pt x="61307" y="632107"/>
                  </a:lnTo>
                  <a:lnTo>
                    <a:pt x="75366" y="679383"/>
                  </a:lnTo>
                  <a:lnTo>
                    <a:pt x="89388" y="707578"/>
                  </a:lnTo>
                  <a:lnTo>
                    <a:pt x="91960" y="709902"/>
                  </a:lnTo>
                  <a:lnTo>
                    <a:pt x="94380" y="710746"/>
                  </a:lnTo>
                  <a:lnTo>
                    <a:pt x="96698" y="710603"/>
                  </a:lnTo>
                  <a:lnTo>
                    <a:pt x="97540" y="707685"/>
                  </a:lnTo>
                  <a:lnTo>
                    <a:pt x="94988" y="684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791">
              <a:extLst>
                <a:ext uri="{FF2B5EF4-FFF2-40B4-BE49-F238E27FC236}">
                  <a16:creationId xmlns:a16="http://schemas.microsoft.com/office/drawing/2014/main" xmlns="" id="{3456EC33-8BE1-489D-A1FD-48D59D4A868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37850" y="4620857"/>
              <a:ext cx="190501" cy="299624"/>
            </a:xfrm>
            <a:custGeom>
              <a:avLst/>
              <a:gdLst/>
              <a:ahLst/>
              <a:cxnLst/>
              <a:rect l="0" t="0" r="0" b="0"/>
              <a:pathLst>
                <a:path w="190501" h="299624">
                  <a:moveTo>
                    <a:pt x="0" y="20993"/>
                  </a:moveTo>
                  <a:lnTo>
                    <a:pt x="0" y="20993"/>
                  </a:lnTo>
                  <a:lnTo>
                    <a:pt x="0" y="10058"/>
                  </a:lnTo>
                  <a:lnTo>
                    <a:pt x="705" y="9470"/>
                  </a:lnTo>
                  <a:lnTo>
                    <a:pt x="3371" y="8816"/>
                  </a:lnTo>
                  <a:lnTo>
                    <a:pt x="8839" y="25302"/>
                  </a:lnTo>
                  <a:lnTo>
                    <a:pt x="18297" y="69385"/>
                  </a:lnTo>
                  <a:lnTo>
                    <a:pt x="22243" y="109058"/>
                  </a:lnTo>
                  <a:lnTo>
                    <a:pt x="23996" y="151855"/>
                  </a:lnTo>
                  <a:lnTo>
                    <a:pt x="24777" y="194394"/>
                  </a:lnTo>
                  <a:lnTo>
                    <a:pt x="23242" y="233056"/>
                  </a:lnTo>
                  <a:lnTo>
                    <a:pt x="18409" y="279030"/>
                  </a:lnTo>
                  <a:lnTo>
                    <a:pt x="14532" y="296543"/>
                  </a:lnTo>
                  <a:lnTo>
                    <a:pt x="12510" y="299237"/>
                  </a:lnTo>
                  <a:lnTo>
                    <a:pt x="10458" y="299623"/>
                  </a:lnTo>
                  <a:lnTo>
                    <a:pt x="4195" y="276568"/>
                  </a:lnTo>
                  <a:lnTo>
                    <a:pt x="1243" y="235087"/>
                  </a:lnTo>
                  <a:lnTo>
                    <a:pt x="1658" y="192190"/>
                  </a:lnTo>
                  <a:lnTo>
                    <a:pt x="6850" y="179160"/>
                  </a:lnTo>
                  <a:lnTo>
                    <a:pt x="13863" y="170547"/>
                  </a:lnTo>
                  <a:lnTo>
                    <a:pt x="21683" y="165072"/>
                  </a:lnTo>
                  <a:lnTo>
                    <a:pt x="34725" y="161991"/>
                  </a:lnTo>
                  <a:lnTo>
                    <a:pt x="78256" y="153861"/>
                  </a:lnTo>
                  <a:lnTo>
                    <a:pt x="107103" y="145781"/>
                  </a:lnTo>
                  <a:lnTo>
                    <a:pt x="120274" y="134075"/>
                  </a:lnTo>
                  <a:lnTo>
                    <a:pt x="151645" y="87729"/>
                  </a:lnTo>
                  <a:lnTo>
                    <a:pt x="170883" y="46196"/>
                  </a:lnTo>
                  <a:lnTo>
                    <a:pt x="180220" y="18347"/>
                  </a:lnTo>
                  <a:lnTo>
                    <a:pt x="183373" y="88"/>
                  </a:lnTo>
                  <a:lnTo>
                    <a:pt x="183632" y="0"/>
                  </a:lnTo>
                  <a:lnTo>
                    <a:pt x="188468" y="42866"/>
                  </a:lnTo>
                  <a:lnTo>
                    <a:pt x="189896" y="85251"/>
                  </a:lnTo>
                  <a:lnTo>
                    <a:pt x="190231" y="119402"/>
                  </a:lnTo>
                  <a:lnTo>
                    <a:pt x="190380" y="153866"/>
                  </a:lnTo>
                  <a:lnTo>
                    <a:pt x="190465" y="197476"/>
                  </a:lnTo>
                  <a:lnTo>
                    <a:pt x="190500" y="249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792">
              <a:extLst>
                <a:ext uri="{FF2B5EF4-FFF2-40B4-BE49-F238E27FC236}">
                  <a16:creationId xmlns:a16="http://schemas.microsoft.com/office/drawing/2014/main" xmlns="" id="{4CA48BE7-A3AC-400A-BEDD-1A1A5CEF70C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974044" y="4800600"/>
              <a:ext cx="70019" cy="99689"/>
            </a:xfrm>
            <a:custGeom>
              <a:avLst/>
              <a:gdLst/>
              <a:ahLst/>
              <a:cxnLst/>
              <a:rect l="0" t="0" r="0" b="0"/>
              <a:pathLst>
                <a:path w="70019" h="99689">
                  <a:moveTo>
                    <a:pt x="24156" y="25400"/>
                  </a:moveTo>
                  <a:lnTo>
                    <a:pt x="24156" y="25400"/>
                  </a:lnTo>
                  <a:lnTo>
                    <a:pt x="9227" y="25400"/>
                  </a:lnTo>
                  <a:lnTo>
                    <a:pt x="7149" y="27517"/>
                  </a:lnTo>
                  <a:lnTo>
                    <a:pt x="2957" y="35513"/>
                  </a:lnTo>
                  <a:lnTo>
                    <a:pt x="0" y="51915"/>
                  </a:lnTo>
                  <a:lnTo>
                    <a:pt x="3074" y="62114"/>
                  </a:lnTo>
                  <a:lnTo>
                    <a:pt x="16543" y="83531"/>
                  </a:lnTo>
                  <a:lnTo>
                    <a:pt x="26416" y="91922"/>
                  </a:lnTo>
                  <a:lnTo>
                    <a:pt x="37862" y="97299"/>
                  </a:lnTo>
                  <a:lnTo>
                    <a:pt x="50001" y="99688"/>
                  </a:lnTo>
                  <a:lnTo>
                    <a:pt x="54792" y="98915"/>
                  </a:lnTo>
                  <a:lnTo>
                    <a:pt x="58693" y="96987"/>
                  </a:lnTo>
                  <a:lnTo>
                    <a:pt x="61997" y="94291"/>
                  </a:lnTo>
                  <a:lnTo>
                    <a:pt x="70018" y="73642"/>
                  </a:lnTo>
                  <a:lnTo>
                    <a:pt x="68999" y="56954"/>
                  </a:lnTo>
                  <a:lnTo>
                    <a:pt x="53711" y="16907"/>
                  </a:lnTo>
                  <a:lnTo>
                    <a:pt x="45926" y="5323"/>
                  </a:lnTo>
                  <a:lnTo>
                    <a:pt x="368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793">
              <a:extLst>
                <a:ext uri="{FF2B5EF4-FFF2-40B4-BE49-F238E27FC236}">
                  <a16:creationId xmlns:a16="http://schemas.microsoft.com/office/drawing/2014/main" xmlns="" id="{BDCEA047-D4BB-45A1-929E-CCE6C8FB6FB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230080" y="4743450"/>
              <a:ext cx="117371" cy="25401"/>
            </a:xfrm>
            <a:custGeom>
              <a:avLst/>
              <a:gdLst/>
              <a:ahLst/>
              <a:cxnLst/>
              <a:rect l="0" t="0" r="0" b="0"/>
              <a:pathLst>
                <a:path w="117371" h="25401">
                  <a:moveTo>
                    <a:pt x="9420" y="25400"/>
                  </a:moveTo>
                  <a:lnTo>
                    <a:pt x="9420" y="25400"/>
                  </a:lnTo>
                  <a:lnTo>
                    <a:pt x="581" y="16561"/>
                  </a:lnTo>
                  <a:lnTo>
                    <a:pt x="0" y="15274"/>
                  </a:lnTo>
                  <a:lnTo>
                    <a:pt x="319" y="14416"/>
                  </a:lnTo>
                  <a:lnTo>
                    <a:pt x="1236" y="13844"/>
                  </a:lnTo>
                  <a:lnTo>
                    <a:pt x="19327" y="15878"/>
                  </a:lnTo>
                  <a:lnTo>
                    <a:pt x="65480" y="7884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794">
              <a:extLst>
                <a:ext uri="{FF2B5EF4-FFF2-40B4-BE49-F238E27FC236}">
                  <a16:creationId xmlns:a16="http://schemas.microsoft.com/office/drawing/2014/main" xmlns="" id="{210FF2B9-C732-4DE7-A555-30BC21DE9AB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361051" y="4560074"/>
              <a:ext cx="157344" cy="232382"/>
            </a:xfrm>
            <a:custGeom>
              <a:avLst/>
              <a:gdLst/>
              <a:ahLst/>
              <a:cxnLst/>
              <a:rect l="0" t="0" r="0" b="0"/>
              <a:pathLst>
                <a:path w="157344" h="232382">
                  <a:moveTo>
                    <a:pt x="49899" y="170676"/>
                  </a:moveTo>
                  <a:lnTo>
                    <a:pt x="49899" y="170676"/>
                  </a:lnTo>
                  <a:lnTo>
                    <a:pt x="44123" y="165607"/>
                  </a:lnTo>
                  <a:lnTo>
                    <a:pt x="34703" y="159139"/>
                  </a:lnTo>
                  <a:lnTo>
                    <a:pt x="27131" y="150011"/>
                  </a:lnTo>
                  <a:lnTo>
                    <a:pt x="22611" y="147380"/>
                  </a:lnTo>
                  <a:lnTo>
                    <a:pt x="14487" y="157500"/>
                  </a:lnTo>
                  <a:lnTo>
                    <a:pt x="5937" y="174698"/>
                  </a:lnTo>
                  <a:lnTo>
                    <a:pt x="0" y="213844"/>
                  </a:lnTo>
                  <a:lnTo>
                    <a:pt x="3262" y="225375"/>
                  </a:lnTo>
                  <a:lnTo>
                    <a:pt x="6108" y="230425"/>
                  </a:lnTo>
                  <a:lnTo>
                    <a:pt x="9415" y="232381"/>
                  </a:lnTo>
                  <a:lnTo>
                    <a:pt x="13031" y="232274"/>
                  </a:lnTo>
                  <a:lnTo>
                    <a:pt x="22983" y="227263"/>
                  </a:lnTo>
                  <a:lnTo>
                    <a:pt x="25605" y="225334"/>
                  </a:lnTo>
                  <a:lnTo>
                    <a:pt x="28520" y="217546"/>
                  </a:lnTo>
                  <a:lnTo>
                    <a:pt x="30542" y="200759"/>
                  </a:lnTo>
                  <a:lnTo>
                    <a:pt x="30644" y="200609"/>
                  </a:lnTo>
                  <a:lnTo>
                    <a:pt x="30808" y="208809"/>
                  </a:lnTo>
                  <a:lnTo>
                    <a:pt x="32233" y="211620"/>
                  </a:lnTo>
                  <a:lnTo>
                    <a:pt x="37580" y="216625"/>
                  </a:lnTo>
                  <a:lnTo>
                    <a:pt x="48522" y="223410"/>
                  </a:lnTo>
                  <a:lnTo>
                    <a:pt x="52509" y="223470"/>
                  </a:lnTo>
                  <a:lnTo>
                    <a:pt x="60700" y="219775"/>
                  </a:lnTo>
                  <a:lnTo>
                    <a:pt x="76618" y="206390"/>
                  </a:lnTo>
                  <a:lnTo>
                    <a:pt x="100255" y="167696"/>
                  </a:lnTo>
                  <a:lnTo>
                    <a:pt x="115462" y="130987"/>
                  </a:lnTo>
                  <a:lnTo>
                    <a:pt x="132355" y="89850"/>
                  </a:lnTo>
                  <a:lnTo>
                    <a:pt x="145904" y="51242"/>
                  </a:lnTo>
                  <a:lnTo>
                    <a:pt x="156136" y="5545"/>
                  </a:lnTo>
                  <a:lnTo>
                    <a:pt x="157089" y="388"/>
                  </a:lnTo>
                  <a:lnTo>
                    <a:pt x="157343" y="0"/>
                  </a:lnTo>
                  <a:lnTo>
                    <a:pt x="157044" y="15998"/>
                  </a:lnTo>
                  <a:lnTo>
                    <a:pt x="152804" y="57311"/>
                  </a:lnTo>
                  <a:lnTo>
                    <a:pt x="151887" y="101103"/>
                  </a:lnTo>
                  <a:lnTo>
                    <a:pt x="149732" y="141594"/>
                  </a:lnTo>
                  <a:lnTo>
                    <a:pt x="146054" y="183511"/>
                  </a:lnTo>
                  <a:lnTo>
                    <a:pt x="146033" y="207418"/>
                  </a:lnTo>
                  <a:lnTo>
                    <a:pt x="147149" y="209987"/>
                  </a:lnTo>
                  <a:lnTo>
                    <a:pt x="151499" y="215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795">
              <a:extLst>
                <a:ext uri="{FF2B5EF4-FFF2-40B4-BE49-F238E27FC236}">
                  <a16:creationId xmlns:a16="http://schemas.microsoft.com/office/drawing/2014/main" xmlns="" id="{B997F4CE-E93E-4EB8-B442-77F8E6CB37F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570367" y="4677106"/>
              <a:ext cx="31084" cy="118057"/>
            </a:xfrm>
            <a:custGeom>
              <a:avLst/>
              <a:gdLst/>
              <a:ahLst/>
              <a:cxnLst/>
              <a:rect l="0" t="0" r="0" b="0"/>
              <a:pathLst>
                <a:path w="31084" h="118057">
                  <a:moveTo>
                    <a:pt x="31083" y="21894"/>
                  </a:moveTo>
                  <a:lnTo>
                    <a:pt x="31083" y="21894"/>
                  </a:lnTo>
                  <a:lnTo>
                    <a:pt x="31083" y="18523"/>
                  </a:lnTo>
                  <a:lnTo>
                    <a:pt x="29202" y="14986"/>
                  </a:lnTo>
                  <a:lnTo>
                    <a:pt x="22244" y="6967"/>
                  </a:lnTo>
                  <a:lnTo>
                    <a:pt x="12786" y="695"/>
                  </a:lnTo>
                  <a:lnTo>
                    <a:pt x="9712" y="0"/>
                  </a:lnTo>
                  <a:lnTo>
                    <a:pt x="6959" y="241"/>
                  </a:lnTo>
                  <a:lnTo>
                    <a:pt x="4415" y="1109"/>
                  </a:lnTo>
                  <a:lnTo>
                    <a:pt x="2722" y="3804"/>
                  </a:lnTo>
                  <a:lnTo>
                    <a:pt x="0" y="21457"/>
                  </a:lnTo>
                  <a:lnTo>
                    <a:pt x="336" y="30166"/>
                  </a:lnTo>
                  <a:lnTo>
                    <a:pt x="2836" y="38741"/>
                  </a:lnTo>
                  <a:lnTo>
                    <a:pt x="25766" y="77889"/>
                  </a:lnTo>
                  <a:lnTo>
                    <a:pt x="30383" y="103900"/>
                  </a:lnTo>
                  <a:lnTo>
                    <a:pt x="27011" y="111492"/>
                  </a:lnTo>
                  <a:lnTo>
                    <a:pt x="24134" y="115493"/>
                  </a:lnTo>
                  <a:lnTo>
                    <a:pt x="20805" y="117454"/>
                  </a:lnTo>
                  <a:lnTo>
                    <a:pt x="17176" y="118056"/>
                  </a:lnTo>
                  <a:lnTo>
                    <a:pt x="13345" y="117752"/>
                  </a:lnTo>
                  <a:lnTo>
                    <a:pt x="10084" y="116139"/>
                  </a:lnTo>
                  <a:lnTo>
                    <a:pt x="4582" y="110582"/>
                  </a:lnTo>
                  <a:lnTo>
                    <a:pt x="3539" y="106419"/>
                  </a:lnTo>
                  <a:lnTo>
                    <a:pt x="5683" y="853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796">
              <a:extLst>
                <a:ext uri="{FF2B5EF4-FFF2-40B4-BE49-F238E27FC236}">
                  <a16:creationId xmlns:a16="http://schemas.microsoft.com/office/drawing/2014/main" xmlns="" id="{9480522A-6061-44E9-8A42-10EB5E06C29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646269" y="4658726"/>
              <a:ext cx="145682" cy="120445"/>
            </a:xfrm>
            <a:custGeom>
              <a:avLst/>
              <a:gdLst/>
              <a:ahLst/>
              <a:cxnLst/>
              <a:rect l="0" t="0" r="0" b="0"/>
              <a:pathLst>
                <a:path w="145682" h="120445">
                  <a:moveTo>
                    <a:pt x="5981" y="40274"/>
                  </a:moveTo>
                  <a:lnTo>
                    <a:pt x="5981" y="40274"/>
                  </a:lnTo>
                  <a:lnTo>
                    <a:pt x="5981" y="45741"/>
                  </a:lnTo>
                  <a:lnTo>
                    <a:pt x="12722" y="46362"/>
                  </a:lnTo>
                  <a:lnTo>
                    <a:pt x="19794" y="42744"/>
                  </a:lnTo>
                  <a:lnTo>
                    <a:pt x="38584" y="25652"/>
                  </a:lnTo>
                  <a:lnTo>
                    <a:pt x="41636" y="20135"/>
                  </a:lnTo>
                  <a:lnTo>
                    <a:pt x="43358" y="9691"/>
                  </a:lnTo>
                  <a:lnTo>
                    <a:pt x="41877" y="3633"/>
                  </a:lnTo>
                  <a:lnTo>
                    <a:pt x="40495" y="1030"/>
                  </a:lnTo>
                  <a:lnTo>
                    <a:pt x="38162" y="0"/>
                  </a:lnTo>
                  <a:lnTo>
                    <a:pt x="31807" y="738"/>
                  </a:lnTo>
                  <a:lnTo>
                    <a:pt x="20296" y="8490"/>
                  </a:lnTo>
                  <a:lnTo>
                    <a:pt x="4578" y="26467"/>
                  </a:lnTo>
                  <a:lnTo>
                    <a:pt x="1519" y="33186"/>
                  </a:lnTo>
                  <a:lnTo>
                    <a:pt x="0" y="46297"/>
                  </a:lnTo>
                  <a:lnTo>
                    <a:pt x="3112" y="68947"/>
                  </a:lnTo>
                  <a:lnTo>
                    <a:pt x="11874" y="90163"/>
                  </a:lnTo>
                  <a:lnTo>
                    <a:pt x="19417" y="99606"/>
                  </a:lnTo>
                  <a:lnTo>
                    <a:pt x="42502" y="114788"/>
                  </a:lnTo>
                  <a:lnTo>
                    <a:pt x="72776" y="120444"/>
                  </a:lnTo>
                  <a:lnTo>
                    <a:pt x="101815" y="115376"/>
                  </a:lnTo>
                  <a:lnTo>
                    <a:pt x="145681" y="974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797">
              <a:extLst>
                <a:ext uri="{FF2B5EF4-FFF2-40B4-BE49-F238E27FC236}">
                  <a16:creationId xmlns:a16="http://schemas.microsoft.com/office/drawing/2014/main" xmlns="" id="{927C7FBC-9BD4-4B1B-AFE2-3F5DEC71498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684000" y="4478310"/>
              <a:ext cx="159461" cy="385791"/>
            </a:xfrm>
            <a:custGeom>
              <a:avLst/>
              <a:gdLst/>
              <a:ahLst/>
              <a:cxnLst/>
              <a:rect l="0" t="0" r="0" b="0"/>
              <a:pathLst>
                <a:path w="159461" h="385791">
                  <a:moveTo>
                    <a:pt x="88900" y="30190"/>
                  </a:moveTo>
                  <a:lnTo>
                    <a:pt x="88900" y="30190"/>
                  </a:lnTo>
                  <a:lnTo>
                    <a:pt x="97739" y="12513"/>
                  </a:lnTo>
                  <a:lnTo>
                    <a:pt x="103646" y="6341"/>
                  </a:lnTo>
                  <a:lnTo>
                    <a:pt x="110976" y="1951"/>
                  </a:lnTo>
                  <a:lnTo>
                    <a:pt x="118937" y="0"/>
                  </a:lnTo>
                  <a:lnTo>
                    <a:pt x="123035" y="2303"/>
                  </a:lnTo>
                  <a:lnTo>
                    <a:pt x="131353" y="12386"/>
                  </a:lnTo>
                  <a:lnTo>
                    <a:pt x="148190" y="59181"/>
                  </a:lnTo>
                  <a:lnTo>
                    <a:pt x="156645" y="94816"/>
                  </a:lnTo>
                  <a:lnTo>
                    <a:pt x="159460" y="141698"/>
                  </a:lnTo>
                  <a:lnTo>
                    <a:pt x="159224" y="168028"/>
                  </a:lnTo>
                  <a:lnTo>
                    <a:pt x="155538" y="194754"/>
                  </a:lnTo>
                  <a:lnTo>
                    <a:pt x="149553" y="221743"/>
                  </a:lnTo>
                  <a:lnTo>
                    <a:pt x="142036" y="248910"/>
                  </a:lnTo>
                  <a:lnTo>
                    <a:pt x="130674" y="274075"/>
                  </a:lnTo>
                  <a:lnTo>
                    <a:pt x="101116" y="320852"/>
                  </a:lnTo>
                  <a:lnTo>
                    <a:pt x="63050" y="351990"/>
                  </a:lnTo>
                  <a:lnTo>
                    <a:pt x="0" y="385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313">
            <a:extLst>
              <a:ext uri="{FF2B5EF4-FFF2-40B4-BE49-F238E27FC236}">
                <a16:creationId xmlns:a16="http://schemas.microsoft.com/office/drawing/2014/main" xmlns="" id="{8217D4AA-552E-4FE5-A0A3-2C3968B372F3}"/>
              </a:ext>
            </a:extLst>
          </p:cNvPr>
          <p:cNvGrpSpPr/>
          <p:nvPr/>
        </p:nvGrpSpPr>
        <p:grpSpPr>
          <a:xfrm>
            <a:off x="3016250" y="1873250"/>
            <a:ext cx="6292851" cy="2574503"/>
            <a:chOff x="3016250" y="1873250"/>
            <a:chExt cx="6292851" cy="2574503"/>
          </a:xfrm>
        </p:grpSpPr>
        <p:sp>
          <p:nvSpPr>
            <p:cNvPr id="500" name="SMARTInkShape-1798">
              <a:extLst>
                <a:ext uri="{FF2B5EF4-FFF2-40B4-BE49-F238E27FC236}">
                  <a16:creationId xmlns:a16="http://schemas.microsoft.com/office/drawing/2014/main" xmlns="" id="{312C131B-B865-48A7-9ECB-4DA44785764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16250" y="4197383"/>
              <a:ext cx="6292851" cy="250370"/>
            </a:xfrm>
            <a:custGeom>
              <a:avLst/>
              <a:gdLst/>
              <a:ahLst/>
              <a:cxnLst/>
              <a:rect l="0" t="0" r="0" b="0"/>
              <a:pathLst>
                <a:path w="6292851" h="250370">
                  <a:moveTo>
                    <a:pt x="0" y="241267"/>
                  </a:moveTo>
                  <a:lnTo>
                    <a:pt x="0" y="241267"/>
                  </a:lnTo>
                  <a:lnTo>
                    <a:pt x="42673" y="246336"/>
                  </a:lnTo>
                  <a:lnTo>
                    <a:pt x="80819" y="250105"/>
                  </a:lnTo>
                  <a:lnTo>
                    <a:pt x="127407" y="250369"/>
                  </a:lnTo>
                  <a:lnTo>
                    <a:pt x="152671" y="249452"/>
                  </a:lnTo>
                  <a:lnTo>
                    <a:pt x="179392" y="248840"/>
                  </a:lnTo>
                  <a:lnTo>
                    <a:pt x="207084" y="248432"/>
                  </a:lnTo>
                  <a:lnTo>
                    <a:pt x="235422" y="248161"/>
                  </a:lnTo>
                  <a:lnTo>
                    <a:pt x="265604" y="247274"/>
                  </a:lnTo>
                  <a:lnTo>
                    <a:pt x="297014" y="245977"/>
                  </a:lnTo>
                  <a:lnTo>
                    <a:pt x="329242" y="244407"/>
                  </a:lnTo>
                  <a:lnTo>
                    <a:pt x="363428" y="243361"/>
                  </a:lnTo>
                  <a:lnTo>
                    <a:pt x="398919" y="242663"/>
                  </a:lnTo>
                  <a:lnTo>
                    <a:pt x="435279" y="242197"/>
                  </a:lnTo>
                  <a:lnTo>
                    <a:pt x="473630" y="241887"/>
                  </a:lnTo>
                  <a:lnTo>
                    <a:pt x="513309" y="241681"/>
                  </a:lnTo>
                  <a:lnTo>
                    <a:pt x="553873" y="241543"/>
                  </a:lnTo>
                  <a:lnTo>
                    <a:pt x="597848" y="240745"/>
                  </a:lnTo>
                  <a:lnTo>
                    <a:pt x="644099" y="239508"/>
                  </a:lnTo>
                  <a:lnTo>
                    <a:pt x="691866" y="237978"/>
                  </a:lnTo>
                  <a:lnTo>
                    <a:pt x="739938" y="236957"/>
                  </a:lnTo>
                  <a:lnTo>
                    <a:pt x="788214" y="236277"/>
                  </a:lnTo>
                  <a:lnTo>
                    <a:pt x="836626" y="235824"/>
                  </a:lnTo>
                  <a:lnTo>
                    <a:pt x="885834" y="234816"/>
                  </a:lnTo>
                  <a:lnTo>
                    <a:pt x="935573" y="233438"/>
                  </a:lnTo>
                  <a:lnTo>
                    <a:pt x="985665" y="231814"/>
                  </a:lnTo>
                  <a:lnTo>
                    <a:pt x="1038110" y="230027"/>
                  </a:lnTo>
                  <a:lnTo>
                    <a:pt x="1092124" y="228129"/>
                  </a:lnTo>
                  <a:lnTo>
                    <a:pt x="1147182" y="226159"/>
                  </a:lnTo>
                  <a:lnTo>
                    <a:pt x="1201527" y="223433"/>
                  </a:lnTo>
                  <a:lnTo>
                    <a:pt x="1255395" y="220205"/>
                  </a:lnTo>
                  <a:lnTo>
                    <a:pt x="1308948" y="216643"/>
                  </a:lnTo>
                  <a:lnTo>
                    <a:pt x="1362994" y="213562"/>
                  </a:lnTo>
                  <a:lnTo>
                    <a:pt x="1417367" y="210803"/>
                  </a:lnTo>
                  <a:lnTo>
                    <a:pt x="1471961" y="208257"/>
                  </a:lnTo>
                  <a:lnTo>
                    <a:pt x="1528113" y="205149"/>
                  </a:lnTo>
                  <a:lnTo>
                    <a:pt x="1585303" y="201666"/>
                  </a:lnTo>
                  <a:lnTo>
                    <a:pt x="1643185" y="197932"/>
                  </a:lnTo>
                  <a:lnTo>
                    <a:pt x="1701529" y="194033"/>
                  </a:lnTo>
                  <a:lnTo>
                    <a:pt x="1760181" y="190022"/>
                  </a:lnTo>
                  <a:lnTo>
                    <a:pt x="1819037" y="185937"/>
                  </a:lnTo>
                  <a:lnTo>
                    <a:pt x="1877325" y="181803"/>
                  </a:lnTo>
                  <a:lnTo>
                    <a:pt x="1935233" y="177635"/>
                  </a:lnTo>
                  <a:lnTo>
                    <a:pt x="1992888" y="173446"/>
                  </a:lnTo>
                  <a:lnTo>
                    <a:pt x="2050376" y="169947"/>
                  </a:lnTo>
                  <a:lnTo>
                    <a:pt x="2107750" y="166910"/>
                  </a:lnTo>
                  <a:lnTo>
                    <a:pt x="2165050" y="164178"/>
                  </a:lnTo>
                  <a:lnTo>
                    <a:pt x="2222300" y="162358"/>
                  </a:lnTo>
                  <a:lnTo>
                    <a:pt x="2279517" y="161144"/>
                  </a:lnTo>
                  <a:lnTo>
                    <a:pt x="2336711" y="160335"/>
                  </a:lnTo>
                  <a:lnTo>
                    <a:pt x="2391775" y="159090"/>
                  </a:lnTo>
                  <a:lnTo>
                    <a:pt x="2445415" y="157555"/>
                  </a:lnTo>
                  <a:lnTo>
                    <a:pt x="2498110" y="155825"/>
                  </a:lnTo>
                  <a:lnTo>
                    <a:pt x="2552996" y="153967"/>
                  </a:lnTo>
                  <a:lnTo>
                    <a:pt x="2609342" y="152022"/>
                  </a:lnTo>
                  <a:lnTo>
                    <a:pt x="2666661" y="150021"/>
                  </a:lnTo>
                  <a:lnTo>
                    <a:pt x="2722513" y="147981"/>
                  </a:lnTo>
                  <a:lnTo>
                    <a:pt x="2777386" y="145915"/>
                  </a:lnTo>
                  <a:lnTo>
                    <a:pt x="2831608" y="143832"/>
                  </a:lnTo>
                  <a:lnTo>
                    <a:pt x="2885394" y="141739"/>
                  </a:lnTo>
                  <a:lnTo>
                    <a:pt x="2938890" y="139637"/>
                  </a:lnTo>
                  <a:lnTo>
                    <a:pt x="2992194" y="137530"/>
                  </a:lnTo>
                  <a:lnTo>
                    <a:pt x="3046073" y="136126"/>
                  </a:lnTo>
                  <a:lnTo>
                    <a:pt x="3100336" y="135189"/>
                  </a:lnTo>
                  <a:lnTo>
                    <a:pt x="3154859" y="134565"/>
                  </a:lnTo>
                  <a:lnTo>
                    <a:pt x="3207434" y="134149"/>
                  </a:lnTo>
                  <a:lnTo>
                    <a:pt x="3258711" y="133872"/>
                  </a:lnTo>
                  <a:lnTo>
                    <a:pt x="3309124" y="133687"/>
                  </a:lnTo>
                  <a:lnTo>
                    <a:pt x="3357549" y="133563"/>
                  </a:lnTo>
                  <a:lnTo>
                    <a:pt x="3404650" y="133481"/>
                  </a:lnTo>
                  <a:lnTo>
                    <a:pt x="3450867" y="133426"/>
                  </a:lnTo>
                  <a:lnTo>
                    <a:pt x="3497906" y="133390"/>
                  </a:lnTo>
                  <a:lnTo>
                    <a:pt x="3545492" y="133365"/>
                  </a:lnTo>
                  <a:lnTo>
                    <a:pt x="3593445" y="133349"/>
                  </a:lnTo>
                  <a:lnTo>
                    <a:pt x="3640936" y="132633"/>
                  </a:lnTo>
                  <a:lnTo>
                    <a:pt x="3688118" y="131450"/>
                  </a:lnTo>
                  <a:lnTo>
                    <a:pt x="3735095" y="129955"/>
                  </a:lnTo>
                  <a:lnTo>
                    <a:pt x="3779819" y="129665"/>
                  </a:lnTo>
                  <a:lnTo>
                    <a:pt x="3823040" y="130177"/>
                  </a:lnTo>
                  <a:lnTo>
                    <a:pt x="3865260" y="131224"/>
                  </a:lnTo>
                  <a:lnTo>
                    <a:pt x="3908223" y="131216"/>
                  </a:lnTo>
                  <a:lnTo>
                    <a:pt x="3951682" y="130505"/>
                  </a:lnTo>
                  <a:lnTo>
                    <a:pt x="3995471" y="129326"/>
                  </a:lnTo>
                  <a:lnTo>
                    <a:pt x="4036659" y="128540"/>
                  </a:lnTo>
                  <a:lnTo>
                    <a:pt x="4076111" y="128015"/>
                  </a:lnTo>
                  <a:lnTo>
                    <a:pt x="4114407" y="127666"/>
                  </a:lnTo>
                  <a:lnTo>
                    <a:pt x="4151226" y="126727"/>
                  </a:lnTo>
                  <a:lnTo>
                    <a:pt x="4187061" y="125396"/>
                  </a:lnTo>
                  <a:lnTo>
                    <a:pt x="4222240" y="123803"/>
                  </a:lnTo>
                  <a:lnTo>
                    <a:pt x="4256277" y="122035"/>
                  </a:lnTo>
                  <a:lnTo>
                    <a:pt x="4289551" y="120152"/>
                  </a:lnTo>
                  <a:lnTo>
                    <a:pt x="4322318" y="118190"/>
                  </a:lnTo>
                  <a:lnTo>
                    <a:pt x="4355450" y="115471"/>
                  </a:lnTo>
                  <a:lnTo>
                    <a:pt x="4388828" y="112248"/>
                  </a:lnTo>
                  <a:lnTo>
                    <a:pt x="4422368" y="108687"/>
                  </a:lnTo>
                  <a:lnTo>
                    <a:pt x="4455313" y="105608"/>
                  </a:lnTo>
                  <a:lnTo>
                    <a:pt x="4487858" y="102850"/>
                  </a:lnTo>
                  <a:lnTo>
                    <a:pt x="4520139" y="100306"/>
                  </a:lnTo>
                  <a:lnTo>
                    <a:pt x="4552948" y="97199"/>
                  </a:lnTo>
                  <a:lnTo>
                    <a:pt x="4586109" y="93716"/>
                  </a:lnTo>
                  <a:lnTo>
                    <a:pt x="4619506" y="89982"/>
                  </a:lnTo>
                  <a:lnTo>
                    <a:pt x="4650942" y="86083"/>
                  </a:lnTo>
                  <a:lnTo>
                    <a:pt x="4681073" y="82072"/>
                  </a:lnTo>
                  <a:lnTo>
                    <a:pt x="4710332" y="77987"/>
                  </a:lnTo>
                  <a:lnTo>
                    <a:pt x="4738305" y="74558"/>
                  </a:lnTo>
                  <a:lnTo>
                    <a:pt x="4765420" y="71567"/>
                  </a:lnTo>
                  <a:lnTo>
                    <a:pt x="4791964" y="68867"/>
                  </a:lnTo>
                  <a:lnTo>
                    <a:pt x="4818830" y="66361"/>
                  </a:lnTo>
                  <a:lnTo>
                    <a:pt x="4845915" y="63986"/>
                  </a:lnTo>
                  <a:lnTo>
                    <a:pt x="4873144" y="61696"/>
                  </a:lnTo>
                  <a:lnTo>
                    <a:pt x="4901174" y="58758"/>
                  </a:lnTo>
                  <a:lnTo>
                    <a:pt x="4929737" y="55389"/>
                  </a:lnTo>
                  <a:lnTo>
                    <a:pt x="4958658" y="51732"/>
                  </a:lnTo>
                  <a:lnTo>
                    <a:pt x="4987110" y="48588"/>
                  </a:lnTo>
                  <a:lnTo>
                    <a:pt x="5015252" y="45786"/>
                  </a:lnTo>
                  <a:lnTo>
                    <a:pt x="5043184" y="43213"/>
                  </a:lnTo>
                  <a:lnTo>
                    <a:pt x="5071684" y="40087"/>
                  </a:lnTo>
                  <a:lnTo>
                    <a:pt x="5100562" y="36591"/>
                  </a:lnTo>
                  <a:lnTo>
                    <a:pt x="5129690" y="32849"/>
                  </a:lnTo>
                  <a:lnTo>
                    <a:pt x="5158988" y="29650"/>
                  </a:lnTo>
                  <a:lnTo>
                    <a:pt x="5188398" y="26811"/>
                  </a:lnTo>
                  <a:lnTo>
                    <a:pt x="5217882" y="24213"/>
                  </a:lnTo>
                  <a:lnTo>
                    <a:pt x="5247415" y="21775"/>
                  </a:lnTo>
                  <a:lnTo>
                    <a:pt x="5276982" y="19444"/>
                  </a:lnTo>
                  <a:lnTo>
                    <a:pt x="5306571" y="17185"/>
                  </a:lnTo>
                  <a:lnTo>
                    <a:pt x="5336880" y="14974"/>
                  </a:lnTo>
                  <a:lnTo>
                    <a:pt x="5367671" y="12794"/>
                  </a:lnTo>
                  <a:lnTo>
                    <a:pt x="5398780" y="10635"/>
                  </a:lnTo>
                  <a:lnTo>
                    <a:pt x="5430103" y="8490"/>
                  </a:lnTo>
                  <a:lnTo>
                    <a:pt x="5461569" y="6355"/>
                  </a:lnTo>
                  <a:lnTo>
                    <a:pt x="5493128" y="4225"/>
                  </a:lnTo>
                  <a:lnTo>
                    <a:pt x="5524047" y="2806"/>
                  </a:lnTo>
                  <a:lnTo>
                    <a:pt x="5554536" y="1860"/>
                  </a:lnTo>
                  <a:lnTo>
                    <a:pt x="5584741" y="1228"/>
                  </a:lnTo>
                  <a:lnTo>
                    <a:pt x="5614755" y="808"/>
                  </a:lnTo>
                  <a:lnTo>
                    <a:pt x="5644643" y="527"/>
                  </a:lnTo>
                  <a:lnTo>
                    <a:pt x="5674444" y="341"/>
                  </a:lnTo>
                  <a:lnTo>
                    <a:pt x="5704896" y="216"/>
                  </a:lnTo>
                  <a:lnTo>
                    <a:pt x="5735781" y="133"/>
                  </a:lnTo>
                  <a:lnTo>
                    <a:pt x="5766952" y="77"/>
                  </a:lnTo>
                  <a:lnTo>
                    <a:pt x="5798320" y="40"/>
                  </a:lnTo>
                  <a:lnTo>
                    <a:pt x="5829812" y="16"/>
                  </a:lnTo>
                  <a:lnTo>
                    <a:pt x="5861392" y="0"/>
                  </a:lnTo>
                  <a:lnTo>
                    <a:pt x="5893027" y="694"/>
                  </a:lnTo>
                  <a:lnTo>
                    <a:pt x="5924702" y="1863"/>
                  </a:lnTo>
                  <a:lnTo>
                    <a:pt x="5956402" y="3348"/>
                  </a:lnTo>
                  <a:lnTo>
                    <a:pt x="5987412" y="5043"/>
                  </a:lnTo>
                  <a:lnTo>
                    <a:pt x="6017963" y="6879"/>
                  </a:lnTo>
                  <a:lnTo>
                    <a:pt x="6048208" y="8808"/>
                  </a:lnTo>
                  <a:lnTo>
                    <a:pt x="6075428" y="10095"/>
                  </a:lnTo>
                  <a:lnTo>
                    <a:pt x="6100630" y="10952"/>
                  </a:lnTo>
                  <a:lnTo>
                    <a:pt x="6147446" y="11905"/>
                  </a:lnTo>
                  <a:lnTo>
                    <a:pt x="6191772" y="12328"/>
                  </a:lnTo>
                  <a:lnTo>
                    <a:pt x="6233111" y="10635"/>
                  </a:lnTo>
                  <a:lnTo>
                    <a:pt x="6292850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799">
              <a:extLst>
                <a:ext uri="{FF2B5EF4-FFF2-40B4-BE49-F238E27FC236}">
                  <a16:creationId xmlns:a16="http://schemas.microsoft.com/office/drawing/2014/main" xmlns="" id="{AFB6F3E1-9EF2-4307-93F2-25B328C8F98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998324" y="1873250"/>
              <a:ext cx="94877" cy="2387137"/>
            </a:xfrm>
            <a:custGeom>
              <a:avLst/>
              <a:gdLst/>
              <a:ahLst/>
              <a:cxnLst/>
              <a:rect l="0" t="0" r="0" b="0"/>
              <a:pathLst>
                <a:path w="94877" h="2387137">
                  <a:moveTo>
                    <a:pt x="94876" y="0"/>
                  </a:moveTo>
                  <a:lnTo>
                    <a:pt x="94876" y="0"/>
                  </a:lnTo>
                  <a:lnTo>
                    <a:pt x="86037" y="24418"/>
                  </a:lnTo>
                  <a:lnTo>
                    <a:pt x="87302" y="61451"/>
                  </a:lnTo>
                  <a:lnTo>
                    <a:pt x="87458" y="97230"/>
                  </a:lnTo>
                  <a:lnTo>
                    <a:pt x="82643" y="140208"/>
                  </a:lnTo>
                  <a:lnTo>
                    <a:pt x="76269" y="174498"/>
                  </a:lnTo>
                  <a:lnTo>
                    <a:pt x="68733" y="212786"/>
                  </a:lnTo>
                  <a:lnTo>
                    <a:pt x="62090" y="253321"/>
                  </a:lnTo>
                  <a:lnTo>
                    <a:pt x="59136" y="294856"/>
                  </a:lnTo>
                  <a:lnTo>
                    <a:pt x="57826" y="338716"/>
                  </a:lnTo>
                  <a:lnTo>
                    <a:pt x="57948" y="384079"/>
                  </a:lnTo>
                  <a:lnTo>
                    <a:pt x="60353" y="430111"/>
                  </a:lnTo>
                  <a:lnTo>
                    <a:pt x="61894" y="476440"/>
                  </a:lnTo>
                  <a:lnTo>
                    <a:pt x="61873" y="522901"/>
                  </a:lnTo>
                  <a:lnTo>
                    <a:pt x="59511" y="569421"/>
                  </a:lnTo>
                  <a:lnTo>
                    <a:pt x="57188" y="594103"/>
                  </a:lnTo>
                  <a:lnTo>
                    <a:pt x="54228" y="619729"/>
                  </a:lnTo>
                  <a:lnTo>
                    <a:pt x="50844" y="645986"/>
                  </a:lnTo>
                  <a:lnTo>
                    <a:pt x="48588" y="671252"/>
                  </a:lnTo>
                  <a:lnTo>
                    <a:pt x="47084" y="695857"/>
                  </a:lnTo>
                  <a:lnTo>
                    <a:pt x="46081" y="720021"/>
                  </a:lnTo>
                  <a:lnTo>
                    <a:pt x="44967" y="767567"/>
                  </a:lnTo>
                  <a:lnTo>
                    <a:pt x="44671" y="791111"/>
                  </a:lnTo>
                  <a:lnTo>
                    <a:pt x="45177" y="815274"/>
                  </a:lnTo>
                  <a:lnTo>
                    <a:pt x="46223" y="839849"/>
                  </a:lnTo>
                  <a:lnTo>
                    <a:pt x="47623" y="864699"/>
                  </a:lnTo>
                  <a:lnTo>
                    <a:pt x="47298" y="911126"/>
                  </a:lnTo>
                  <a:lnTo>
                    <a:pt x="45508" y="956689"/>
                  </a:lnTo>
                  <a:lnTo>
                    <a:pt x="45031" y="980693"/>
                  </a:lnTo>
                  <a:lnTo>
                    <a:pt x="44712" y="1005162"/>
                  </a:lnTo>
                  <a:lnTo>
                    <a:pt x="43795" y="1029236"/>
                  </a:lnTo>
                  <a:lnTo>
                    <a:pt x="40892" y="1076681"/>
                  </a:lnTo>
                  <a:lnTo>
                    <a:pt x="39134" y="1123638"/>
                  </a:lnTo>
                  <a:lnTo>
                    <a:pt x="38352" y="1171083"/>
                  </a:lnTo>
                  <a:lnTo>
                    <a:pt x="38144" y="1195589"/>
                  </a:lnTo>
                  <a:lnTo>
                    <a:pt x="38004" y="1220393"/>
                  </a:lnTo>
                  <a:lnTo>
                    <a:pt x="37910" y="1244690"/>
                  </a:lnTo>
                  <a:lnTo>
                    <a:pt x="37850" y="1268649"/>
                  </a:lnTo>
                  <a:lnTo>
                    <a:pt x="37779" y="1315261"/>
                  </a:lnTo>
                  <a:lnTo>
                    <a:pt x="37749" y="1359495"/>
                  </a:lnTo>
                  <a:lnTo>
                    <a:pt x="39618" y="1402674"/>
                  </a:lnTo>
                  <a:lnTo>
                    <a:pt x="42801" y="1445383"/>
                  </a:lnTo>
                  <a:lnTo>
                    <a:pt x="46567" y="1487883"/>
                  </a:lnTo>
                  <a:lnTo>
                    <a:pt x="46829" y="1530290"/>
                  </a:lnTo>
                  <a:lnTo>
                    <a:pt x="44594" y="1571951"/>
                  </a:lnTo>
                  <a:lnTo>
                    <a:pt x="41250" y="1611633"/>
                  </a:lnTo>
                  <a:lnTo>
                    <a:pt x="39292" y="1650437"/>
                  </a:lnTo>
                  <a:lnTo>
                    <a:pt x="37717" y="1688850"/>
                  </a:lnTo>
                  <a:lnTo>
                    <a:pt x="34665" y="1727089"/>
                  </a:lnTo>
                  <a:lnTo>
                    <a:pt x="32837" y="1765250"/>
                  </a:lnTo>
                  <a:lnTo>
                    <a:pt x="32731" y="1802672"/>
                  </a:lnTo>
                  <a:lnTo>
                    <a:pt x="35035" y="1838119"/>
                  </a:lnTo>
                  <a:lnTo>
                    <a:pt x="36530" y="1872688"/>
                  </a:lnTo>
                  <a:lnTo>
                    <a:pt x="37195" y="1906867"/>
                  </a:lnTo>
                  <a:lnTo>
                    <a:pt x="37490" y="1940872"/>
                  </a:lnTo>
                  <a:lnTo>
                    <a:pt x="39503" y="1974800"/>
                  </a:lnTo>
                  <a:lnTo>
                    <a:pt x="42749" y="2009400"/>
                  </a:lnTo>
                  <a:lnTo>
                    <a:pt x="46544" y="2045944"/>
                  </a:lnTo>
                  <a:lnTo>
                    <a:pt x="48701" y="2083353"/>
                  </a:lnTo>
                  <a:lnTo>
                    <a:pt x="49659" y="2119735"/>
                  </a:lnTo>
                  <a:lnTo>
                    <a:pt x="50086" y="2152367"/>
                  </a:lnTo>
                  <a:lnTo>
                    <a:pt x="50324" y="2198505"/>
                  </a:lnTo>
                  <a:lnTo>
                    <a:pt x="50396" y="2240085"/>
                  </a:lnTo>
                  <a:lnTo>
                    <a:pt x="45351" y="2286991"/>
                  </a:lnTo>
                  <a:lnTo>
                    <a:pt x="35677" y="2326465"/>
                  </a:lnTo>
                  <a:lnTo>
                    <a:pt x="10283" y="2373487"/>
                  </a:lnTo>
                  <a:lnTo>
                    <a:pt x="0" y="2387136"/>
                  </a:lnTo>
                  <a:lnTo>
                    <a:pt x="5976" y="236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314">
            <a:extLst>
              <a:ext uri="{FF2B5EF4-FFF2-40B4-BE49-F238E27FC236}">
                <a16:creationId xmlns:a16="http://schemas.microsoft.com/office/drawing/2014/main" xmlns="" id="{C1BDAD2A-9EF6-4D09-A847-8269D59D08C2}"/>
              </a:ext>
            </a:extLst>
          </p:cNvPr>
          <p:cNvGrpSpPr/>
          <p:nvPr/>
        </p:nvGrpSpPr>
        <p:grpSpPr>
          <a:xfrm>
            <a:off x="8389882" y="1456867"/>
            <a:ext cx="276254" cy="280147"/>
            <a:chOff x="8389882" y="1456867"/>
            <a:chExt cx="276254" cy="280147"/>
          </a:xfrm>
        </p:grpSpPr>
        <p:sp>
          <p:nvSpPr>
            <p:cNvPr id="503" name="SMARTInkShape-1800">
              <a:extLst>
                <a:ext uri="{FF2B5EF4-FFF2-40B4-BE49-F238E27FC236}">
                  <a16:creationId xmlns:a16="http://schemas.microsoft.com/office/drawing/2014/main" xmlns="" id="{3A8F6925-E860-4D4D-B290-7078B0DD5E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389882" y="1456867"/>
              <a:ext cx="177275" cy="264950"/>
            </a:xfrm>
            <a:custGeom>
              <a:avLst/>
              <a:gdLst/>
              <a:ahLst/>
              <a:cxnLst/>
              <a:rect l="0" t="0" r="0" b="0"/>
              <a:pathLst>
                <a:path w="177275" h="264950">
                  <a:moveTo>
                    <a:pt x="11168" y="16333"/>
                  </a:moveTo>
                  <a:lnTo>
                    <a:pt x="11168" y="16333"/>
                  </a:lnTo>
                  <a:lnTo>
                    <a:pt x="20601" y="7605"/>
                  </a:lnTo>
                  <a:lnTo>
                    <a:pt x="25473" y="5398"/>
                  </a:lnTo>
                  <a:lnTo>
                    <a:pt x="27054" y="7632"/>
                  </a:lnTo>
                  <a:lnTo>
                    <a:pt x="29592" y="40903"/>
                  </a:lnTo>
                  <a:lnTo>
                    <a:pt x="29234" y="73820"/>
                  </a:lnTo>
                  <a:lnTo>
                    <a:pt x="26723" y="114320"/>
                  </a:lnTo>
                  <a:lnTo>
                    <a:pt x="23256" y="156308"/>
                  </a:lnTo>
                  <a:lnTo>
                    <a:pt x="20774" y="195666"/>
                  </a:lnTo>
                  <a:lnTo>
                    <a:pt x="21932" y="239508"/>
                  </a:lnTo>
                  <a:lnTo>
                    <a:pt x="19950" y="258749"/>
                  </a:lnTo>
                  <a:lnTo>
                    <a:pt x="18433" y="263316"/>
                  </a:lnTo>
                  <a:lnTo>
                    <a:pt x="16717" y="264949"/>
                  </a:lnTo>
                  <a:lnTo>
                    <a:pt x="14868" y="264627"/>
                  </a:lnTo>
                  <a:lnTo>
                    <a:pt x="8893" y="247319"/>
                  </a:lnTo>
                  <a:lnTo>
                    <a:pt x="1260" y="206912"/>
                  </a:lnTo>
                  <a:lnTo>
                    <a:pt x="0" y="184749"/>
                  </a:lnTo>
                  <a:lnTo>
                    <a:pt x="2206" y="176321"/>
                  </a:lnTo>
                  <a:lnTo>
                    <a:pt x="7420" y="170224"/>
                  </a:lnTo>
                  <a:lnTo>
                    <a:pt x="10786" y="167611"/>
                  </a:lnTo>
                  <a:lnTo>
                    <a:pt x="55651" y="156100"/>
                  </a:lnTo>
                  <a:lnTo>
                    <a:pt x="96259" y="143764"/>
                  </a:lnTo>
                  <a:lnTo>
                    <a:pt x="117189" y="131295"/>
                  </a:lnTo>
                  <a:lnTo>
                    <a:pt x="142065" y="101666"/>
                  </a:lnTo>
                  <a:lnTo>
                    <a:pt x="162841" y="59334"/>
                  </a:lnTo>
                  <a:lnTo>
                    <a:pt x="177274" y="16857"/>
                  </a:lnTo>
                  <a:lnTo>
                    <a:pt x="176539" y="0"/>
                  </a:lnTo>
                  <a:lnTo>
                    <a:pt x="171957" y="24579"/>
                  </a:lnTo>
                  <a:lnTo>
                    <a:pt x="169816" y="62442"/>
                  </a:lnTo>
                  <a:lnTo>
                    <a:pt x="166438" y="108390"/>
                  </a:lnTo>
                  <a:lnTo>
                    <a:pt x="168572" y="153597"/>
                  </a:lnTo>
                  <a:lnTo>
                    <a:pt x="169918" y="21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801">
              <a:extLst>
                <a:ext uri="{FF2B5EF4-FFF2-40B4-BE49-F238E27FC236}">
                  <a16:creationId xmlns:a16="http://schemas.microsoft.com/office/drawing/2014/main" xmlns="" id="{BD091CD7-860A-4679-84D8-257F9DE4DC9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612966" y="1644650"/>
              <a:ext cx="53170" cy="92364"/>
            </a:xfrm>
            <a:custGeom>
              <a:avLst/>
              <a:gdLst/>
              <a:ahLst/>
              <a:cxnLst/>
              <a:rect l="0" t="0" r="0" b="0"/>
              <a:pathLst>
                <a:path w="53170" h="92364">
                  <a:moveTo>
                    <a:pt x="29384" y="19050"/>
                  </a:moveTo>
                  <a:lnTo>
                    <a:pt x="29384" y="19050"/>
                  </a:lnTo>
                  <a:lnTo>
                    <a:pt x="29382" y="12308"/>
                  </a:lnTo>
                  <a:lnTo>
                    <a:pt x="28679" y="10322"/>
                  </a:lnTo>
                  <a:lnTo>
                    <a:pt x="27502" y="8998"/>
                  </a:lnTo>
                  <a:lnTo>
                    <a:pt x="26013" y="8115"/>
                  </a:lnTo>
                  <a:lnTo>
                    <a:pt x="23609" y="8938"/>
                  </a:lnTo>
                  <a:lnTo>
                    <a:pt x="17175" y="13615"/>
                  </a:lnTo>
                  <a:lnTo>
                    <a:pt x="5618" y="30923"/>
                  </a:lnTo>
                  <a:lnTo>
                    <a:pt x="0" y="50555"/>
                  </a:lnTo>
                  <a:lnTo>
                    <a:pt x="1706" y="69777"/>
                  </a:lnTo>
                  <a:lnTo>
                    <a:pt x="6680" y="85507"/>
                  </a:lnTo>
                  <a:lnTo>
                    <a:pt x="9308" y="88755"/>
                  </a:lnTo>
                  <a:lnTo>
                    <a:pt x="15993" y="92363"/>
                  </a:lnTo>
                  <a:lnTo>
                    <a:pt x="19751" y="91914"/>
                  </a:lnTo>
                  <a:lnTo>
                    <a:pt x="27690" y="87653"/>
                  </a:lnTo>
                  <a:lnTo>
                    <a:pt x="40092" y="70578"/>
                  </a:lnTo>
                  <a:lnTo>
                    <a:pt x="51150" y="35866"/>
                  </a:lnTo>
                  <a:lnTo>
                    <a:pt x="53169" y="20879"/>
                  </a:lnTo>
                  <a:lnTo>
                    <a:pt x="50884" y="15331"/>
                  </a:lnTo>
                  <a:lnTo>
                    <a:pt x="46540" y="10926"/>
                  </a:lnTo>
                  <a:lnTo>
                    <a:pt x="29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315">
            <a:extLst>
              <a:ext uri="{FF2B5EF4-FFF2-40B4-BE49-F238E27FC236}">
                <a16:creationId xmlns:a16="http://schemas.microsoft.com/office/drawing/2014/main" xmlns="" id="{E6676660-C8A1-4BA8-8499-1B0F1D124D97}"/>
              </a:ext>
            </a:extLst>
          </p:cNvPr>
          <p:cNvGrpSpPr/>
          <p:nvPr/>
        </p:nvGrpSpPr>
        <p:grpSpPr>
          <a:xfrm>
            <a:off x="7269207" y="1404138"/>
            <a:ext cx="776244" cy="417285"/>
            <a:chOff x="7269207" y="1404138"/>
            <a:chExt cx="776244" cy="417285"/>
          </a:xfrm>
        </p:grpSpPr>
        <p:sp>
          <p:nvSpPr>
            <p:cNvPr id="506" name="SMARTInkShape-1802">
              <a:extLst>
                <a:ext uri="{FF2B5EF4-FFF2-40B4-BE49-F238E27FC236}">
                  <a16:creationId xmlns:a16="http://schemas.microsoft.com/office/drawing/2014/main" xmlns="" id="{DD9ECDBF-1E9B-4497-ACAA-F70B31F1FA8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69207" y="1410628"/>
              <a:ext cx="172994" cy="329158"/>
            </a:xfrm>
            <a:custGeom>
              <a:avLst/>
              <a:gdLst/>
              <a:ahLst/>
              <a:cxnLst/>
              <a:rect l="0" t="0" r="0" b="0"/>
              <a:pathLst>
                <a:path w="172994" h="329158">
                  <a:moveTo>
                    <a:pt x="39643" y="49872"/>
                  </a:moveTo>
                  <a:lnTo>
                    <a:pt x="39643" y="49872"/>
                  </a:lnTo>
                  <a:lnTo>
                    <a:pt x="34574" y="32416"/>
                  </a:lnTo>
                  <a:lnTo>
                    <a:pt x="30804" y="28003"/>
                  </a:lnTo>
                  <a:lnTo>
                    <a:pt x="29517" y="28942"/>
                  </a:lnTo>
                  <a:lnTo>
                    <a:pt x="23911" y="74894"/>
                  </a:lnTo>
                  <a:lnTo>
                    <a:pt x="23949" y="115321"/>
                  </a:lnTo>
                  <a:lnTo>
                    <a:pt x="25613" y="160805"/>
                  </a:lnTo>
                  <a:lnTo>
                    <a:pt x="26352" y="206890"/>
                  </a:lnTo>
                  <a:lnTo>
                    <a:pt x="24799" y="251361"/>
                  </a:lnTo>
                  <a:lnTo>
                    <a:pt x="21757" y="289706"/>
                  </a:lnTo>
                  <a:lnTo>
                    <a:pt x="15372" y="329157"/>
                  </a:lnTo>
                  <a:lnTo>
                    <a:pt x="13584" y="328490"/>
                  </a:lnTo>
                  <a:lnTo>
                    <a:pt x="7835" y="320223"/>
                  </a:lnTo>
                  <a:lnTo>
                    <a:pt x="3407" y="286217"/>
                  </a:lnTo>
                  <a:lnTo>
                    <a:pt x="6134" y="244990"/>
                  </a:lnTo>
                  <a:lnTo>
                    <a:pt x="8837" y="220167"/>
                  </a:lnTo>
                  <a:lnTo>
                    <a:pt x="13460" y="192330"/>
                  </a:lnTo>
                  <a:lnTo>
                    <a:pt x="19367" y="162483"/>
                  </a:lnTo>
                  <a:lnTo>
                    <a:pt x="26123" y="131296"/>
                  </a:lnTo>
                  <a:lnTo>
                    <a:pt x="34159" y="103449"/>
                  </a:lnTo>
                  <a:lnTo>
                    <a:pt x="43043" y="77829"/>
                  </a:lnTo>
                  <a:lnTo>
                    <a:pt x="62320" y="35486"/>
                  </a:lnTo>
                  <a:lnTo>
                    <a:pt x="82647" y="9612"/>
                  </a:lnTo>
                  <a:lnTo>
                    <a:pt x="91595" y="3276"/>
                  </a:lnTo>
                  <a:lnTo>
                    <a:pt x="99678" y="464"/>
                  </a:lnTo>
                  <a:lnTo>
                    <a:pt x="107183" y="0"/>
                  </a:lnTo>
                  <a:lnTo>
                    <a:pt x="113597" y="2513"/>
                  </a:lnTo>
                  <a:lnTo>
                    <a:pt x="124486" y="12831"/>
                  </a:lnTo>
                  <a:lnTo>
                    <a:pt x="130268" y="30587"/>
                  </a:lnTo>
                  <a:lnTo>
                    <a:pt x="131427" y="52590"/>
                  </a:lnTo>
                  <a:lnTo>
                    <a:pt x="127238" y="76480"/>
                  </a:lnTo>
                  <a:lnTo>
                    <a:pt x="115028" y="97446"/>
                  </a:lnTo>
                  <a:lnTo>
                    <a:pt x="97136" y="114760"/>
                  </a:lnTo>
                  <a:lnTo>
                    <a:pt x="75073" y="127159"/>
                  </a:lnTo>
                  <a:lnTo>
                    <a:pt x="51156" y="131729"/>
                  </a:lnTo>
                  <a:lnTo>
                    <a:pt x="11421" y="135656"/>
                  </a:lnTo>
                  <a:lnTo>
                    <a:pt x="2405" y="139269"/>
                  </a:lnTo>
                  <a:lnTo>
                    <a:pt x="0" y="141220"/>
                  </a:lnTo>
                  <a:lnTo>
                    <a:pt x="515" y="143932"/>
                  </a:lnTo>
                  <a:lnTo>
                    <a:pt x="6730" y="150708"/>
                  </a:lnTo>
                  <a:lnTo>
                    <a:pt x="47539" y="175989"/>
                  </a:lnTo>
                  <a:lnTo>
                    <a:pt x="85256" y="197072"/>
                  </a:lnTo>
                  <a:lnTo>
                    <a:pt x="125281" y="223622"/>
                  </a:lnTo>
                  <a:lnTo>
                    <a:pt x="167381" y="258889"/>
                  </a:lnTo>
                  <a:lnTo>
                    <a:pt x="170663" y="265416"/>
                  </a:lnTo>
                  <a:lnTo>
                    <a:pt x="172993" y="291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803">
              <a:extLst>
                <a:ext uri="{FF2B5EF4-FFF2-40B4-BE49-F238E27FC236}">
                  <a16:creationId xmlns:a16="http://schemas.microsoft.com/office/drawing/2014/main" xmlns="" id="{77F31182-00D0-4536-98CD-4718C50A86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486650" y="1591840"/>
              <a:ext cx="82551" cy="82555"/>
            </a:xfrm>
            <a:custGeom>
              <a:avLst/>
              <a:gdLst/>
              <a:ahLst/>
              <a:cxnLst/>
              <a:rect l="0" t="0" r="0" b="0"/>
              <a:pathLst>
                <a:path w="82551" h="82555">
                  <a:moveTo>
                    <a:pt x="0" y="52810"/>
                  </a:moveTo>
                  <a:lnTo>
                    <a:pt x="0" y="52810"/>
                  </a:lnTo>
                  <a:lnTo>
                    <a:pt x="17676" y="43972"/>
                  </a:lnTo>
                  <a:lnTo>
                    <a:pt x="23848" y="38063"/>
                  </a:lnTo>
                  <a:lnTo>
                    <a:pt x="36931" y="22773"/>
                  </a:lnTo>
                  <a:lnTo>
                    <a:pt x="38731" y="18674"/>
                  </a:lnTo>
                  <a:lnTo>
                    <a:pt x="38851" y="10357"/>
                  </a:lnTo>
                  <a:lnTo>
                    <a:pt x="36552" y="3838"/>
                  </a:lnTo>
                  <a:lnTo>
                    <a:pt x="34951" y="1112"/>
                  </a:lnTo>
                  <a:lnTo>
                    <a:pt x="32472" y="0"/>
                  </a:lnTo>
                  <a:lnTo>
                    <a:pt x="25957" y="646"/>
                  </a:lnTo>
                  <a:lnTo>
                    <a:pt x="14354" y="8348"/>
                  </a:lnTo>
                  <a:lnTo>
                    <a:pt x="9907" y="19408"/>
                  </a:lnTo>
                  <a:lnTo>
                    <a:pt x="8721" y="26309"/>
                  </a:lnTo>
                  <a:lnTo>
                    <a:pt x="11167" y="39620"/>
                  </a:lnTo>
                  <a:lnTo>
                    <a:pt x="20863" y="65413"/>
                  </a:lnTo>
                  <a:lnTo>
                    <a:pt x="29028" y="74404"/>
                  </a:lnTo>
                  <a:lnTo>
                    <a:pt x="39007" y="80046"/>
                  </a:lnTo>
                  <a:lnTo>
                    <a:pt x="48146" y="82554"/>
                  </a:lnTo>
                  <a:lnTo>
                    <a:pt x="60674" y="79905"/>
                  </a:lnTo>
                  <a:lnTo>
                    <a:pt x="82550" y="7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804">
              <a:extLst>
                <a:ext uri="{FF2B5EF4-FFF2-40B4-BE49-F238E27FC236}">
                  <a16:creationId xmlns:a16="http://schemas.microsoft.com/office/drawing/2014/main" xmlns="" id="{588BD80D-BF68-4EC7-8791-982ADA5B1FB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56500" y="1594112"/>
              <a:ext cx="74609" cy="227311"/>
            </a:xfrm>
            <a:custGeom>
              <a:avLst/>
              <a:gdLst/>
              <a:ahLst/>
              <a:cxnLst/>
              <a:rect l="0" t="0" r="0" b="0"/>
              <a:pathLst>
                <a:path w="74609" h="227311">
                  <a:moveTo>
                    <a:pt x="50800" y="6088"/>
                  </a:moveTo>
                  <a:lnTo>
                    <a:pt x="50800" y="6088"/>
                  </a:lnTo>
                  <a:lnTo>
                    <a:pt x="47429" y="2717"/>
                  </a:lnTo>
                  <a:lnTo>
                    <a:pt x="43892" y="1062"/>
                  </a:lnTo>
                  <a:lnTo>
                    <a:pt x="39243" y="0"/>
                  </a:lnTo>
                  <a:lnTo>
                    <a:pt x="38439" y="9928"/>
                  </a:lnTo>
                  <a:lnTo>
                    <a:pt x="41571" y="26276"/>
                  </a:lnTo>
                  <a:lnTo>
                    <a:pt x="59149" y="70853"/>
                  </a:lnTo>
                  <a:lnTo>
                    <a:pt x="67856" y="105476"/>
                  </a:lnTo>
                  <a:lnTo>
                    <a:pt x="74608" y="132105"/>
                  </a:lnTo>
                  <a:lnTo>
                    <a:pt x="70476" y="170897"/>
                  </a:lnTo>
                  <a:lnTo>
                    <a:pt x="59609" y="206379"/>
                  </a:lnTo>
                  <a:lnTo>
                    <a:pt x="49071" y="221166"/>
                  </a:lnTo>
                  <a:lnTo>
                    <a:pt x="43298" y="224967"/>
                  </a:lnTo>
                  <a:lnTo>
                    <a:pt x="31237" y="227310"/>
                  </a:lnTo>
                  <a:lnTo>
                    <a:pt x="25764" y="224125"/>
                  </a:lnTo>
                  <a:lnTo>
                    <a:pt x="15919" y="211179"/>
                  </a:lnTo>
                  <a:lnTo>
                    <a:pt x="3876" y="164558"/>
                  </a:lnTo>
                  <a:lnTo>
                    <a:pt x="0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805">
              <a:extLst>
                <a:ext uri="{FF2B5EF4-FFF2-40B4-BE49-F238E27FC236}">
                  <a16:creationId xmlns:a16="http://schemas.microsoft.com/office/drawing/2014/main" xmlns="" id="{57C9E5D8-6D7E-4D75-9F03-A082BE54C29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13650" y="1492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806">
              <a:extLst>
                <a:ext uri="{FF2B5EF4-FFF2-40B4-BE49-F238E27FC236}">
                  <a16:creationId xmlns:a16="http://schemas.microsoft.com/office/drawing/2014/main" xmlns="" id="{6EC6C717-4C65-4B9D-97FF-128F9CEB656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677150" y="1404138"/>
              <a:ext cx="297973" cy="259468"/>
            </a:xfrm>
            <a:custGeom>
              <a:avLst/>
              <a:gdLst/>
              <a:ahLst/>
              <a:cxnLst/>
              <a:rect l="0" t="0" r="0" b="0"/>
              <a:pathLst>
                <a:path w="297973" h="259468">
                  <a:moveTo>
                    <a:pt x="0" y="196062"/>
                  </a:moveTo>
                  <a:lnTo>
                    <a:pt x="0" y="196062"/>
                  </a:lnTo>
                  <a:lnTo>
                    <a:pt x="8839" y="196062"/>
                  </a:lnTo>
                  <a:lnTo>
                    <a:pt x="25040" y="189320"/>
                  </a:lnTo>
                  <a:lnTo>
                    <a:pt x="40972" y="175014"/>
                  </a:lnTo>
                  <a:lnTo>
                    <a:pt x="46432" y="165306"/>
                  </a:lnTo>
                  <a:lnTo>
                    <a:pt x="49936" y="150946"/>
                  </a:lnTo>
                  <a:lnTo>
                    <a:pt x="48107" y="149757"/>
                  </a:lnTo>
                  <a:lnTo>
                    <a:pt x="40432" y="150317"/>
                  </a:lnTo>
                  <a:lnTo>
                    <a:pt x="24209" y="161341"/>
                  </a:lnTo>
                  <a:lnTo>
                    <a:pt x="15934" y="175927"/>
                  </a:lnTo>
                  <a:lnTo>
                    <a:pt x="9189" y="203972"/>
                  </a:lnTo>
                  <a:lnTo>
                    <a:pt x="6910" y="238312"/>
                  </a:lnTo>
                  <a:lnTo>
                    <a:pt x="10362" y="250352"/>
                  </a:lnTo>
                  <a:lnTo>
                    <a:pt x="13257" y="255539"/>
                  </a:lnTo>
                  <a:lnTo>
                    <a:pt x="17305" y="258291"/>
                  </a:lnTo>
                  <a:lnTo>
                    <a:pt x="27446" y="259467"/>
                  </a:lnTo>
                  <a:lnTo>
                    <a:pt x="39009" y="253876"/>
                  </a:lnTo>
                  <a:lnTo>
                    <a:pt x="67050" y="226297"/>
                  </a:lnTo>
                  <a:lnTo>
                    <a:pt x="102719" y="182514"/>
                  </a:lnTo>
                  <a:lnTo>
                    <a:pt x="126895" y="138609"/>
                  </a:lnTo>
                  <a:lnTo>
                    <a:pt x="131437" y="129885"/>
                  </a:lnTo>
                  <a:lnTo>
                    <a:pt x="132075" y="129366"/>
                  </a:lnTo>
                  <a:lnTo>
                    <a:pt x="132500" y="129726"/>
                  </a:lnTo>
                  <a:lnTo>
                    <a:pt x="132973" y="132713"/>
                  </a:lnTo>
                  <a:lnTo>
                    <a:pt x="133943" y="142328"/>
                  </a:lnTo>
                  <a:lnTo>
                    <a:pt x="141182" y="168856"/>
                  </a:lnTo>
                  <a:lnTo>
                    <a:pt x="145088" y="175401"/>
                  </a:lnTo>
                  <a:lnTo>
                    <a:pt x="145408" y="175232"/>
                  </a:lnTo>
                  <a:lnTo>
                    <a:pt x="145765" y="173164"/>
                  </a:lnTo>
                  <a:lnTo>
                    <a:pt x="144042" y="169892"/>
                  </a:lnTo>
                  <a:lnTo>
                    <a:pt x="141629" y="166087"/>
                  </a:lnTo>
                  <a:lnTo>
                    <a:pt x="140557" y="162043"/>
                  </a:lnTo>
                  <a:lnTo>
                    <a:pt x="138860" y="161389"/>
                  </a:lnTo>
                  <a:lnTo>
                    <a:pt x="133212" y="162542"/>
                  </a:lnTo>
                  <a:lnTo>
                    <a:pt x="122098" y="170530"/>
                  </a:lnTo>
                  <a:lnTo>
                    <a:pt x="117766" y="181657"/>
                  </a:lnTo>
                  <a:lnTo>
                    <a:pt x="116546" y="197421"/>
                  </a:lnTo>
                  <a:lnTo>
                    <a:pt x="120531" y="225863"/>
                  </a:lnTo>
                  <a:lnTo>
                    <a:pt x="123392" y="230746"/>
                  </a:lnTo>
                  <a:lnTo>
                    <a:pt x="126712" y="234001"/>
                  </a:lnTo>
                  <a:lnTo>
                    <a:pt x="131746" y="235466"/>
                  </a:lnTo>
                  <a:lnTo>
                    <a:pt x="144868" y="235212"/>
                  </a:lnTo>
                  <a:lnTo>
                    <a:pt x="171491" y="220989"/>
                  </a:lnTo>
                  <a:lnTo>
                    <a:pt x="217162" y="177938"/>
                  </a:lnTo>
                  <a:lnTo>
                    <a:pt x="241860" y="143322"/>
                  </a:lnTo>
                  <a:lnTo>
                    <a:pt x="263186" y="104418"/>
                  </a:lnTo>
                  <a:lnTo>
                    <a:pt x="280660" y="65726"/>
                  </a:lnTo>
                  <a:lnTo>
                    <a:pt x="296314" y="20409"/>
                  </a:lnTo>
                  <a:lnTo>
                    <a:pt x="297972" y="5576"/>
                  </a:lnTo>
                  <a:lnTo>
                    <a:pt x="297425" y="2043"/>
                  </a:lnTo>
                  <a:lnTo>
                    <a:pt x="296356" y="394"/>
                  </a:lnTo>
                  <a:lnTo>
                    <a:pt x="294937" y="0"/>
                  </a:lnTo>
                  <a:lnTo>
                    <a:pt x="286199" y="12930"/>
                  </a:lnTo>
                  <a:lnTo>
                    <a:pt x="270604" y="58497"/>
                  </a:lnTo>
                  <a:lnTo>
                    <a:pt x="256725" y="105521"/>
                  </a:lnTo>
                  <a:lnTo>
                    <a:pt x="242981" y="141005"/>
                  </a:lnTo>
                  <a:lnTo>
                    <a:pt x="229490" y="186569"/>
                  </a:lnTo>
                  <a:lnTo>
                    <a:pt x="224397" y="220139"/>
                  </a:lnTo>
                  <a:lnTo>
                    <a:pt x="226966" y="237102"/>
                  </a:lnTo>
                  <a:lnTo>
                    <a:pt x="229628" y="244588"/>
                  </a:lnTo>
                  <a:lnTo>
                    <a:pt x="233518" y="249580"/>
                  </a:lnTo>
                  <a:lnTo>
                    <a:pt x="243485" y="255125"/>
                  </a:lnTo>
                  <a:lnTo>
                    <a:pt x="249107" y="254488"/>
                  </a:lnTo>
                  <a:lnTo>
                    <a:pt x="260997" y="248134"/>
                  </a:lnTo>
                  <a:lnTo>
                    <a:pt x="279591" y="225916"/>
                  </a:lnTo>
                  <a:lnTo>
                    <a:pt x="286541" y="206978"/>
                  </a:lnTo>
                  <a:lnTo>
                    <a:pt x="292100" y="177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807">
              <a:extLst>
                <a:ext uri="{FF2B5EF4-FFF2-40B4-BE49-F238E27FC236}">
                  <a16:creationId xmlns:a16="http://schemas.microsoft.com/office/drawing/2014/main" xmlns="" id="{BB51EA4F-EA42-4BF5-95A0-CCDA420BB2B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89870" y="1511300"/>
              <a:ext cx="155581" cy="28772"/>
            </a:xfrm>
            <a:custGeom>
              <a:avLst/>
              <a:gdLst/>
              <a:ahLst/>
              <a:cxnLst/>
              <a:rect l="0" t="0" r="0" b="0"/>
              <a:pathLst>
                <a:path w="155581" h="28772">
                  <a:moveTo>
                    <a:pt x="28580" y="25400"/>
                  </a:moveTo>
                  <a:lnTo>
                    <a:pt x="28580" y="25400"/>
                  </a:lnTo>
                  <a:lnTo>
                    <a:pt x="0" y="25400"/>
                  </a:lnTo>
                  <a:lnTo>
                    <a:pt x="355" y="26106"/>
                  </a:lnTo>
                  <a:lnTo>
                    <a:pt x="4511" y="28771"/>
                  </a:lnTo>
                  <a:lnTo>
                    <a:pt x="44025" y="24450"/>
                  </a:lnTo>
                  <a:lnTo>
                    <a:pt x="84662" y="18769"/>
                  </a:lnTo>
                  <a:lnTo>
                    <a:pt x="121632" y="10735"/>
                  </a:lnTo>
                  <a:lnTo>
                    <a:pt x="15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1808">
            <a:extLst>
              <a:ext uri="{FF2B5EF4-FFF2-40B4-BE49-F238E27FC236}">
                <a16:creationId xmlns:a16="http://schemas.microsoft.com/office/drawing/2014/main" xmlns="" id="{FC4C879F-930D-4A6A-B462-AB5049A14B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42060" y="1193800"/>
            <a:ext cx="34540" cy="3140119"/>
          </a:xfrm>
          <a:custGeom>
            <a:avLst/>
            <a:gdLst/>
            <a:ahLst/>
            <a:cxnLst/>
            <a:rect l="0" t="0" r="0" b="0"/>
            <a:pathLst>
              <a:path w="34540" h="3140119">
                <a:moveTo>
                  <a:pt x="4790" y="0"/>
                </a:moveTo>
                <a:lnTo>
                  <a:pt x="4790" y="0"/>
                </a:lnTo>
                <a:lnTo>
                  <a:pt x="8160" y="43823"/>
                </a:lnTo>
                <a:lnTo>
                  <a:pt x="10565" y="68726"/>
                </a:lnTo>
                <a:lnTo>
                  <a:pt x="13579" y="97323"/>
                </a:lnTo>
                <a:lnTo>
                  <a:pt x="16999" y="128382"/>
                </a:lnTo>
                <a:lnTo>
                  <a:pt x="19985" y="165316"/>
                </a:lnTo>
                <a:lnTo>
                  <a:pt x="22681" y="206166"/>
                </a:lnTo>
                <a:lnTo>
                  <a:pt x="25184" y="249627"/>
                </a:lnTo>
                <a:lnTo>
                  <a:pt x="26852" y="299768"/>
                </a:lnTo>
                <a:lnTo>
                  <a:pt x="27965" y="354362"/>
                </a:lnTo>
                <a:lnTo>
                  <a:pt x="28706" y="411925"/>
                </a:lnTo>
                <a:lnTo>
                  <a:pt x="29202" y="474289"/>
                </a:lnTo>
                <a:lnTo>
                  <a:pt x="29531" y="539853"/>
                </a:lnTo>
                <a:lnTo>
                  <a:pt x="29750" y="607552"/>
                </a:lnTo>
                <a:lnTo>
                  <a:pt x="29897" y="679496"/>
                </a:lnTo>
                <a:lnTo>
                  <a:pt x="29995" y="754269"/>
                </a:lnTo>
                <a:lnTo>
                  <a:pt x="30060" y="830930"/>
                </a:lnTo>
                <a:lnTo>
                  <a:pt x="28692" y="915197"/>
                </a:lnTo>
                <a:lnTo>
                  <a:pt x="26369" y="1004537"/>
                </a:lnTo>
                <a:lnTo>
                  <a:pt x="23410" y="1097258"/>
                </a:lnTo>
                <a:lnTo>
                  <a:pt x="20026" y="1193644"/>
                </a:lnTo>
                <a:lnTo>
                  <a:pt x="16358" y="1292474"/>
                </a:lnTo>
                <a:lnTo>
                  <a:pt x="12502" y="1392933"/>
                </a:lnTo>
                <a:lnTo>
                  <a:pt x="9226" y="1496594"/>
                </a:lnTo>
                <a:lnTo>
                  <a:pt x="6336" y="1602391"/>
                </a:lnTo>
                <a:lnTo>
                  <a:pt x="3703" y="1709610"/>
                </a:lnTo>
                <a:lnTo>
                  <a:pt x="1948" y="1820601"/>
                </a:lnTo>
                <a:lnTo>
                  <a:pt x="779" y="1934106"/>
                </a:lnTo>
                <a:lnTo>
                  <a:pt x="0" y="2049288"/>
                </a:lnTo>
                <a:lnTo>
                  <a:pt x="891" y="2162764"/>
                </a:lnTo>
                <a:lnTo>
                  <a:pt x="2896" y="2275103"/>
                </a:lnTo>
                <a:lnTo>
                  <a:pt x="5644" y="2386686"/>
                </a:lnTo>
                <a:lnTo>
                  <a:pt x="9593" y="2496352"/>
                </a:lnTo>
                <a:lnTo>
                  <a:pt x="14342" y="2604739"/>
                </a:lnTo>
                <a:lnTo>
                  <a:pt x="19625" y="2712277"/>
                </a:lnTo>
                <a:lnTo>
                  <a:pt x="23851" y="2817129"/>
                </a:lnTo>
                <a:lnTo>
                  <a:pt x="27375" y="2920192"/>
                </a:lnTo>
                <a:lnTo>
                  <a:pt x="30430" y="3022061"/>
                </a:lnTo>
                <a:lnTo>
                  <a:pt x="33878" y="3122430"/>
                </a:lnTo>
                <a:lnTo>
                  <a:pt x="34539" y="31401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SMARTInkShape-Group317">
            <a:extLst>
              <a:ext uri="{FF2B5EF4-FFF2-40B4-BE49-F238E27FC236}">
                <a16:creationId xmlns:a16="http://schemas.microsoft.com/office/drawing/2014/main" xmlns="" id="{000327A4-B055-4197-8650-1026D4A5FFEE}"/>
              </a:ext>
            </a:extLst>
          </p:cNvPr>
          <p:cNvGrpSpPr/>
          <p:nvPr/>
        </p:nvGrpSpPr>
        <p:grpSpPr>
          <a:xfrm>
            <a:off x="5856726" y="1447800"/>
            <a:ext cx="272905" cy="329724"/>
            <a:chOff x="5856726" y="1447800"/>
            <a:chExt cx="272905" cy="329724"/>
          </a:xfrm>
        </p:grpSpPr>
        <p:sp>
          <p:nvSpPr>
            <p:cNvPr id="514" name="SMARTInkShape-1809">
              <a:extLst>
                <a:ext uri="{FF2B5EF4-FFF2-40B4-BE49-F238E27FC236}">
                  <a16:creationId xmlns:a16="http://schemas.microsoft.com/office/drawing/2014/main" xmlns="" id="{6A666F78-81F6-4995-B0F4-AFD88D7CF29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76950" y="1708150"/>
              <a:ext cx="52681" cy="59027"/>
            </a:xfrm>
            <a:custGeom>
              <a:avLst/>
              <a:gdLst/>
              <a:ahLst/>
              <a:cxnLst/>
              <a:rect l="0" t="0" r="0" b="0"/>
              <a:pathLst>
                <a:path w="52681" h="59027">
                  <a:moveTo>
                    <a:pt x="25400" y="6350"/>
                  </a:moveTo>
                  <a:lnTo>
                    <a:pt x="25400" y="6350"/>
                  </a:lnTo>
                  <a:lnTo>
                    <a:pt x="22029" y="2979"/>
                  </a:lnTo>
                  <a:lnTo>
                    <a:pt x="18493" y="1324"/>
                  </a:lnTo>
                  <a:lnTo>
                    <a:pt x="10473" y="261"/>
                  </a:lnTo>
                  <a:lnTo>
                    <a:pt x="6302" y="9524"/>
                  </a:lnTo>
                  <a:lnTo>
                    <a:pt x="3506" y="23283"/>
                  </a:lnTo>
                  <a:lnTo>
                    <a:pt x="4615" y="34102"/>
                  </a:lnTo>
                  <a:lnTo>
                    <a:pt x="9342" y="43614"/>
                  </a:lnTo>
                  <a:lnTo>
                    <a:pt x="16146" y="51839"/>
                  </a:lnTo>
                  <a:lnTo>
                    <a:pt x="23875" y="57847"/>
                  </a:lnTo>
                  <a:lnTo>
                    <a:pt x="27910" y="59026"/>
                  </a:lnTo>
                  <a:lnTo>
                    <a:pt x="36158" y="58454"/>
                  </a:lnTo>
                  <a:lnTo>
                    <a:pt x="39627" y="56608"/>
                  </a:lnTo>
                  <a:lnTo>
                    <a:pt x="45364" y="50794"/>
                  </a:lnTo>
                  <a:lnTo>
                    <a:pt x="52561" y="39588"/>
                  </a:lnTo>
                  <a:lnTo>
                    <a:pt x="52680" y="34859"/>
                  </a:lnTo>
                  <a:lnTo>
                    <a:pt x="49049" y="23959"/>
                  </a:lnTo>
                  <a:lnTo>
                    <a:pt x="35699" y="9294"/>
                  </a:lnTo>
                  <a:lnTo>
                    <a:pt x="22453" y="41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810">
              <a:extLst>
                <a:ext uri="{FF2B5EF4-FFF2-40B4-BE49-F238E27FC236}">
                  <a16:creationId xmlns:a16="http://schemas.microsoft.com/office/drawing/2014/main" xmlns="" id="{F58BC754-D700-4B5B-86B7-146CA8CC1B2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856726" y="1447800"/>
              <a:ext cx="155653" cy="329724"/>
            </a:xfrm>
            <a:custGeom>
              <a:avLst/>
              <a:gdLst/>
              <a:ahLst/>
              <a:cxnLst/>
              <a:rect l="0" t="0" r="0" b="0"/>
              <a:pathLst>
                <a:path w="155653" h="329724">
                  <a:moveTo>
                    <a:pt x="17024" y="0"/>
                  </a:moveTo>
                  <a:lnTo>
                    <a:pt x="17024" y="0"/>
                  </a:lnTo>
                  <a:lnTo>
                    <a:pt x="13653" y="0"/>
                  </a:lnTo>
                  <a:lnTo>
                    <a:pt x="4815" y="10113"/>
                  </a:lnTo>
                  <a:lnTo>
                    <a:pt x="0" y="36628"/>
                  </a:lnTo>
                  <a:lnTo>
                    <a:pt x="8688" y="81408"/>
                  </a:lnTo>
                  <a:lnTo>
                    <a:pt x="15199" y="120378"/>
                  </a:lnTo>
                  <a:lnTo>
                    <a:pt x="20447" y="163568"/>
                  </a:lnTo>
                  <a:lnTo>
                    <a:pt x="25131" y="208634"/>
                  </a:lnTo>
                  <a:lnTo>
                    <a:pt x="29564" y="250771"/>
                  </a:lnTo>
                  <a:lnTo>
                    <a:pt x="32475" y="287137"/>
                  </a:lnTo>
                  <a:lnTo>
                    <a:pt x="30147" y="320655"/>
                  </a:lnTo>
                  <a:lnTo>
                    <a:pt x="26855" y="329486"/>
                  </a:lnTo>
                  <a:lnTo>
                    <a:pt x="23578" y="329723"/>
                  </a:lnTo>
                  <a:lnTo>
                    <a:pt x="14294" y="324344"/>
                  </a:lnTo>
                  <a:lnTo>
                    <a:pt x="8754" y="309253"/>
                  </a:lnTo>
                  <a:lnTo>
                    <a:pt x="1250" y="264464"/>
                  </a:lnTo>
                  <a:lnTo>
                    <a:pt x="2487" y="252536"/>
                  </a:lnTo>
                  <a:lnTo>
                    <a:pt x="7150" y="241258"/>
                  </a:lnTo>
                  <a:lnTo>
                    <a:pt x="9736" y="239155"/>
                  </a:lnTo>
                  <a:lnTo>
                    <a:pt x="16371" y="236819"/>
                  </a:lnTo>
                  <a:lnTo>
                    <a:pt x="44437" y="233315"/>
                  </a:lnTo>
                  <a:lnTo>
                    <a:pt x="51786" y="230695"/>
                  </a:lnTo>
                  <a:lnTo>
                    <a:pt x="85257" y="228624"/>
                  </a:lnTo>
                  <a:lnTo>
                    <a:pt x="89766" y="225236"/>
                  </a:lnTo>
                  <a:lnTo>
                    <a:pt x="91688" y="221696"/>
                  </a:lnTo>
                  <a:lnTo>
                    <a:pt x="100091" y="179650"/>
                  </a:lnTo>
                  <a:lnTo>
                    <a:pt x="111513" y="137557"/>
                  </a:lnTo>
                  <a:lnTo>
                    <a:pt x="132429" y="92135"/>
                  </a:lnTo>
                  <a:lnTo>
                    <a:pt x="151297" y="46474"/>
                  </a:lnTo>
                  <a:lnTo>
                    <a:pt x="155652" y="29563"/>
                  </a:lnTo>
                  <a:lnTo>
                    <a:pt x="147784" y="66073"/>
                  </a:lnTo>
                  <a:lnTo>
                    <a:pt x="145138" y="107928"/>
                  </a:lnTo>
                  <a:lnTo>
                    <a:pt x="144519" y="139455"/>
                  </a:lnTo>
                  <a:lnTo>
                    <a:pt x="144245" y="174163"/>
                  </a:lnTo>
                  <a:lnTo>
                    <a:pt x="143416" y="208639"/>
                  </a:lnTo>
                  <a:lnTo>
                    <a:pt x="138984" y="249732"/>
                  </a:lnTo>
                  <a:lnTo>
                    <a:pt x="134613" y="275548"/>
                  </a:lnTo>
                  <a:lnTo>
                    <a:pt x="13767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318">
            <a:extLst>
              <a:ext uri="{FF2B5EF4-FFF2-40B4-BE49-F238E27FC236}">
                <a16:creationId xmlns:a16="http://schemas.microsoft.com/office/drawing/2014/main" xmlns="" id="{21F9CE24-9C1C-4EA7-A707-33876A815AEF}"/>
              </a:ext>
            </a:extLst>
          </p:cNvPr>
          <p:cNvGrpSpPr/>
          <p:nvPr/>
        </p:nvGrpSpPr>
        <p:grpSpPr>
          <a:xfrm>
            <a:off x="3119615" y="1060450"/>
            <a:ext cx="2208036" cy="894030"/>
            <a:chOff x="3119615" y="1060450"/>
            <a:chExt cx="2208036" cy="894030"/>
          </a:xfrm>
        </p:grpSpPr>
        <p:sp>
          <p:nvSpPr>
            <p:cNvPr id="517" name="SMARTInkShape-1811">
              <a:extLst>
                <a:ext uri="{FF2B5EF4-FFF2-40B4-BE49-F238E27FC236}">
                  <a16:creationId xmlns:a16="http://schemas.microsoft.com/office/drawing/2014/main" xmlns="" id="{D62F3FF6-A5FD-4C7C-BBC5-A04FF1A8448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94050" y="121285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59" y="54272"/>
                  </a:lnTo>
                  <a:lnTo>
                    <a:pt x="11740" y="93300"/>
                  </a:lnTo>
                  <a:lnTo>
                    <a:pt x="15786" y="136143"/>
                  </a:lnTo>
                  <a:lnTo>
                    <a:pt x="24825" y="176746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812">
              <a:extLst>
                <a:ext uri="{FF2B5EF4-FFF2-40B4-BE49-F238E27FC236}">
                  <a16:creationId xmlns:a16="http://schemas.microsoft.com/office/drawing/2014/main" xmlns="" id="{FA96217D-BECC-4BBD-BE9E-FE190400BF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19615" y="1200150"/>
              <a:ext cx="188736" cy="76201"/>
            </a:xfrm>
            <a:custGeom>
              <a:avLst/>
              <a:gdLst/>
              <a:ahLst/>
              <a:cxnLst/>
              <a:rect l="0" t="0" r="0" b="0"/>
              <a:pathLst>
                <a:path w="1887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6200"/>
                  </a:lnTo>
                  <a:lnTo>
                    <a:pt x="5500" y="72829"/>
                  </a:lnTo>
                  <a:lnTo>
                    <a:pt x="52283" y="54546"/>
                  </a:lnTo>
                  <a:lnTo>
                    <a:pt x="97034" y="37328"/>
                  </a:lnTo>
                  <a:lnTo>
                    <a:pt x="135224" y="20703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813">
              <a:extLst>
                <a:ext uri="{FF2B5EF4-FFF2-40B4-BE49-F238E27FC236}">
                  <a16:creationId xmlns:a16="http://schemas.microsoft.com/office/drawing/2014/main" xmlns="" id="{C298C63F-2266-46FA-AF77-1677AFAD10B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98288" y="1271691"/>
              <a:ext cx="86263" cy="90850"/>
            </a:xfrm>
            <a:custGeom>
              <a:avLst/>
              <a:gdLst/>
              <a:ahLst/>
              <a:cxnLst/>
              <a:rect l="0" t="0" r="0" b="0"/>
              <a:pathLst>
                <a:path w="86263" h="90850">
                  <a:moveTo>
                    <a:pt x="3712" y="55459"/>
                  </a:moveTo>
                  <a:lnTo>
                    <a:pt x="3712" y="55459"/>
                  </a:lnTo>
                  <a:lnTo>
                    <a:pt x="30844" y="23257"/>
                  </a:lnTo>
                  <a:lnTo>
                    <a:pt x="36467" y="13866"/>
                  </a:lnTo>
                  <a:lnTo>
                    <a:pt x="37543" y="10091"/>
                  </a:lnTo>
                  <a:lnTo>
                    <a:pt x="37555" y="6869"/>
                  </a:lnTo>
                  <a:lnTo>
                    <a:pt x="36856" y="4016"/>
                  </a:lnTo>
                  <a:lnTo>
                    <a:pt x="35686" y="2114"/>
                  </a:lnTo>
                  <a:lnTo>
                    <a:pt x="34200" y="845"/>
                  </a:lnTo>
                  <a:lnTo>
                    <a:pt x="32504" y="0"/>
                  </a:lnTo>
                  <a:lnTo>
                    <a:pt x="24975" y="4705"/>
                  </a:lnTo>
                  <a:lnTo>
                    <a:pt x="15279" y="14557"/>
                  </a:lnTo>
                  <a:lnTo>
                    <a:pt x="6266" y="28343"/>
                  </a:lnTo>
                  <a:lnTo>
                    <a:pt x="0" y="51972"/>
                  </a:lnTo>
                  <a:lnTo>
                    <a:pt x="2298" y="64728"/>
                  </a:lnTo>
                  <a:lnTo>
                    <a:pt x="8728" y="75101"/>
                  </a:lnTo>
                  <a:lnTo>
                    <a:pt x="18641" y="84414"/>
                  </a:lnTo>
                  <a:lnTo>
                    <a:pt x="31984" y="89495"/>
                  </a:lnTo>
                  <a:lnTo>
                    <a:pt x="39494" y="90849"/>
                  </a:lnTo>
                  <a:lnTo>
                    <a:pt x="86262" y="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814">
              <a:extLst>
                <a:ext uri="{FF2B5EF4-FFF2-40B4-BE49-F238E27FC236}">
                  <a16:creationId xmlns:a16="http://schemas.microsoft.com/office/drawing/2014/main" xmlns="" id="{03EA4C8A-CD60-418B-9888-B9AA443C134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87255" y="1257300"/>
              <a:ext cx="63441" cy="104228"/>
            </a:xfrm>
            <a:custGeom>
              <a:avLst/>
              <a:gdLst/>
              <a:ahLst/>
              <a:cxnLst/>
              <a:rect l="0" t="0" r="0" b="0"/>
              <a:pathLst>
                <a:path w="63441" h="104228">
                  <a:moveTo>
                    <a:pt x="41745" y="0"/>
                  </a:moveTo>
                  <a:lnTo>
                    <a:pt x="41745" y="0"/>
                  </a:lnTo>
                  <a:lnTo>
                    <a:pt x="30900" y="706"/>
                  </a:lnTo>
                  <a:lnTo>
                    <a:pt x="6424" y="8838"/>
                  </a:lnTo>
                  <a:lnTo>
                    <a:pt x="1353" y="12865"/>
                  </a:lnTo>
                  <a:lnTo>
                    <a:pt x="0" y="14927"/>
                  </a:lnTo>
                  <a:lnTo>
                    <a:pt x="509" y="17712"/>
                  </a:lnTo>
                  <a:lnTo>
                    <a:pt x="4838" y="24570"/>
                  </a:lnTo>
                  <a:lnTo>
                    <a:pt x="13348" y="30441"/>
                  </a:lnTo>
                  <a:lnTo>
                    <a:pt x="42186" y="47936"/>
                  </a:lnTo>
                  <a:lnTo>
                    <a:pt x="54641" y="58699"/>
                  </a:lnTo>
                  <a:lnTo>
                    <a:pt x="61588" y="70539"/>
                  </a:lnTo>
                  <a:lnTo>
                    <a:pt x="63440" y="76659"/>
                  </a:lnTo>
                  <a:lnTo>
                    <a:pt x="62558" y="82856"/>
                  </a:lnTo>
                  <a:lnTo>
                    <a:pt x="55934" y="95386"/>
                  </a:lnTo>
                  <a:lnTo>
                    <a:pt x="47816" y="102366"/>
                  </a:lnTo>
                  <a:lnTo>
                    <a:pt x="43676" y="104227"/>
                  </a:lnTo>
                  <a:lnTo>
                    <a:pt x="40210" y="104057"/>
                  </a:lnTo>
                  <a:lnTo>
                    <a:pt x="37194" y="102533"/>
                  </a:lnTo>
                  <a:lnTo>
                    <a:pt x="2904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815">
              <a:extLst>
                <a:ext uri="{FF2B5EF4-FFF2-40B4-BE49-F238E27FC236}">
                  <a16:creationId xmlns:a16="http://schemas.microsoft.com/office/drawing/2014/main" xmlns="" id="{4C9B6B22-1BBC-462F-8E2C-368E7C79031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99995" y="1130300"/>
              <a:ext cx="56006" cy="199473"/>
            </a:xfrm>
            <a:custGeom>
              <a:avLst/>
              <a:gdLst/>
              <a:ahLst/>
              <a:cxnLst/>
              <a:rect l="0" t="0" r="0" b="0"/>
              <a:pathLst>
                <a:path w="56006" h="199473">
                  <a:moveTo>
                    <a:pt x="11555" y="0"/>
                  </a:moveTo>
                  <a:lnTo>
                    <a:pt x="11555" y="0"/>
                  </a:lnTo>
                  <a:lnTo>
                    <a:pt x="4648" y="19459"/>
                  </a:lnTo>
                  <a:lnTo>
                    <a:pt x="0" y="59739"/>
                  </a:lnTo>
                  <a:lnTo>
                    <a:pt x="2565" y="96017"/>
                  </a:lnTo>
                  <a:lnTo>
                    <a:pt x="4422" y="133577"/>
                  </a:lnTo>
                  <a:lnTo>
                    <a:pt x="10120" y="177009"/>
                  </a:lnTo>
                  <a:lnTo>
                    <a:pt x="13975" y="190619"/>
                  </a:lnTo>
                  <a:lnTo>
                    <a:pt x="16697" y="194812"/>
                  </a:lnTo>
                  <a:lnTo>
                    <a:pt x="19921" y="197608"/>
                  </a:lnTo>
                  <a:lnTo>
                    <a:pt x="23483" y="199472"/>
                  </a:lnTo>
                  <a:lnTo>
                    <a:pt x="27973" y="199304"/>
                  </a:lnTo>
                  <a:lnTo>
                    <a:pt x="38608" y="195353"/>
                  </a:lnTo>
                  <a:lnTo>
                    <a:pt x="46627" y="187013"/>
                  </a:lnTo>
                  <a:lnTo>
                    <a:pt x="5600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816">
              <a:extLst>
                <a:ext uri="{FF2B5EF4-FFF2-40B4-BE49-F238E27FC236}">
                  <a16:creationId xmlns:a16="http://schemas.microsoft.com/office/drawing/2014/main" xmlns="" id="{4FBF6861-FBFC-473A-A4C8-1F4C1554DDB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80323" y="1219200"/>
              <a:ext cx="101078" cy="25401"/>
            </a:xfrm>
            <a:custGeom>
              <a:avLst/>
              <a:gdLst/>
              <a:ahLst/>
              <a:cxnLst/>
              <a:rect l="0" t="0" r="0" b="0"/>
              <a:pathLst>
                <a:path w="10107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0" y="25400"/>
                  </a:lnTo>
                  <a:lnTo>
                    <a:pt x="29409" y="22029"/>
                  </a:lnTo>
                  <a:lnTo>
                    <a:pt x="69360" y="10205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817">
              <a:extLst>
                <a:ext uri="{FF2B5EF4-FFF2-40B4-BE49-F238E27FC236}">
                  <a16:creationId xmlns:a16="http://schemas.microsoft.com/office/drawing/2014/main" xmlns="" id="{F1BF53CC-17D8-4EEA-8B2B-0E98FFAA3F9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92064" y="1487306"/>
              <a:ext cx="104667" cy="120388"/>
            </a:xfrm>
            <a:custGeom>
              <a:avLst/>
              <a:gdLst/>
              <a:ahLst/>
              <a:cxnLst/>
              <a:rect l="0" t="0" r="0" b="0"/>
              <a:pathLst>
                <a:path w="104667" h="120388">
                  <a:moveTo>
                    <a:pt x="67086" y="17644"/>
                  </a:moveTo>
                  <a:lnTo>
                    <a:pt x="67086" y="17644"/>
                  </a:lnTo>
                  <a:lnTo>
                    <a:pt x="67086" y="10902"/>
                  </a:lnTo>
                  <a:lnTo>
                    <a:pt x="65675" y="8210"/>
                  </a:lnTo>
                  <a:lnTo>
                    <a:pt x="60344" y="3338"/>
                  </a:lnTo>
                  <a:lnTo>
                    <a:pt x="53271" y="703"/>
                  </a:lnTo>
                  <a:lnTo>
                    <a:pt x="49409" y="0"/>
                  </a:lnTo>
                  <a:lnTo>
                    <a:pt x="45423" y="942"/>
                  </a:lnTo>
                  <a:lnTo>
                    <a:pt x="32367" y="9716"/>
                  </a:lnTo>
                  <a:lnTo>
                    <a:pt x="21316" y="19765"/>
                  </a:lnTo>
                  <a:lnTo>
                    <a:pt x="6566" y="47435"/>
                  </a:lnTo>
                  <a:lnTo>
                    <a:pt x="0" y="79074"/>
                  </a:lnTo>
                  <a:lnTo>
                    <a:pt x="2228" y="96452"/>
                  </a:lnTo>
                  <a:lnTo>
                    <a:pt x="4797" y="104049"/>
                  </a:lnTo>
                  <a:lnTo>
                    <a:pt x="10038" y="109820"/>
                  </a:lnTo>
                  <a:lnTo>
                    <a:pt x="25268" y="118113"/>
                  </a:lnTo>
                  <a:lnTo>
                    <a:pt x="43796" y="120387"/>
                  </a:lnTo>
                  <a:lnTo>
                    <a:pt x="53676" y="120006"/>
                  </a:lnTo>
                  <a:lnTo>
                    <a:pt x="72179" y="112057"/>
                  </a:lnTo>
                  <a:lnTo>
                    <a:pt x="88400" y="98411"/>
                  </a:lnTo>
                  <a:lnTo>
                    <a:pt x="100313" y="80586"/>
                  </a:lnTo>
                  <a:lnTo>
                    <a:pt x="104666" y="60906"/>
                  </a:lnTo>
                  <a:lnTo>
                    <a:pt x="102838" y="41105"/>
                  </a:lnTo>
                  <a:lnTo>
                    <a:pt x="90614" y="16207"/>
                  </a:lnTo>
                  <a:lnTo>
                    <a:pt x="82011" y="6892"/>
                  </a:lnTo>
                  <a:lnTo>
                    <a:pt x="78447" y="4832"/>
                  </a:lnTo>
                  <a:lnTo>
                    <a:pt x="75366" y="4164"/>
                  </a:lnTo>
                  <a:lnTo>
                    <a:pt x="72605" y="4424"/>
                  </a:lnTo>
                  <a:lnTo>
                    <a:pt x="70766" y="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818">
              <a:extLst>
                <a:ext uri="{FF2B5EF4-FFF2-40B4-BE49-F238E27FC236}">
                  <a16:creationId xmlns:a16="http://schemas.microsoft.com/office/drawing/2014/main" xmlns="" id="{0C8C5A66-A42C-4A07-86FC-5EBF9AD2BDA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35428" y="1364864"/>
              <a:ext cx="245355" cy="256068"/>
            </a:xfrm>
            <a:custGeom>
              <a:avLst/>
              <a:gdLst/>
              <a:ahLst/>
              <a:cxnLst/>
              <a:rect l="0" t="0" r="0" b="0"/>
              <a:pathLst>
                <a:path w="245355" h="256068">
                  <a:moveTo>
                    <a:pt x="6272" y="159136"/>
                  </a:moveTo>
                  <a:lnTo>
                    <a:pt x="6272" y="159136"/>
                  </a:lnTo>
                  <a:lnTo>
                    <a:pt x="805" y="159136"/>
                  </a:lnTo>
                  <a:lnTo>
                    <a:pt x="510" y="159842"/>
                  </a:lnTo>
                  <a:lnTo>
                    <a:pt x="0" y="171345"/>
                  </a:lnTo>
                  <a:lnTo>
                    <a:pt x="3719" y="178909"/>
                  </a:lnTo>
                  <a:lnTo>
                    <a:pt x="10076" y="186268"/>
                  </a:lnTo>
                  <a:lnTo>
                    <a:pt x="17605" y="191891"/>
                  </a:lnTo>
                  <a:lnTo>
                    <a:pt x="20883" y="192261"/>
                  </a:lnTo>
                  <a:lnTo>
                    <a:pt x="23774" y="191097"/>
                  </a:lnTo>
                  <a:lnTo>
                    <a:pt x="28867" y="186041"/>
                  </a:lnTo>
                  <a:lnTo>
                    <a:pt x="33482" y="179090"/>
                  </a:lnTo>
                  <a:lnTo>
                    <a:pt x="37624" y="161538"/>
                  </a:lnTo>
                  <a:lnTo>
                    <a:pt x="38462" y="161443"/>
                  </a:lnTo>
                  <a:lnTo>
                    <a:pt x="41275" y="163219"/>
                  </a:lnTo>
                  <a:lnTo>
                    <a:pt x="56308" y="174125"/>
                  </a:lnTo>
                  <a:lnTo>
                    <a:pt x="68056" y="176983"/>
                  </a:lnTo>
                  <a:lnTo>
                    <a:pt x="71450" y="175267"/>
                  </a:lnTo>
                  <a:lnTo>
                    <a:pt x="87623" y="151565"/>
                  </a:lnTo>
                  <a:lnTo>
                    <a:pt x="102966" y="110205"/>
                  </a:lnTo>
                  <a:lnTo>
                    <a:pt x="110887" y="71495"/>
                  </a:lnTo>
                  <a:lnTo>
                    <a:pt x="115115" y="31804"/>
                  </a:lnTo>
                  <a:lnTo>
                    <a:pt x="119494" y="3221"/>
                  </a:lnTo>
                  <a:lnTo>
                    <a:pt x="119148" y="865"/>
                  </a:lnTo>
                  <a:lnTo>
                    <a:pt x="118212" y="0"/>
                  </a:lnTo>
                  <a:lnTo>
                    <a:pt x="116882" y="128"/>
                  </a:lnTo>
                  <a:lnTo>
                    <a:pt x="115404" y="7797"/>
                  </a:lnTo>
                  <a:lnTo>
                    <a:pt x="115083" y="53834"/>
                  </a:lnTo>
                  <a:lnTo>
                    <a:pt x="121160" y="100627"/>
                  </a:lnTo>
                  <a:lnTo>
                    <a:pt x="128978" y="129571"/>
                  </a:lnTo>
                  <a:lnTo>
                    <a:pt x="137007" y="143174"/>
                  </a:lnTo>
                  <a:lnTo>
                    <a:pt x="147632" y="151571"/>
                  </a:lnTo>
                  <a:lnTo>
                    <a:pt x="152723" y="152682"/>
                  </a:lnTo>
                  <a:lnTo>
                    <a:pt x="157528" y="152011"/>
                  </a:lnTo>
                  <a:lnTo>
                    <a:pt x="162143" y="150153"/>
                  </a:lnTo>
                  <a:lnTo>
                    <a:pt x="165220" y="146797"/>
                  </a:lnTo>
                  <a:lnTo>
                    <a:pt x="168638" y="137424"/>
                  </a:lnTo>
                  <a:lnTo>
                    <a:pt x="167432" y="131961"/>
                  </a:lnTo>
                  <a:lnTo>
                    <a:pt x="160449" y="120247"/>
                  </a:lnTo>
                  <a:lnTo>
                    <a:pt x="144617" y="105123"/>
                  </a:lnTo>
                  <a:lnTo>
                    <a:pt x="132670" y="99853"/>
                  </a:lnTo>
                  <a:lnTo>
                    <a:pt x="121010" y="98216"/>
                  </a:lnTo>
                  <a:lnTo>
                    <a:pt x="104367" y="101350"/>
                  </a:lnTo>
                  <a:lnTo>
                    <a:pt x="104124" y="101562"/>
                  </a:lnTo>
                  <a:lnTo>
                    <a:pt x="105736" y="101797"/>
                  </a:lnTo>
                  <a:lnTo>
                    <a:pt x="139477" y="89113"/>
                  </a:lnTo>
                  <a:lnTo>
                    <a:pt x="165134" y="79385"/>
                  </a:lnTo>
                  <a:lnTo>
                    <a:pt x="174714" y="77830"/>
                  </a:lnTo>
                  <a:lnTo>
                    <a:pt x="177834" y="78121"/>
                  </a:lnTo>
                  <a:lnTo>
                    <a:pt x="179913" y="79021"/>
                  </a:lnTo>
                  <a:lnTo>
                    <a:pt x="181299" y="80326"/>
                  </a:lnTo>
                  <a:lnTo>
                    <a:pt x="188274" y="121757"/>
                  </a:lnTo>
                  <a:lnTo>
                    <a:pt x="189997" y="168764"/>
                  </a:lnTo>
                  <a:lnTo>
                    <a:pt x="192177" y="207144"/>
                  </a:lnTo>
                  <a:lnTo>
                    <a:pt x="196369" y="253732"/>
                  </a:lnTo>
                  <a:lnTo>
                    <a:pt x="196503" y="256067"/>
                  </a:lnTo>
                  <a:lnTo>
                    <a:pt x="196748" y="214860"/>
                  </a:lnTo>
                  <a:lnTo>
                    <a:pt x="196762" y="182726"/>
                  </a:lnTo>
                  <a:lnTo>
                    <a:pt x="198178" y="145632"/>
                  </a:lnTo>
                  <a:lnTo>
                    <a:pt x="203512" y="107978"/>
                  </a:lnTo>
                  <a:lnTo>
                    <a:pt x="214070" y="63188"/>
                  </a:lnTo>
                  <a:lnTo>
                    <a:pt x="221158" y="50406"/>
                  </a:lnTo>
                  <a:lnTo>
                    <a:pt x="224318" y="47138"/>
                  </a:lnTo>
                  <a:lnTo>
                    <a:pt x="227131" y="45665"/>
                  </a:lnTo>
                  <a:lnTo>
                    <a:pt x="229711" y="45389"/>
                  </a:lnTo>
                  <a:lnTo>
                    <a:pt x="236341" y="48844"/>
                  </a:lnTo>
                  <a:lnTo>
                    <a:pt x="240085" y="51742"/>
                  </a:lnTo>
                  <a:lnTo>
                    <a:pt x="244244" y="62487"/>
                  </a:lnTo>
                  <a:lnTo>
                    <a:pt x="245354" y="69303"/>
                  </a:lnTo>
                  <a:lnTo>
                    <a:pt x="242823" y="84403"/>
                  </a:lnTo>
                  <a:lnTo>
                    <a:pt x="231583" y="108771"/>
                  </a:lnTo>
                  <a:lnTo>
                    <a:pt x="220710" y="123346"/>
                  </a:lnTo>
                  <a:lnTo>
                    <a:pt x="208822" y="132176"/>
                  </a:lnTo>
                  <a:lnTo>
                    <a:pt x="204100" y="134107"/>
                  </a:lnTo>
                  <a:lnTo>
                    <a:pt x="200246" y="134689"/>
                  </a:lnTo>
                  <a:lnTo>
                    <a:pt x="190422" y="13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819">
              <a:extLst>
                <a:ext uri="{FF2B5EF4-FFF2-40B4-BE49-F238E27FC236}">
                  <a16:creationId xmlns:a16="http://schemas.microsoft.com/office/drawing/2014/main" xmlns="" id="{8F8F7DC7-5822-4B7A-9D59-E2BA14A376C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14750" y="1230213"/>
              <a:ext cx="177801" cy="233757"/>
            </a:xfrm>
            <a:custGeom>
              <a:avLst/>
              <a:gdLst/>
              <a:ahLst/>
              <a:cxnLst/>
              <a:rect l="0" t="0" r="0" b="0"/>
              <a:pathLst>
                <a:path w="177801" h="233757">
                  <a:moveTo>
                    <a:pt x="0" y="154087"/>
                  </a:moveTo>
                  <a:lnTo>
                    <a:pt x="0" y="154087"/>
                  </a:lnTo>
                  <a:lnTo>
                    <a:pt x="705" y="198518"/>
                  </a:lnTo>
                  <a:lnTo>
                    <a:pt x="8838" y="226914"/>
                  </a:lnTo>
                  <a:lnTo>
                    <a:pt x="11537" y="230155"/>
                  </a:lnTo>
                  <a:lnTo>
                    <a:pt x="18298" y="233756"/>
                  </a:lnTo>
                  <a:lnTo>
                    <a:pt x="22076" y="232600"/>
                  </a:lnTo>
                  <a:lnTo>
                    <a:pt x="30038" y="225670"/>
                  </a:lnTo>
                  <a:lnTo>
                    <a:pt x="39082" y="209869"/>
                  </a:lnTo>
                  <a:lnTo>
                    <a:pt x="50399" y="169011"/>
                  </a:lnTo>
                  <a:lnTo>
                    <a:pt x="56257" y="202166"/>
                  </a:lnTo>
                  <a:lnTo>
                    <a:pt x="57966" y="205895"/>
                  </a:lnTo>
                  <a:lnTo>
                    <a:pt x="63628" y="211920"/>
                  </a:lnTo>
                  <a:lnTo>
                    <a:pt x="66407" y="213104"/>
                  </a:lnTo>
                  <a:lnTo>
                    <a:pt x="68966" y="213187"/>
                  </a:lnTo>
                  <a:lnTo>
                    <a:pt x="71377" y="212537"/>
                  </a:lnTo>
                  <a:lnTo>
                    <a:pt x="81513" y="201509"/>
                  </a:lnTo>
                  <a:lnTo>
                    <a:pt x="101944" y="167270"/>
                  </a:lnTo>
                  <a:lnTo>
                    <a:pt x="115891" y="126321"/>
                  </a:lnTo>
                  <a:lnTo>
                    <a:pt x="124649" y="90006"/>
                  </a:lnTo>
                  <a:lnTo>
                    <a:pt x="133246" y="54110"/>
                  </a:lnTo>
                  <a:lnTo>
                    <a:pt x="140375" y="13457"/>
                  </a:lnTo>
                  <a:lnTo>
                    <a:pt x="140150" y="5300"/>
                  </a:lnTo>
                  <a:lnTo>
                    <a:pt x="138589" y="1274"/>
                  </a:lnTo>
                  <a:lnTo>
                    <a:pt x="136137" y="0"/>
                  </a:lnTo>
                  <a:lnTo>
                    <a:pt x="133091" y="562"/>
                  </a:lnTo>
                  <a:lnTo>
                    <a:pt x="125944" y="10594"/>
                  </a:lnTo>
                  <a:lnTo>
                    <a:pt x="119475" y="27518"/>
                  </a:lnTo>
                  <a:lnTo>
                    <a:pt x="115322" y="74758"/>
                  </a:lnTo>
                  <a:lnTo>
                    <a:pt x="112721" y="116941"/>
                  </a:lnTo>
                  <a:lnTo>
                    <a:pt x="109363" y="156957"/>
                  </a:lnTo>
                  <a:lnTo>
                    <a:pt x="110250" y="185511"/>
                  </a:lnTo>
                  <a:lnTo>
                    <a:pt x="111600" y="191970"/>
                  </a:lnTo>
                  <a:lnTo>
                    <a:pt x="115322" y="196981"/>
                  </a:lnTo>
                  <a:lnTo>
                    <a:pt x="126984" y="204431"/>
                  </a:lnTo>
                  <a:lnTo>
                    <a:pt x="133340" y="204583"/>
                  </a:lnTo>
                  <a:lnTo>
                    <a:pt x="146045" y="199107"/>
                  </a:lnTo>
                  <a:lnTo>
                    <a:pt x="177800" y="173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820">
              <a:extLst>
                <a:ext uri="{FF2B5EF4-FFF2-40B4-BE49-F238E27FC236}">
                  <a16:creationId xmlns:a16="http://schemas.microsoft.com/office/drawing/2014/main" xmlns="" id="{5AE6D9DC-AD36-427E-BA9F-1E27E8098FD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16350" y="1327150"/>
              <a:ext cx="76201" cy="17583"/>
            </a:xfrm>
            <a:custGeom>
              <a:avLst/>
              <a:gdLst/>
              <a:ahLst/>
              <a:cxnLst/>
              <a:rect l="0" t="0" r="0" b="0"/>
              <a:pathLst>
                <a:path w="76201" h="1758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7"/>
                  </a:lnTo>
                  <a:lnTo>
                    <a:pt x="3371" y="15188"/>
                  </a:lnTo>
                  <a:lnTo>
                    <a:pt x="10670" y="17334"/>
                  </a:lnTo>
                  <a:lnTo>
                    <a:pt x="20970" y="1758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821">
              <a:extLst>
                <a:ext uri="{FF2B5EF4-FFF2-40B4-BE49-F238E27FC236}">
                  <a16:creationId xmlns:a16="http://schemas.microsoft.com/office/drawing/2014/main" xmlns="" id="{80755964-4CC6-4470-8D61-456C21D3378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005883" y="1130300"/>
              <a:ext cx="731218" cy="81668"/>
            </a:xfrm>
            <a:custGeom>
              <a:avLst/>
              <a:gdLst/>
              <a:ahLst/>
              <a:cxnLst/>
              <a:rect l="0" t="0" r="0" b="0"/>
              <a:pathLst>
                <a:path w="731218" h="81668">
                  <a:moveTo>
                    <a:pt x="7317" y="76200"/>
                  </a:moveTo>
                  <a:lnTo>
                    <a:pt x="7317" y="76200"/>
                  </a:lnTo>
                  <a:lnTo>
                    <a:pt x="575" y="76200"/>
                  </a:lnTo>
                  <a:lnTo>
                    <a:pt x="0" y="76905"/>
                  </a:lnTo>
                  <a:lnTo>
                    <a:pt x="1028" y="78081"/>
                  </a:lnTo>
                  <a:lnTo>
                    <a:pt x="3124" y="79571"/>
                  </a:lnTo>
                  <a:lnTo>
                    <a:pt x="22929" y="81667"/>
                  </a:lnTo>
                  <a:lnTo>
                    <a:pt x="67995" y="78917"/>
                  </a:lnTo>
                  <a:lnTo>
                    <a:pt x="115424" y="73645"/>
                  </a:lnTo>
                  <a:lnTo>
                    <a:pt x="142888" y="70263"/>
                  </a:lnTo>
                  <a:lnTo>
                    <a:pt x="178131" y="66598"/>
                  </a:lnTo>
                  <a:lnTo>
                    <a:pt x="218560" y="62743"/>
                  </a:lnTo>
                  <a:lnTo>
                    <a:pt x="262446" y="58762"/>
                  </a:lnTo>
                  <a:lnTo>
                    <a:pt x="312869" y="53991"/>
                  </a:lnTo>
                  <a:lnTo>
                    <a:pt x="367652" y="48694"/>
                  </a:lnTo>
                  <a:lnTo>
                    <a:pt x="425340" y="43046"/>
                  </a:lnTo>
                  <a:lnTo>
                    <a:pt x="477911" y="37164"/>
                  </a:lnTo>
                  <a:lnTo>
                    <a:pt x="527067" y="31126"/>
                  </a:lnTo>
                  <a:lnTo>
                    <a:pt x="573951" y="24984"/>
                  </a:lnTo>
                  <a:lnTo>
                    <a:pt x="612262" y="19478"/>
                  </a:lnTo>
                  <a:lnTo>
                    <a:pt x="644858" y="14397"/>
                  </a:lnTo>
                  <a:lnTo>
                    <a:pt x="673644" y="9598"/>
                  </a:lnTo>
                  <a:lnTo>
                    <a:pt x="731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822">
              <a:extLst>
                <a:ext uri="{FF2B5EF4-FFF2-40B4-BE49-F238E27FC236}">
                  <a16:creationId xmlns:a16="http://schemas.microsoft.com/office/drawing/2014/main" xmlns="" id="{A3F286BB-CBFE-4D5F-83EB-32F334FF0A1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584700" y="1060450"/>
              <a:ext cx="152235" cy="158751"/>
            </a:xfrm>
            <a:custGeom>
              <a:avLst/>
              <a:gdLst/>
              <a:ahLst/>
              <a:cxnLst/>
              <a:rect l="0" t="0" r="0" b="0"/>
              <a:pathLst>
                <a:path w="152235" h="158751">
                  <a:moveTo>
                    <a:pt x="0" y="0"/>
                  </a:moveTo>
                  <a:lnTo>
                    <a:pt x="0" y="0"/>
                  </a:lnTo>
                  <a:lnTo>
                    <a:pt x="46087" y="0"/>
                  </a:lnTo>
                  <a:lnTo>
                    <a:pt x="86406" y="3371"/>
                  </a:lnTo>
                  <a:lnTo>
                    <a:pt x="119519" y="8838"/>
                  </a:lnTo>
                  <a:lnTo>
                    <a:pt x="134493" y="16628"/>
                  </a:lnTo>
                  <a:lnTo>
                    <a:pt x="145147" y="27851"/>
                  </a:lnTo>
                  <a:lnTo>
                    <a:pt x="152234" y="42247"/>
                  </a:lnTo>
                  <a:lnTo>
                    <a:pt x="152091" y="59934"/>
                  </a:lnTo>
                  <a:lnTo>
                    <a:pt x="150076" y="69589"/>
                  </a:lnTo>
                  <a:lnTo>
                    <a:pt x="130388" y="100033"/>
                  </a:lnTo>
                  <a:lnTo>
                    <a:pt x="87525" y="141802"/>
                  </a:lnTo>
                  <a:lnTo>
                    <a:pt x="698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823">
              <a:extLst>
                <a:ext uri="{FF2B5EF4-FFF2-40B4-BE49-F238E27FC236}">
                  <a16:creationId xmlns:a16="http://schemas.microsoft.com/office/drawing/2014/main" xmlns="" id="{1B7D1CEE-3901-40DD-93BE-FC6573E5D7C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89450" y="1532902"/>
              <a:ext cx="154435" cy="318320"/>
            </a:xfrm>
            <a:custGeom>
              <a:avLst/>
              <a:gdLst/>
              <a:ahLst/>
              <a:cxnLst/>
              <a:rect l="0" t="0" r="0" b="0"/>
              <a:pathLst>
                <a:path w="154435" h="318320">
                  <a:moveTo>
                    <a:pt x="0" y="314948"/>
                  </a:moveTo>
                  <a:lnTo>
                    <a:pt x="0" y="314948"/>
                  </a:lnTo>
                  <a:lnTo>
                    <a:pt x="0" y="318319"/>
                  </a:lnTo>
                  <a:lnTo>
                    <a:pt x="8788" y="282605"/>
                  </a:lnTo>
                  <a:lnTo>
                    <a:pt x="19773" y="237396"/>
                  </a:lnTo>
                  <a:lnTo>
                    <a:pt x="28544" y="197225"/>
                  </a:lnTo>
                  <a:lnTo>
                    <a:pt x="33846" y="173671"/>
                  </a:lnTo>
                  <a:lnTo>
                    <a:pt x="39497" y="148797"/>
                  </a:lnTo>
                  <a:lnTo>
                    <a:pt x="46087" y="124453"/>
                  </a:lnTo>
                  <a:lnTo>
                    <a:pt x="53303" y="100462"/>
                  </a:lnTo>
                  <a:lnTo>
                    <a:pt x="67435" y="57343"/>
                  </a:lnTo>
                  <a:lnTo>
                    <a:pt x="82617" y="16057"/>
                  </a:lnTo>
                  <a:lnTo>
                    <a:pt x="89165" y="2661"/>
                  </a:lnTo>
                  <a:lnTo>
                    <a:pt x="91194" y="218"/>
                  </a:lnTo>
                  <a:lnTo>
                    <a:pt x="92546" y="0"/>
                  </a:lnTo>
                  <a:lnTo>
                    <a:pt x="93447" y="1266"/>
                  </a:lnTo>
                  <a:lnTo>
                    <a:pt x="100669" y="45971"/>
                  </a:lnTo>
                  <a:lnTo>
                    <a:pt x="107301" y="84395"/>
                  </a:lnTo>
                  <a:lnTo>
                    <a:pt x="114952" y="127343"/>
                  </a:lnTo>
                  <a:lnTo>
                    <a:pt x="123056" y="171596"/>
                  </a:lnTo>
                  <a:lnTo>
                    <a:pt x="131362" y="214782"/>
                  </a:lnTo>
                  <a:lnTo>
                    <a:pt x="139757" y="249969"/>
                  </a:lnTo>
                  <a:lnTo>
                    <a:pt x="153274" y="296939"/>
                  </a:lnTo>
                  <a:lnTo>
                    <a:pt x="154434" y="306944"/>
                  </a:lnTo>
                  <a:lnTo>
                    <a:pt x="153756" y="309612"/>
                  </a:lnTo>
                  <a:lnTo>
                    <a:pt x="151187" y="309274"/>
                  </a:lnTo>
                  <a:lnTo>
                    <a:pt x="142689" y="303254"/>
                  </a:lnTo>
                  <a:lnTo>
                    <a:pt x="105068" y="257303"/>
                  </a:lnTo>
                  <a:lnTo>
                    <a:pt x="68418" y="215367"/>
                  </a:lnTo>
                  <a:lnTo>
                    <a:pt x="45907" y="197170"/>
                  </a:lnTo>
                  <a:lnTo>
                    <a:pt x="32574" y="190680"/>
                  </a:lnTo>
                  <a:lnTo>
                    <a:pt x="30888" y="189064"/>
                  </a:lnTo>
                  <a:lnTo>
                    <a:pt x="30470" y="187281"/>
                  </a:lnTo>
                  <a:lnTo>
                    <a:pt x="30897" y="185387"/>
                  </a:lnTo>
                  <a:lnTo>
                    <a:pt x="38897" y="183282"/>
                  </a:lnTo>
                  <a:lnTo>
                    <a:pt x="85869" y="181114"/>
                  </a:lnTo>
                  <a:lnTo>
                    <a:pt x="139700" y="17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824">
              <a:extLst>
                <a:ext uri="{FF2B5EF4-FFF2-40B4-BE49-F238E27FC236}">
                  <a16:creationId xmlns:a16="http://schemas.microsoft.com/office/drawing/2014/main" xmlns="" id="{8F15B661-44B7-4F95-A4DF-5A0FFA7C821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73370" y="1679998"/>
              <a:ext cx="76431" cy="110820"/>
            </a:xfrm>
            <a:custGeom>
              <a:avLst/>
              <a:gdLst/>
              <a:ahLst/>
              <a:cxnLst/>
              <a:rect l="0" t="0" r="0" b="0"/>
              <a:pathLst>
                <a:path w="76431" h="110820">
                  <a:moveTo>
                    <a:pt x="70080" y="9102"/>
                  </a:moveTo>
                  <a:lnTo>
                    <a:pt x="70080" y="9102"/>
                  </a:lnTo>
                  <a:lnTo>
                    <a:pt x="53121" y="2194"/>
                  </a:lnTo>
                  <a:lnTo>
                    <a:pt x="50307" y="263"/>
                  </a:lnTo>
                  <a:lnTo>
                    <a:pt x="41536" y="0"/>
                  </a:lnTo>
                  <a:lnTo>
                    <a:pt x="36234" y="917"/>
                  </a:lnTo>
                  <a:lnTo>
                    <a:pt x="18659" y="12321"/>
                  </a:lnTo>
                  <a:lnTo>
                    <a:pt x="3417" y="29106"/>
                  </a:lnTo>
                  <a:lnTo>
                    <a:pt x="0" y="43157"/>
                  </a:lnTo>
                  <a:lnTo>
                    <a:pt x="1539" y="58104"/>
                  </a:lnTo>
                  <a:lnTo>
                    <a:pt x="6926" y="71803"/>
                  </a:lnTo>
                  <a:lnTo>
                    <a:pt x="21264" y="91415"/>
                  </a:lnTo>
                  <a:lnTo>
                    <a:pt x="38918" y="107261"/>
                  </a:lnTo>
                  <a:lnTo>
                    <a:pt x="53173" y="110819"/>
                  </a:lnTo>
                  <a:lnTo>
                    <a:pt x="76430" y="11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825">
              <a:extLst>
                <a:ext uri="{FF2B5EF4-FFF2-40B4-BE49-F238E27FC236}">
                  <a16:creationId xmlns:a16="http://schemas.microsoft.com/office/drawing/2014/main" xmlns="" id="{252DB86D-6D14-4E11-A110-B13DAF65894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780447" y="1670933"/>
              <a:ext cx="96354" cy="107465"/>
            </a:xfrm>
            <a:custGeom>
              <a:avLst/>
              <a:gdLst/>
              <a:ahLst/>
              <a:cxnLst/>
              <a:rect l="0" t="0" r="0" b="0"/>
              <a:pathLst>
                <a:path w="96354" h="107465">
                  <a:moveTo>
                    <a:pt x="77303" y="5467"/>
                  </a:moveTo>
                  <a:lnTo>
                    <a:pt x="77303" y="5467"/>
                  </a:lnTo>
                  <a:lnTo>
                    <a:pt x="70561" y="2096"/>
                  </a:lnTo>
                  <a:lnTo>
                    <a:pt x="56255" y="0"/>
                  </a:lnTo>
                  <a:lnTo>
                    <a:pt x="38611" y="2750"/>
                  </a:lnTo>
                  <a:lnTo>
                    <a:pt x="16606" y="14775"/>
                  </a:lnTo>
                  <a:lnTo>
                    <a:pt x="6111" y="27713"/>
                  </a:lnTo>
                  <a:lnTo>
                    <a:pt x="2325" y="35114"/>
                  </a:lnTo>
                  <a:lnTo>
                    <a:pt x="0" y="50864"/>
                  </a:lnTo>
                  <a:lnTo>
                    <a:pt x="367" y="59015"/>
                  </a:lnTo>
                  <a:lnTo>
                    <a:pt x="6420" y="73716"/>
                  </a:lnTo>
                  <a:lnTo>
                    <a:pt x="21728" y="92011"/>
                  </a:lnTo>
                  <a:lnTo>
                    <a:pt x="34258" y="101081"/>
                  </a:lnTo>
                  <a:lnTo>
                    <a:pt x="49235" y="107464"/>
                  </a:lnTo>
                  <a:lnTo>
                    <a:pt x="67180" y="107008"/>
                  </a:lnTo>
                  <a:lnTo>
                    <a:pt x="96353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826">
              <a:extLst>
                <a:ext uri="{FF2B5EF4-FFF2-40B4-BE49-F238E27FC236}">
                  <a16:creationId xmlns:a16="http://schemas.microsoft.com/office/drawing/2014/main" xmlns="" id="{F7D093BB-E843-4E27-B474-1B00948256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03083" y="1672775"/>
              <a:ext cx="94368" cy="106520"/>
            </a:xfrm>
            <a:custGeom>
              <a:avLst/>
              <a:gdLst/>
              <a:ahLst/>
              <a:cxnLst/>
              <a:rect l="0" t="0" r="0" b="0"/>
              <a:pathLst>
                <a:path w="94368" h="106520">
                  <a:moveTo>
                    <a:pt x="5467" y="29025"/>
                  </a:moveTo>
                  <a:lnTo>
                    <a:pt x="5467" y="29025"/>
                  </a:lnTo>
                  <a:lnTo>
                    <a:pt x="2096" y="29025"/>
                  </a:lnTo>
                  <a:lnTo>
                    <a:pt x="1103" y="30436"/>
                  </a:lnTo>
                  <a:lnTo>
                    <a:pt x="0" y="35767"/>
                  </a:lnTo>
                  <a:lnTo>
                    <a:pt x="1116" y="38459"/>
                  </a:lnTo>
                  <a:lnTo>
                    <a:pt x="6120" y="43331"/>
                  </a:lnTo>
                  <a:lnTo>
                    <a:pt x="11166" y="45966"/>
                  </a:lnTo>
                  <a:lnTo>
                    <a:pt x="13499" y="46669"/>
                  </a:lnTo>
                  <a:lnTo>
                    <a:pt x="26897" y="44287"/>
                  </a:lnTo>
                  <a:lnTo>
                    <a:pt x="40901" y="35742"/>
                  </a:lnTo>
                  <a:lnTo>
                    <a:pt x="47792" y="26366"/>
                  </a:lnTo>
                  <a:lnTo>
                    <a:pt x="53756" y="11069"/>
                  </a:lnTo>
                  <a:lnTo>
                    <a:pt x="54593" y="6471"/>
                  </a:lnTo>
                  <a:lnTo>
                    <a:pt x="53034" y="3405"/>
                  </a:lnTo>
                  <a:lnTo>
                    <a:pt x="49878" y="1362"/>
                  </a:lnTo>
                  <a:lnTo>
                    <a:pt x="45658" y="0"/>
                  </a:lnTo>
                  <a:lnTo>
                    <a:pt x="35324" y="2249"/>
                  </a:lnTo>
                  <a:lnTo>
                    <a:pt x="24381" y="8658"/>
                  </a:lnTo>
                  <a:lnTo>
                    <a:pt x="14814" y="18562"/>
                  </a:lnTo>
                  <a:lnTo>
                    <a:pt x="11503" y="33782"/>
                  </a:lnTo>
                  <a:lnTo>
                    <a:pt x="15126" y="68927"/>
                  </a:lnTo>
                  <a:lnTo>
                    <a:pt x="22460" y="84154"/>
                  </a:lnTo>
                  <a:lnTo>
                    <a:pt x="27379" y="91177"/>
                  </a:lnTo>
                  <a:lnTo>
                    <a:pt x="40371" y="100863"/>
                  </a:lnTo>
                  <a:lnTo>
                    <a:pt x="47786" y="104434"/>
                  </a:lnTo>
                  <a:lnTo>
                    <a:pt x="65433" y="106519"/>
                  </a:lnTo>
                  <a:lnTo>
                    <a:pt x="94367" y="10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827">
              <a:extLst>
                <a:ext uri="{FF2B5EF4-FFF2-40B4-BE49-F238E27FC236}">
                  <a16:creationId xmlns:a16="http://schemas.microsoft.com/office/drawing/2014/main" xmlns="" id="{3A597266-4CC4-448B-B371-FFEF6704A2A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45437" y="1646634"/>
              <a:ext cx="104219" cy="307846"/>
            </a:xfrm>
            <a:custGeom>
              <a:avLst/>
              <a:gdLst/>
              <a:ahLst/>
              <a:cxnLst/>
              <a:rect l="0" t="0" r="0" b="0"/>
              <a:pathLst>
                <a:path w="104219" h="307846">
                  <a:moveTo>
                    <a:pt x="34563" y="48816"/>
                  </a:moveTo>
                  <a:lnTo>
                    <a:pt x="34563" y="48816"/>
                  </a:lnTo>
                  <a:lnTo>
                    <a:pt x="27821" y="58929"/>
                  </a:lnTo>
                  <a:lnTo>
                    <a:pt x="17970" y="97224"/>
                  </a:lnTo>
                  <a:lnTo>
                    <a:pt x="11380" y="138810"/>
                  </a:lnTo>
                  <a:lnTo>
                    <a:pt x="7091" y="172775"/>
                  </a:lnTo>
                  <a:lnTo>
                    <a:pt x="2833" y="209036"/>
                  </a:lnTo>
                  <a:lnTo>
                    <a:pt x="0" y="244203"/>
                  </a:lnTo>
                  <a:lnTo>
                    <a:pt x="1667" y="284979"/>
                  </a:lnTo>
                  <a:lnTo>
                    <a:pt x="3178" y="305135"/>
                  </a:lnTo>
                  <a:lnTo>
                    <a:pt x="4468" y="307184"/>
                  </a:lnTo>
                  <a:lnTo>
                    <a:pt x="6033" y="307845"/>
                  </a:lnTo>
                  <a:lnTo>
                    <a:pt x="7782" y="305463"/>
                  </a:lnTo>
                  <a:lnTo>
                    <a:pt x="21097" y="260213"/>
                  </a:lnTo>
                  <a:lnTo>
                    <a:pt x="26932" y="222498"/>
                  </a:lnTo>
                  <a:lnTo>
                    <a:pt x="31877" y="176808"/>
                  </a:lnTo>
                  <a:lnTo>
                    <a:pt x="34183" y="151783"/>
                  </a:lnTo>
                  <a:lnTo>
                    <a:pt x="36426" y="125927"/>
                  </a:lnTo>
                  <a:lnTo>
                    <a:pt x="40800" y="80265"/>
                  </a:lnTo>
                  <a:lnTo>
                    <a:pt x="45801" y="43038"/>
                  </a:lnTo>
                  <a:lnTo>
                    <a:pt x="58629" y="5655"/>
                  </a:lnTo>
                  <a:lnTo>
                    <a:pt x="61190" y="992"/>
                  </a:lnTo>
                  <a:lnTo>
                    <a:pt x="65015" y="0"/>
                  </a:lnTo>
                  <a:lnTo>
                    <a:pt x="69681" y="1455"/>
                  </a:lnTo>
                  <a:lnTo>
                    <a:pt x="74908" y="4542"/>
                  </a:lnTo>
                  <a:lnTo>
                    <a:pt x="92378" y="25742"/>
                  </a:lnTo>
                  <a:lnTo>
                    <a:pt x="104218" y="57737"/>
                  </a:lnTo>
                  <a:lnTo>
                    <a:pt x="102083" y="97399"/>
                  </a:lnTo>
                  <a:lnTo>
                    <a:pt x="90443" y="122149"/>
                  </a:lnTo>
                  <a:lnTo>
                    <a:pt x="60966" y="160041"/>
                  </a:lnTo>
                  <a:lnTo>
                    <a:pt x="47709" y="168805"/>
                  </a:lnTo>
                  <a:lnTo>
                    <a:pt x="41209" y="171142"/>
                  </a:lnTo>
                  <a:lnTo>
                    <a:pt x="37583" y="169172"/>
                  </a:lnTo>
                  <a:lnTo>
                    <a:pt x="35871" y="164331"/>
                  </a:lnTo>
                  <a:lnTo>
                    <a:pt x="34563" y="144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828">
              <a:extLst>
                <a:ext uri="{FF2B5EF4-FFF2-40B4-BE49-F238E27FC236}">
                  <a16:creationId xmlns:a16="http://schemas.microsoft.com/office/drawing/2014/main" xmlns="" id="{02E6DA9C-D63A-4465-A48C-04E92131B9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04940" y="1511300"/>
              <a:ext cx="59211" cy="281834"/>
            </a:xfrm>
            <a:custGeom>
              <a:avLst/>
              <a:gdLst/>
              <a:ahLst/>
              <a:cxnLst/>
              <a:rect l="0" t="0" r="0" b="0"/>
              <a:pathLst>
                <a:path w="59211" h="281834">
                  <a:moveTo>
                    <a:pt x="59210" y="0"/>
                  </a:moveTo>
                  <a:lnTo>
                    <a:pt x="59210" y="0"/>
                  </a:lnTo>
                  <a:lnTo>
                    <a:pt x="55839" y="22322"/>
                  </a:lnTo>
                  <a:lnTo>
                    <a:pt x="43630" y="57022"/>
                  </a:lnTo>
                  <a:lnTo>
                    <a:pt x="33349" y="101954"/>
                  </a:lnTo>
                  <a:lnTo>
                    <a:pt x="26314" y="138211"/>
                  </a:lnTo>
                  <a:lnTo>
                    <a:pt x="18484" y="175727"/>
                  </a:lnTo>
                  <a:lnTo>
                    <a:pt x="6848" y="223204"/>
                  </a:lnTo>
                  <a:lnTo>
                    <a:pt x="0" y="265922"/>
                  </a:lnTo>
                  <a:lnTo>
                    <a:pt x="687" y="272531"/>
                  </a:lnTo>
                  <a:lnTo>
                    <a:pt x="3262" y="276937"/>
                  </a:lnTo>
                  <a:lnTo>
                    <a:pt x="7094" y="279875"/>
                  </a:lnTo>
                  <a:lnTo>
                    <a:pt x="11766" y="281833"/>
                  </a:lnTo>
                  <a:lnTo>
                    <a:pt x="18409" y="280317"/>
                  </a:lnTo>
                  <a:lnTo>
                    <a:pt x="5286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829">
              <a:extLst>
                <a:ext uri="{FF2B5EF4-FFF2-40B4-BE49-F238E27FC236}">
                  <a16:creationId xmlns:a16="http://schemas.microsoft.com/office/drawing/2014/main" xmlns="" id="{CE9EBE96-8FA9-43D4-B874-2E16E6FCD4E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13350" y="16446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22322" y="28379"/>
                  </a:lnTo>
                  <a:lnTo>
                    <a:pt x="65401" y="15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319">
            <a:extLst>
              <a:ext uri="{FF2B5EF4-FFF2-40B4-BE49-F238E27FC236}">
                <a16:creationId xmlns:a16="http://schemas.microsoft.com/office/drawing/2014/main" xmlns="" id="{26AC4A67-D79E-4C92-88A7-408F7575528C}"/>
              </a:ext>
            </a:extLst>
          </p:cNvPr>
          <p:cNvGrpSpPr/>
          <p:nvPr/>
        </p:nvGrpSpPr>
        <p:grpSpPr>
          <a:xfrm>
            <a:off x="3361309" y="3660042"/>
            <a:ext cx="562992" cy="356027"/>
            <a:chOff x="3361309" y="3660042"/>
            <a:chExt cx="562992" cy="356027"/>
          </a:xfrm>
        </p:grpSpPr>
        <p:sp>
          <p:nvSpPr>
            <p:cNvPr id="537" name="SMARTInkShape-1830">
              <a:extLst>
                <a:ext uri="{FF2B5EF4-FFF2-40B4-BE49-F238E27FC236}">
                  <a16:creationId xmlns:a16="http://schemas.microsoft.com/office/drawing/2014/main" xmlns="" id="{F9198D44-4C98-4AB8-95B4-090C2C76568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61309" y="3660042"/>
              <a:ext cx="371137" cy="356027"/>
            </a:xfrm>
            <a:custGeom>
              <a:avLst/>
              <a:gdLst/>
              <a:ahLst/>
              <a:cxnLst/>
              <a:rect l="0" t="0" r="0" b="0"/>
              <a:pathLst>
                <a:path w="371137" h="356027">
                  <a:moveTo>
                    <a:pt x="67691" y="35658"/>
                  </a:moveTo>
                  <a:lnTo>
                    <a:pt x="67691" y="35658"/>
                  </a:lnTo>
                  <a:lnTo>
                    <a:pt x="52944" y="9927"/>
                  </a:lnTo>
                  <a:lnTo>
                    <a:pt x="49393" y="5804"/>
                  </a:lnTo>
                  <a:lnTo>
                    <a:pt x="39803" y="1223"/>
                  </a:lnTo>
                  <a:lnTo>
                    <a:pt x="34283" y="0"/>
                  </a:lnTo>
                  <a:lnTo>
                    <a:pt x="29191" y="598"/>
                  </a:lnTo>
                  <a:lnTo>
                    <a:pt x="19770" y="5023"/>
                  </a:lnTo>
                  <a:lnTo>
                    <a:pt x="6533" y="28933"/>
                  </a:lnTo>
                  <a:lnTo>
                    <a:pt x="3788" y="69570"/>
                  </a:lnTo>
                  <a:lnTo>
                    <a:pt x="7775" y="106704"/>
                  </a:lnTo>
                  <a:lnTo>
                    <a:pt x="14250" y="148373"/>
                  </a:lnTo>
                  <a:lnTo>
                    <a:pt x="21832" y="190411"/>
                  </a:lnTo>
                  <a:lnTo>
                    <a:pt x="31787" y="232613"/>
                  </a:lnTo>
                  <a:lnTo>
                    <a:pt x="41856" y="272771"/>
                  </a:lnTo>
                  <a:lnTo>
                    <a:pt x="48683" y="307083"/>
                  </a:lnTo>
                  <a:lnTo>
                    <a:pt x="53040" y="350616"/>
                  </a:lnTo>
                  <a:lnTo>
                    <a:pt x="52279" y="354285"/>
                  </a:lnTo>
                  <a:lnTo>
                    <a:pt x="51066" y="356026"/>
                  </a:lnTo>
                  <a:lnTo>
                    <a:pt x="48141" y="355070"/>
                  </a:lnTo>
                  <a:lnTo>
                    <a:pt x="33206" y="342201"/>
                  </a:lnTo>
                  <a:lnTo>
                    <a:pt x="13337" y="317378"/>
                  </a:lnTo>
                  <a:lnTo>
                    <a:pt x="1111" y="287111"/>
                  </a:lnTo>
                  <a:lnTo>
                    <a:pt x="0" y="276532"/>
                  </a:lnTo>
                  <a:lnTo>
                    <a:pt x="1858" y="267125"/>
                  </a:lnTo>
                  <a:lnTo>
                    <a:pt x="12561" y="258242"/>
                  </a:lnTo>
                  <a:lnTo>
                    <a:pt x="29078" y="251001"/>
                  </a:lnTo>
                  <a:lnTo>
                    <a:pt x="58916" y="247630"/>
                  </a:lnTo>
                  <a:lnTo>
                    <a:pt x="100922" y="250573"/>
                  </a:lnTo>
                  <a:lnTo>
                    <a:pt x="115621" y="252531"/>
                  </a:lnTo>
                  <a:lnTo>
                    <a:pt x="134675" y="263405"/>
                  </a:lnTo>
                  <a:lnTo>
                    <a:pt x="137747" y="265806"/>
                  </a:lnTo>
                  <a:lnTo>
                    <a:pt x="146805" y="268473"/>
                  </a:lnTo>
                  <a:lnTo>
                    <a:pt x="152183" y="269185"/>
                  </a:lnTo>
                  <a:lnTo>
                    <a:pt x="156475" y="268248"/>
                  </a:lnTo>
                  <a:lnTo>
                    <a:pt x="163124" y="263444"/>
                  </a:lnTo>
                  <a:lnTo>
                    <a:pt x="166550" y="258487"/>
                  </a:lnTo>
                  <a:lnTo>
                    <a:pt x="167464" y="256177"/>
                  </a:lnTo>
                  <a:lnTo>
                    <a:pt x="166597" y="249848"/>
                  </a:lnTo>
                  <a:lnTo>
                    <a:pt x="160292" y="234287"/>
                  </a:lnTo>
                  <a:lnTo>
                    <a:pt x="154473" y="227889"/>
                  </a:lnTo>
                  <a:lnTo>
                    <a:pt x="150946" y="225195"/>
                  </a:lnTo>
                  <a:lnTo>
                    <a:pt x="141382" y="222202"/>
                  </a:lnTo>
                  <a:lnTo>
                    <a:pt x="135868" y="221404"/>
                  </a:lnTo>
                  <a:lnTo>
                    <a:pt x="130781" y="222988"/>
                  </a:lnTo>
                  <a:lnTo>
                    <a:pt x="121366" y="230394"/>
                  </a:lnTo>
                  <a:lnTo>
                    <a:pt x="116241" y="238859"/>
                  </a:lnTo>
                  <a:lnTo>
                    <a:pt x="114874" y="243092"/>
                  </a:lnTo>
                  <a:lnTo>
                    <a:pt x="115237" y="253440"/>
                  </a:lnTo>
                  <a:lnTo>
                    <a:pt x="116322" y="259163"/>
                  </a:lnTo>
                  <a:lnTo>
                    <a:pt x="123171" y="269284"/>
                  </a:lnTo>
                  <a:lnTo>
                    <a:pt x="132565" y="277075"/>
                  </a:lnTo>
                  <a:lnTo>
                    <a:pt x="141444" y="280538"/>
                  </a:lnTo>
                  <a:lnTo>
                    <a:pt x="150094" y="280195"/>
                  </a:lnTo>
                  <a:lnTo>
                    <a:pt x="157937" y="277691"/>
                  </a:lnTo>
                  <a:lnTo>
                    <a:pt x="167657" y="271680"/>
                  </a:lnTo>
                  <a:lnTo>
                    <a:pt x="168201" y="272028"/>
                  </a:lnTo>
                  <a:lnTo>
                    <a:pt x="168807" y="274297"/>
                  </a:lnTo>
                  <a:lnTo>
                    <a:pt x="175889" y="282912"/>
                  </a:lnTo>
                  <a:lnTo>
                    <a:pt x="181160" y="286659"/>
                  </a:lnTo>
                  <a:lnTo>
                    <a:pt x="183554" y="287659"/>
                  </a:lnTo>
                  <a:lnTo>
                    <a:pt x="189976" y="286888"/>
                  </a:lnTo>
                  <a:lnTo>
                    <a:pt x="193664" y="285695"/>
                  </a:lnTo>
                  <a:lnTo>
                    <a:pt x="208968" y="270531"/>
                  </a:lnTo>
                  <a:lnTo>
                    <a:pt x="228739" y="232937"/>
                  </a:lnTo>
                  <a:lnTo>
                    <a:pt x="245465" y="188577"/>
                  </a:lnTo>
                  <a:lnTo>
                    <a:pt x="255123" y="153716"/>
                  </a:lnTo>
                  <a:lnTo>
                    <a:pt x="265999" y="117057"/>
                  </a:lnTo>
                  <a:lnTo>
                    <a:pt x="275772" y="81007"/>
                  </a:lnTo>
                  <a:lnTo>
                    <a:pt x="281274" y="36473"/>
                  </a:lnTo>
                  <a:lnTo>
                    <a:pt x="282199" y="14890"/>
                  </a:lnTo>
                  <a:lnTo>
                    <a:pt x="281252" y="12640"/>
                  </a:lnTo>
                  <a:lnTo>
                    <a:pt x="279915" y="11846"/>
                  </a:lnTo>
                  <a:lnTo>
                    <a:pt x="278429" y="20371"/>
                  </a:lnTo>
                  <a:lnTo>
                    <a:pt x="277476" y="64702"/>
                  </a:lnTo>
                  <a:lnTo>
                    <a:pt x="277345" y="101012"/>
                  </a:lnTo>
                  <a:lnTo>
                    <a:pt x="277993" y="140904"/>
                  </a:lnTo>
                  <a:lnTo>
                    <a:pt x="280632" y="177449"/>
                  </a:lnTo>
                  <a:lnTo>
                    <a:pt x="284158" y="210624"/>
                  </a:lnTo>
                  <a:lnTo>
                    <a:pt x="291990" y="247661"/>
                  </a:lnTo>
                  <a:lnTo>
                    <a:pt x="295541" y="255310"/>
                  </a:lnTo>
                  <a:lnTo>
                    <a:pt x="300024" y="257587"/>
                  </a:lnTo>
                  <a:lnTo>
                    <a:pt x="305130" y="256283"/>
                  </a:lnTo>
                  <a:lnTo>
                    <a:pt x="316447" y="246602"/>
                  </a:lnTo>
                  <a:lnTo>
                    <a:pt x="347237" y="205035"/>
                  </a:lnTo>
                  <a:lnTo>
                    <a:pt x="366039" y="172544"/>
                  </a:lnTo>
                  <a:lnTo>
                    <a:pt x="369623" y="160937"/>
                  </a:lnTo>
                  <a:lnTo>
                    <a:pt x="369168" y="156572"/>
                  </a:lnTo>
                  <a:lnTo>
                    <a:pt x="367453" y="152956"/>
                  </a:lnTo>
                  <a:lnTo>
                    <a:pt x="364899" y="149840"/>
                  </a:lnTo>
                  <a:lnTo>
                    <a:pt x="358298" y="146378"/>
                  </a:lnTo>
                  <a:lnTo>
                    <a:pt x="354563" y="145454"/>
                  </a:lnTo>
                  <a:lnTo>
                    <a:pt x="344767" y="148192"/>
                  </a:lnTo>
                  <a:lnTo>
                    <a:pt x="334768" y="154112"/>
                  </a:lnTo>
                  <a:lnTo>
                    <a:pt x="327974" y="161447"/>
                  </a:lnTo>
                  <a:lnTo>
                    <a:pt x="327291" y="166084"/>
                  </a:lnTo>
                  <a:lnTo>
                    <a:pt x="330295" y="176881"/>
                  </a:lnTo>
                  <a:lnTo>
                    <a:pt x="355108" y="219897"/>
                  </a:lnTo>
                  <a:lnTo>
                    <a:pt x="369443" y="257210"/>
                  </a:lnTo>
                  <a:lnTo>
                    <a:pt x="371136" y="267240"/>
                  </a:lnTo>
                  <a:lnTo>
                    <a:pt x="370007" y="274520"/>
                  </a:lnTo>
                  <a:lnTo>
                    <a:pt x="368718" y="277449"/>
                  </a:lnTo>
                  <a:lnTo>
                    <a:pt x="366448" y="278697"/>
                  </a:lnTo>
                  <a:lnTo>
                    <a:pt x="363523" y="278823"/>
                  </a:lnTo>
                  <a:lnTo>
                    <a:pt x="360163" y="278201"/>
                  </a:lnTo>
                  <a:lnTo>
                    <a:pt x="354547" y="273747"/>
                  </a:lnTo>
                  <a:lnTo>
                    <a:pt x="347091" y="264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831">
              <a:extLst>
                <a:ext uri="{FF2B5EF4-FFF2-40B4-BE49-F238E27FC236}">
                  <a16:creationId xmlns:a16="http://schemas.microsoft.com/office/drawing/2014/main" xmlns="" id="{24DFF5D6-6161-4C2C-9D76-054093F4A10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83171" y="3774735"/>
              <a:ext cx="141130" cy="149039"/>
            </a:xfrm>
            <a:custGeom>
              <a:avLst/>
              <a:gdLst/>
              <a:ahLst/>
              <a:cxnLst/>
              <a:rect l="0" t="0" r="0" b="0"/>
              <a:pathLst>
                <a:path w="141130" h="149039">
                  <a:moveTo>
                    <a:pt x="1429" y="67015"/>
                  </a:moveTo>
                  <a:lnTo>
                    <a:pt x="1429" y="67015"/>
                  </a:lnTo>
                  <a:lnTo>
                    <a:pt x="11568" y="66309"/>
                  </a:lnTo>
                  <a:lnTo>
                    <a:pt x="19106" y="63644"/>
                  </a:lnTo>
                  <a:lnTo>
                    <a:pt x="31283" y="54806"/>
                  </a:lnTo>
                  <a:lnTo>
                    <a:pt x="47334" y="34107"/>
                  </a:lnTo>
                  <a:lnTo>
                    <a:pt x="54933" y="16577"/>
                  </a:lnTo>
                  <a:lnTo>
                    <a:pt x="56959" y="6733"/>
                  </a:lnTo>
                  <a:lnTo>
                    <a:pt x="56088" y="3544"/>
                  </a:lnTo>
                  <a:lnTo>
                    <a:pt x="54096" y="1417"/>
                  </a:lnTo>
                  <a:lnTo>
                    <a:pt x="51357" y="0"/>
                  </a:lnTo>
                  <a:lnTo>
                    <a:pt x="47414" y="466"/>
                  </a:lnTo>
                  <a:lnTo>
                    <a:pt x="37389" y="4747"/>
                  </a:lnTo>
                  <a:lnTo>
                    <a:pt x="19845" y="25203"/>
                  </a:lnTo>
                  <a:lnTo>
                    <a:pt x="7983" y="53607"/>
                  </a:lnTo>
                  <a:lnTo>
                    <a:pt x="0" y="91108"/>
                  </a:lnTo>
                  <a:lnTo>
                    <a:pt x="1029" y="113471"/>
                  </a:lnTo>
                  <a:lnTo>
                    <a:pt x="6190" y="131406"/>
                  </a:lnTo>
                  <a:lnTo>
                    <a:pt x="13188" y="144082"/>
                  </a:lnTo>
                  <a:lnTo>
                    <a:pt x="18440" y="147321"/>
                  </a:lnTo>
                  <a:lnTo>
                    <a:pt x="31802" y="149038"/>
                  </a:lnTo>
                  <a:lnTo>
                    <a:pt x="68676" y="142667"/>
                  </a:lnTo>
                  <a:lnTo>
                    <a:pt x="111978" y="128471"/>
                  </a:lnTo>
                  <a:lnTo>
                    <a:pt x="141129" y="11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320">
            <a:extLst>
              <a:ext uri="{FF2B5EF4-FFF2-40B4-BE49-F238E27FC236}">
                <a16:creationId xmlns:a16="http://schemas.microsoft.com/office/drawing/2014/main" xmlns="" id="{3CEC8EC2-724F-4830-965D-49D9F04CABC1}"/>
              </a:ext>
            </a:extLst>
          </p:cNvPr>
          <p:cNvGrpSpPr/>
          <p:nvPr/>
        </p:nvGrpSpPr>
        <p:grpSpPr>
          <a:xfrm>
            <a:off x="2795144" y="3713440"/>
            <a:ext cx="317310" cy="374480"/>
            <a:chOff x="2795144" y="3713440"/>
            <a:chExt cx="317310" cy="374480"/>
          </a:xfrm>
        </p:grpSpPr>
        <p:sp>
          <p:nvSpPr>
            <p:cNvPr id="540" name="SMARTInkShape-1832">
              <a:extLst>
                <a:ext uri="{FF2B5EF4-FFF2-40B4-BE49-F238E27FC236}">
                  <a16:creationId xmlns:a16="http://schemas.microsoft.com/office/drawing/2014/main" xmlns="" id="{D2BAA096-2E77-48EA-BF0E-9B257DEBB1C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795144" y="3713440"/>
              <a:ext cx="208407" cy="374480"/>
            </a:xfrm>
            <a:custGeom>
              <a:avLst/>
              <a:gdLst/>
              <a:ahLst/>
              <a:cxnLst/>
              <a:rect l="0" t="0" r="0" b="0"/>
              <a:pathLst>
                <a:path w="208407" h="374480">
                  <a:moveTo>
                    <a:pt x="11556" y="33060"/>
                  </a:moveTo>
                  <a:lnTo>
                    <a:pt x="11556" y="33060"/>
                  </a:lnTo>
                  <a:lnTo>
                    <a:pt x="8185" y="29689"/>
                  </a:lnTo>
                  <a:lnTo>
                    <a:pt x="4649" y="28034"/>
                  </a:lnTo>
                  <a:lnTo>
                    <a:pt x="0" y="26971"/>
                  </a:lnTo>
                  <a:lnTo>
                    <a:pt x="1246" y="26826"/>
                  </a:lnTo>
                  <a:lnTo>
                    <a:pt x="2566" y="26788"/>
                  </a:lnTo>
                  <a:lnTo>
                    <a:pt x="11166" y="40217"/>
                  </a:lnTo>
                  <a:lnTo>
                    <a:pt x="30372" y="86659"/>
                  </a:lnTo>
                  <a:lnTo>
                    <a:pt x="37087" y="119676"/>
                  </a:lnTo>
                  <a:lnTo>
                    <a:pt x="44305" y="159280"/>
                  </a:lnTo>
                  <a:lnTo>
                    <a:pt x="51511" y="202752"/>
                  </a:lnTo>
                  <a:lnTo>
                    <a:pt x="57066" y="247944"/>
                  </a:lnTo>
                  <a:lnTo>
                    <a:pt x="58123" y="288254"/>
                  </a:lnTo>
                  <a:lnTo>
                    <a:pt x="56947" y="323574"/>
                  </a:lnTo>
                  <a:lnTo>
                    <a:pt x="56192" y="369453"/>
                  </a:lnTo>
                  <a:lnTo>
                    <a:pt x="56130" y="373739"/>
                  </a:lnTo>
                  <a:lnTo>
                    <a:pt x="55383" y="374479"/>
                  </a:lnTo>
                  <a:lnTo>
                    <a:pt x="52672" y="369657"/>
                  </a:lnTo>
                  <a:lnTo>
                    <a:pt x="49546" y="328331"/>
                  </a:lnTo>
                  <a:lnTo>
                    <a:pt x="46174" y="284864"/>
                  </a:lnTo>
                  <a:lnTo>
                    <a:pt x="49722" y="250818"/>
                  </a:lnTo>
                  <a:lnTo>
                    <a:pt x="55800" y="236615"/>
                  </a:lnTo>
                  <a:lnTo>
                    <a:pt x="61324" y="229362"/>
                  </a:lnTo>
                  <a:lnTo>
                    <a:pt x="67541" y="225434"/>
                  </a:lnTo>
                  <a:lnTo>
                    <a:pt x="113359" y="205363"/>
                  </a:lnTo>
                  <a:lnTo>
                    <a:pt x="128895" y="190181"/>
                  </a:lnTo>
                  <a:lnTo>
                    <a:pt x="142436" y="165536"/>
                  </a:lnTo>
                  <a:lnTo>
                    <a:pt x="152013" y="129148"/>
                  </a:lnTo>
                  <a:lnTo>
                    <a:pt x="166062" y="83717"/>
                  </a:lnTo>
                  <a:lnTo>
                    <a:pt x="176888" y="41249"/>
                  </a:lnTo>
                  <a:lnTo>
                    <a:pt x="187936" y="0"/>
                  </a:lnTo>
                  <a:lnTo>
                    <a:pt x="188935" y="36906"/>
                  </a:lnTo>
                  <a:lnTo>
                    <a:pt x="189169" y="72868"/>
                  </a:lnTo>
                  <a:lnTo>
                    <a:pt x="189978" y="110019"/>
                  </a:lnTo>
                  <a:lnTo>
                    <a:pt x="192690" y="147698"/>
                  </a:lnTo>
                  <a:lnTo>
                    <a:pt x="194366" y="183728"/>
                  </a:lnTo>
                  <a:lnTo>
                    <a:pt x="195816" y="217146"/>
                  </a:lnTo>
                  <a:lnTo>
                    <a:pt x="200599" y="258349"/>
                  </a:lnTo>
                  <a:lnTo>
                    <a:pt x="208406" y="29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833">
              <a:extLst>
                <a:ext uri="{FF2B5EF4-FFF2-40B4-BE49-F238E27FC236}">
                  <a16:creationId xmlns:a16="http://schemas.microsoft.com/office/drawing/2014/main" xmlns="" id="{4401C4FC-12CB-447D-9B28-A082A5E3FA8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61514" y="3924300"/>
              <a:ext cx="50940" cy="108963"/>
            </a:xfrm>
            <a:custGeom>
              <a:avLst/>
              <a:gdLst/>
              <a:ahLst/>
              <a:cxnLst/>
              <a:rect l="0" t="0" r="0" b="0"/>
              <a:pathLst>
                <a:path w="50940" h="108963">
                  <a:moveTo>
                    <a:pt x="18236" y="31750"/>
                  </a:moveTo>
                  <a:lnTo>
                    <a:pt x="18236" y="31750"/>
                  </a:lnTo>
                  <a:lnTo>
                    <a:pt x="9398" y="31750"/>
                  </a:lnTo>
                  <a:lnTo>
                    <a:pt x="5371" y="33632"/>
                  </a:lnTo>
                  <a:lnTo>
                    <a:pt x="3309" y="35121"/>
                  </a:lnTo>
                  <a:lnTo>
                    <a:pt x="1934" y="37525"/>
                  </a:lnTo>
                  <a:lnTo>
                    <a:pt x="0" y="49062"/>
                  </a:lnTo>
                  <a:lnTo>
                    <a:pt x="1228" y="75648"/>
                  </a:lnTo>
                  <a:lnTo>
                    <a:pt x="5033" y="87949"/>
                  </a:lnTo>
                  <a:lnTo>
                    <a:pt x="19589" y="108408"/>
                  </a:lnTo>
                  <a:lnTo>
                    <a:pt x="22666" y="108962"/>
                  </a:lnTo>
                  <a:lnTo>
                    <a:pt x="29847" y="105812"/>
                  </a:lnTo>
                  <a:lnTo>
                    <a:pt x="41824" y="92735"/>
                  </a:lnTo>
                  <a:lnTo>
                    <a:pt x="50939" y="72084"/>
                  </a:lnTo>
                  <a:lnTo>
                    <a:pt x="50174" y="58143"/>
                  </a:lnTo>
                  <a:lnTo>
                    <a:pt x="45131" y="45596"/>
                  </a:lnTo>
                  <a:lnTo>
                    <a:pt x="5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3" name="SMARTInkShape-1834">
            <a:extLst>
              <a:ext uri="{FF2B5EF4-FFF2-40B4-BE49-F238E27FC236}">
                <a16:creationId xmlns:a16="http://schemas.microsoft.com/office/drawing/2014/main" xmlns="" id="{153A10DA-86AC-43BF-B784-52E6FEFD51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01900" y="2978579"/>
            <a:ext cx="6623051" cy="240872"/>
          </a:xfrm>
          <a:custGeom>
            <a:avLst/>
            <a:gdLst/>
            <a:ahLst/>
            <a:cxnLst/>
            <a:rect l="0" t="0" r="0" b="0"/>
            <a:pathLst>
              <a:path w="6623051" h="240872">
                <a:moveTo>
                  <a:pt x="0" y="240871"/>
                </a:moveTo>
                <a:lnTo>
                  <a:pt x="0" y="240871"/>
                </a:lnTo>
                <a:lnTo>
                  <a:pt x="35156" y="240871"/>
                </a:lnTo>
                <a:lnTo>
                  <a:pt x="66425" y="240165"/>
                </a:lnTo>
                <a:lnTo>
                  <a:pt x="108544" y="237500"/>
                </a:lnTo>
                <a:lnTo>
                  <a:pt x="133746" y="235096"/>
                </a:lnTo>
                <a:lnTo>
                  <a:pt x="161131" y="232082"/>
                </a:lnTo>
                <a:lnTo>
                  <a:pt x="189971" y="228662"/>
                </a:lnTo>
                <a:lnTo>
                  <a:pt x="221897" y="224970"/>
                </a:lnTo>
                <a:lnTo>
                  <a:pt x="255882" y="221098"/>
                </a:lnTo>
                <a:lnTo>
                  <a:pt x="291238" y="217106"/>
                </a:lnTo>
                <a:lnTo>
                  <a:pt x="329625" y="213033"/>
                </a:lnTo>
                <a:lnTo>
                  <a:pt x="370033" y="208907"/>
                </a:lnTo>
                <a:lnTo>
                  <a:pt x="411788" y="204745"/>
                </a:lnTo>
                <a:lnTo>
                  <a:pt x="455854" y="201265"/>
                </a:lnTo>
                <a:lnTo>
                  <a:pt x="501458" y="198239"/>
                </a:lnTo>
                <a:lnTo>
                  <a:pt x="548088" y="195516"/>
                </a:lnTo>
                <a:lnTo>
                  <a:pt x="598931" y="193701"/>
                </a:lnTo>
                <a:lnTo>
                  <a:pt x="652582" y="192492"/>
                </a:lnTo>
                <a:lnTo>
                  <a:pt x="708105" y="191685"/>
                </a:lnTo>
                <a:lnTo>
                  <a:pt x="764875" y="190441"/>
                </a:lnTo>
                <a:lnTo>
                  <a:pt x="822478" y="188907"/>
                </a:lnTo>
                <a:lnTo>
                  <a:pt x="880635" y="187178"/>
                </a:lnTo>
                <a:lnTo>
                  <a:pt x="941984" y="186026"/>
                </a:lnTo>
                <a:lnTo>
                  <a:pt x="1005461" y="185258"/>
                </a:lnTo>
                <a:lnTo>
                  <a:pt x="1070358" y="184746"/>
                </a:lnTo>
                <a:lnTo>
                  <a:pt x="1139022" y="182993"/>
                </a:lnTo>
                <a:lnTo>
                  <a:pt x="1210198" y="180413"/>
                </a:lnTo>
                <a:lnTo>
                  <a:pt x="1283048" y="177283"/>
                </a:lnTo>
                <a:lnTo>
                  <a:pt x="1359132" y="173784"/>
                </a:lnTo>
                <a:lnTo>
                  <a:pt x="1437372" y="170041"/>
                </a:lnTo>
                <a:lnTo>
                  <a:pt x="1517048" y="166134"/>
                </a:lnTo>
                <a:lnTo>
                  <a:pt x="1599093" y="162119"/>
                </a:lnTo>
                <a:lnTo>
                  <a:pt x="1682717" y="158031"/>
                </a:lnTo>
                <a:lnTo>
                  <a:pt x="1767395" y="153894"/>
                </a:lnTo>
                <a:lnTo>
                  <a:pt x="1854891" y="149725"/>
                </a:lnTo>
                <a:lnTo>
                  <a:pt x="1944266" y="145535"/>
                </a:lnTo>
                <a:lnTo>
                  <a:pt x="2034894" y="141331"/>
                </a:lnTo>
                <a:lnTo>
                  <a:pt x="2126357" y="137822"/>
                </a:lnTo>
                <a:lnTo>
                  <a:pt x="2218377" y="134777"/>
                </a:lnTo>
                <a:lnTo>
                  <a:pt x="2310768" y="132042"/>
                </a:lnTo>
                <a:lnTo>
                  <a:pt x="2404817" y="128807"/>
                </a:lnTo>
                <a:lnTo>
                  <a:pt x="2499973" y="125240"/>
                </a:lnTo>
                <a:lnTo>
                  <a:pt x="2595865" y="121450"/>
                </a:lnTo>
                <a:lnTo>
                  <a:pt x="2695777" y="116807"/>
                </a:lnTo>
                <a:lnTo>
                  <a:pt x="2798368" y="111595"/>
                </a:lnTo>
                <a:lnTo>
                  <a:pt x="2902746" y="106004"/>
                </a:lnTo>
                <a:lnTo>
                  <a:pt x="3008314" y="100159"/>
                </a:lnTo>
                <a:lnTo>
                  <a:pt x="3114676" y="94146"/>
                </a:lnTo>
                <a:lnTo>
                  <a:pt x="3221567" y="88021"/>
                </a:lnTo>
                <a:lnTo>
                  <a:pt x="3330928" y="82527"/>
                </a:lnTo>
                <a:lnTo>
                  <a:pt x="3441934" y="77452"/>
                </a:lnTo>
                <a:lnTo>
                  <a:pt x="3554040" y="72659"/>
                </a:lnTo>
                <a:lnTo>
                  <a:pt x="3670405" y="67346"/>
                </a:lnTo>
                <a:lnTo>
                  <a:pt x="3789609" y="61688"/>
                </a:lnTo>
                <a:lnTo>
                  <a:pt x="3910705" y="55799"/>
                </a:lnTo>
                <a:lnTo>
                  <a:pt x="4032359" y="50462"/>
                </a:lnTo>
                <a:lnTo>
                  <a:pt x="4154384" y="45493"/>
                </a:lnTo>
                <a:lnTo>
                  <a:pt x="4276656" y="40769"/>
                </a:lnTo>
                <a:lnTo>
                  <a:pt x="4399093" y="35503"/>
                </a:lnTo>
                <a:lnTo>
                  <a:pt x="4521640" y="29876"/>
                </a:lnTo>
                <a:lnTo>
                  <a:pt x="4644260" y="24007"/>
                </a:lnTo>
                <a:lnTo>
                  <a:pt x="4767636" y="19390"/>
                </a:lnTo>
                <a:lnTo>
                  <a:pt x="4891512" y="15606"/>
                </a:lnTo>
                <a:lnTo>
                  <a:pt x="5015724" y="12377"/>
                </a:lnTo>
                <a:lnTo>
                  <a:pt x="5138748" y="9520"/>
                </a:lnTo>
                <a:lnTo>
                  <a:pt x="5260982" y="6909"/>
                </a:lnTo>
                <a:lnTo>
                  <a:pt x="5382689" y="4463"/>
                </a:lnTo>
                <a:lnTo>
                  <a:pt x="5501925" y="2832"/>
                </a:lnTo>
                <a:lnTo>
                  <a:pt x="5619517" y="1745"/>
                </a:lnTo>
                <a:lnTo>
                  <a:pt x="5736011" y="1021"/>
                </a:lnTo>
                <a:lnTo>
                  <a:pt x="5852480" y="537"/>
                </a:lnTo>
                <a:lnTo>
                  <a:pt x="5968931" y="215"/>
                </a:lnTo>
                <a:lnTo>
                  <a:pt x="6085371" y="0"/>
                </a:lnTo>
                <a:lnTo>
                  <a:pt x="6196864" y="563"/>
                </a:lnTo>
                <a:lnTo>
                  <a:pt x="6305059" y="1643"/>
                </a:lnTo>
                <a:lnTo>
                  <a:pt x="6411055" y="3069"/>
                </a:lnTo>
                <a:lnTo>
                  <a:pt x="6481720" y="4020"/>
                </a:lnTo>
                <a:lnTo>
                  <a:pt x="6623050" y="5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7" name="SMARTInkShape-Group322">
            <a:extLst>
              <a:ext uri="{FF2B5EF4-FFF2-40B4-BE49-F238E27FC236}">
                <a16:creationId xmlns:a16="http://schemas.microsoft.com/office/drawing/2014/main" xmlns="" id="{F0A72C81-C2E6-4014-9E83-A6A4E583B14B}"/>
              </a:ext>
            </a:extLst>
          </p:cNvPr>
          <p:cNvGrpSpPr/>
          <p:nvPr/>
        </p:nvGrpSpPr>
        <p:grpSpPr>
          <a:xfrm>
            <a:off x="3352304" y="2228850"/>
            <a:ext cx="489447" cy="352959"/>
            <a:chOff x="3352304" y="2228850"/>
            <a:chExt cx="489447" cy="352959"/>
          </a:xfrm>
        </p:grpSpPr>
        <p:sp>
          <p:nvSpPr>
            <p:cNvPr id="544" name="SMARTInkShape-1835">
              <a:extLst>
                <a:ext uri="{FF2B5EF4-FFF2-40B4-BE49-F238E27FC236}">
                  <a16:creationId xmlns:a16="http://schemas.microsoft.com/office/drawing/2014/main" xmlns="" id="{92331671-8582-4F82-A79E-7875BADFED2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98789" y="2228850"/>
              <a:ext cx="83283" cy="352959"/>
            </a:xfrm>
            <a:custGeom>
              <a:avLst/>
              <a:gdLst/>
              <a:ahLst/>
              <a:cxnLst/>
              <a:rect l="0" t="0" r="0" b="0"/>
              <a:pathLst>
                <a:path w="83283" h="352959">
                  <a:moveTo>
                    <a:pt x="30211" y="0"/>
                  </a:moveTo>
                  <a:lnTo>
                    <a:pt x="30211" y="0"/>
                  </a:lnTo>
                  <a:lnTo>
                    <a:pt x="23303" y="19459"/>
                  </a:lnTo>
                  <a:lnTo>
                    <a:pt x="15284" y="63110"/>
                  </a:lnTo>
                  <a:lnTo>
                    <a:pt x="11112" y="98134"/>
                  </a:lnTo>
                  <a:lnTo>
                    <a:pt x="6905" y="140276"/>
                  </a:lnTo>
                  <a:lnTo>
                    <a:pt x="2685" y="187228"/>
                  </a:lnTo>
                  <a:lnTo>
                    <a:pt x="338" y="232555"/>
                  </a:lnTo>
                  <a:lnTo>
                    <a:pt x="0" y="274102"/>
                  </a:lnTo>
                  <a:lnTo>
                    <a:pt x="2203" y="309031"/>
                  </a:lnTo>
                  <a:lnTo>
                    <a:pt x="9296" y="333491"/>
                  </a:lnTo>
                  <a:lnTo>
                    <a:pt x="14151" y="342978"/>
                  </a:lnTo>
                  <a:lnTo>
                    <a:pt x="19504" y="348596"/>
                  </a:lnTo>
                  <a:lnTo>
                    <a:pt x="25190" y="351636"/>
                  </a:lnTo>
                  <a:lnTo>
                    <a:pt x="31097" y="352958"/>
                  </a:lnTo>
                  <a:lnTo>
                    <a:pt x="45186" y="348781"/>
                  </a:lnTo>
                  <a:lnTo>
                    <a:pt x="52894" y="344704"/>
                  </a:lnTo>
                  <a:lnTo>
                    <a:pt x="73856" y="322111"/>
                  </a:lnTo>
                  <a:lnTo>
                    <a:pt x="81359" y="303086"/>
                  </a:lnTo>
                  <a:lnTo>
                    <a:pt x="83282" y="282166"/>
                  </a:lnTo>
                  <a:lnTo>
                    <a:pt x="7466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836">
              <a:extLst>
                <a:ext uri="{FF2B5EF4-FFF2-40B4-BE49-F238E27FC236}">
                  <a16:creationId xmlns:a16="http://schemas.microsoft.com/office/drawing/2014/main" xmlns="" id="{F7C71D9D-A899-421C-9E0C-823CE010834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52304" y="2384808"/>
              <a:ext cx="229097" cy="137003"/>
            </a:xfrm>
            <a:custGeom>
              <a:avLst/>
              <a:gdLst/>
              <a:ahLst/>
              <a:cxnLst/>
              <a:rect l="0" t="0" r="0" b="0"/>
              <a:pathLst>
                <a:path w="229097" h="137003">
                  <a:moveTo>
                    <a:pt x="13196" y="53592"/>
                  </a:moveTo>
                  <a:lnTo>
                    <a:pt x="13196" y="53592"/>
                  </a:lnTo>
                  <a:lnTo>
                    <a:pt x="0" y="53592"/>
                  </a:lnTo>
                  <a:lnTo>
                    <a:pt x="165" y="53592"/>
                  </a:lnTo>
                  <a:lnTo>
                    <a:pt x="3769" y="50221"/>
                  </a:lnTo>
                  <a:lnTo>
                    <a:pt x="42860" y="36964"/>
                  </a:lnTo>
                  <a:lnTo>
                    <a:pt x="86867" y="21458"/>
                  </a:lnTo>
                  <a:lnTo>
                    <a:pt x="129695" y="7177"/>
                  </a:lnTo>
                  <a:lnTo>
                    <a:pt x="135529" y="2860"/>
                  </a:lnTo>
                  <a:lnTo>
                    <a:pt x="137085" y="720"/>
                  </a:lnTo>
                  <a:lnTo>
                    <a:pt x="138122" y="0"/>
                  </a:lnTo>
                  <a:lnTo>
                    <a:pt x="138813" y="225"/>
                  </a:lnTo>
                  <a:lnTo>
                    <a:pt x="140992" y="3062"/>
                  </a:lnTo>
                  <a:lnTo>
                    <a:pt x="178864" y="44810"/>
                  </a:lnTo>
                  <a:lnTo>
                    <a:pt x="190772" y="72314"/>
                  </a:lnTo>
                  <a:lnTo>
                    <a:pt x="195398" y="99434"/>
                  </a:lnTo>
                  <a:lnTo>
                    <a:pt x="192717" y="114888"/>
                  </a:lnTo>
                  <a:lnTo>
                    <a:pt x="190027" y="121973"/>
                  </a:lnTo>
                  <a:lnTo>
                    <a:pt x="181393" y="131726"/>
                  </a:lnTo>
                  <a:lnTo>
                    <a:pt x="176128" y="135315"/>
                  </a:lnTo>
                  <a:lnTo>
                    <a:pt x="171206" y="137002"/>
                  </a:lnTo>
                  <a:lnTo>
                    <a:pt x="161975" y="136994"/>
                  </a:lnTo>
                  <a:lnTo>
                    <a:pt x="158243" y="134593"/>
                  </a:lnTo>
                  <a:lnTo>
                    <a:pt x="152215" y="126282"/>
                  </a:lnTo>
                  <a:lnTo>
                    <a:pt x="152829" y="111769"/>
                  </a:lnTo>
                  <a:lnTo>
                    <a:pt x="158510" y="94970"/>
                  </a:lnTo>
                  <a:lnTo>
                    <a:pt x="188757" y="57003"/>
                  </a:lnTo>
                  <a:lnTo>
                    <a:pt x="229096" y="2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837">
              <a:extLst>
                <a:ext uri="{FF2B5EF4-FFF2-40B4-BE49-F238E27FC236}">
                  <a16:creationId xmlns:a16="http://schemas.microsoft.com/office/drawing/2014/main" xmlns="" id="{C13F2200-2DFF-405D-A9FE-BB576CD18B6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94983" y="2365848"/>
              <a:ext cx="246768" cy="132351"/>
            </a:xfrm>
            <a:custGeom>
              <a:avLst/>
              <a:gdLst/>
              <a:ahLst/>
              <a:cxnLst/>
              <a:rect l="0" t="0" r="0" b="0"/>
              <a:pathLst>
                <a:path w="246768" h="132351">
                  <a:moveTo>
                    <a:pt x="5467" y="21752"/>
                  </a:moveTo>
                  <a:lnTo>
                    <a:pt x="5467" y="21752"/>
                  </a:lnTo>
                  <a:lnTo>
                    <a:pt x="5467" y="25123"/>
                  </a:lnTo>
                  <a:lnTo>
                    <a:pt x="0" y="48888"/>
                  </a:lnTo>
                  <a:lnTo>
                    <a:pt x="2565" y="94243"/>
                  </a:lnTo>
                  <a:lnTo>
                    <a:pt x="7978" y="112532"/>
                  </a:lnTo>
                  <a:lnTo>
                    <a:pt x="13874" y="120425"/>
                  </a:lnTo>
                  <a:lnTo>
                    <a:pt x="17421" y="123517"/>
                  </a:lnTo>
                  <a:lnTo>
                    <a:pt x="21903" y="124167"/>
                  </a:lnTo>
                  <a:lnTo>
                    <a:pt x="32527" y="121128"/>
                  </a:lnTo>
                  <a:lnTo>
                    <a:pt x="50409" y="104740"/>
                  </a:lnTo>
                  <a:lnTo>
                    <a:pt x="68933" y="70966"/>
                  </a:lnTo>
                  <a:lnTo>
                    <a:pt x="74757" y="46476"/>
                  </a:lnTo>
                  <a:lnTo>
                    <a:pt x="79070" y="91007"/>
                  </a:lnTo>
                  <a:lnTo>
                    <a:pt x="89621" y="113513"/>
                  </a:lnTo>
                  <a:lnTo>
                    <a:pt x="93320" y="116793"/>
                  </a:lnTo>
                  <a:lnTo>
                    <a:pt x="103074" y="120437"/>
                  </a:lnTo>
                  <a:lnTo>
                    <a:pt x="116346" y="116412"/>
                  </a:lnTo>
                  <a:lnTo>
                    <a:pt x="139685" y="100364"/>
                  </a:lnTo>
                  <a:lnTo>
                    <a:pt x="154725" y="84207"/>
                  </a:lnTo>
                  <a:lnTo>
                    <a:pt x="173997" y="41223"/>
                  </a:lnTo>
                  <a:lnTo>
                    <a:pt x="181435" y="8665"/>
                  </a:lnTo>
                  <a:lnTo>
                    <a:pt x="181340" y="4560"/>
                  </a:lnTo>
                  <a:lnTo>
                    <a:pt x="180571" y="1824"/>
                  </a:lnTo>
                  <a:lnTo>
                    <a:pt x="179353" y="0"/>
                  </a:lnTo>
                  <a:lnTo>
                    <a:pt x="176424" y="195"/>
                  </a:lnTo>
                  <a:lnTo>
                    <a:pt x="167526" y="4175"/>
                  </a:lnTo>
                  <a:lnTo>
                    <a:pt x="158396" y="16292"/>
                  </a:lnTo>
                  <a:lnTo>
                    <a:pt x="144409" y="52815"/>
                  </a:lnTo>
                  <a:lnTo>
                    <a:pt x="143845" y="83559"/>
                  </a:lnTo>
                  <a:lnTo>
                    <a:pt x="148146" y="111640"/>
                  </a:lnTo>
                  <a:lnTo>
                    <a:pt x="151386" y="118366"/>
                  </a:lnTo>
                  <a:lnTo>
                    <a:pt x="160631" y="127721"/>
                  </a:lnTo>
                  <a:lnTo>
                    <a:pt x="175559" y="132350"/>
                  </a:lnTo>
                  <a:lnTo>
                    <a:pt x="220628" y="131950"/>
                  </a:lnTo>
                  <a:lnTo>
                    <a:pt x="246767" y="12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323">
            <a:extLst>
              <a:ext uri="{FF2B5EF4-FFF2-40B4-BE49-F238E27FC236}">
                <a16:creationId xmlns:a16="http://schemas.microsoft.com/office/drawing/2014/main" xmlns="" id="{DB4EDC82-0E03-4D7A-96A0-5D92FCC0C5C3}"/>
              </a:ext>
            </a:extLst>
          </p:cNvPr>
          <p:cNvGrpSpPr/>
          <p:nvPr/>
        </p:nvGrpSpPr>
        <p:grpSpPr>
          <a:xfrm>
            <a:off x="2800350" y="2349460"/>
            <a:ext cx="232978" cy="262156"/>
            <a:chOff x="2800350" y="2349460"/>
            <a:chExt cx="232978" cy="262156"/>
          </a:xfrm>
        </p:grpSpPr>
        <p:sp>
          <p:nvSpPr>
            <p:cNvPr id="548" name="SMARTInkShape-1838">
              <a:extLst>
                <a:ext uri="{FF2B5EF4-FFF2-40B4-BE49-F238E27FC236}">
                  <a16:creationId xmlns:a16="http://schemas.microsoft.com/office/drawing/2014/main" xmlns="" id="{84DC8239-6A53-4FA5-A0C3-70E40B21262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00350" y="2349460"/>
              <a:ext cx="133351" cy="262156"/>
            </a:xfrm>
            <a:custGeom>
              <a:avLst/>
              <a:gdLst/>
              <a:ahLst/>
              <a:cxnLst/>
              <a:rect l="0" t="0" r="0" b="0"/>
              <a:pathLst>
                <a:path w="133351" h="262156">
                  <a:moveTo>
                    <a:pt x="0" y="25440"/>
                  </a:moveTo>
                  <a:lnTo>
                    <a:pt x="0" y="25440"/>
                  </a:lnTo>
                  <a:lnTo>
                    <a:pt x="0" y="13884"/>
                  </a:lnTo>
                  <a:lnTo>
                    <a:pt x="8789" y="48047"/>
                  </a:lnTo>
                  <a:lnTo>
                    <a:pt x="17891" y="95638"/>
                  </a:lnTo>
                  <a:lnTo>
                    <a:pt x="22768" y="133545"/>
                  </a:lnTo>
                  <a:lnTo>
                    <a:pt x="27288" y="171559"/>
                  </a:lnTo>
                  <a:lnTo>
                    <a:pt x="31648" y="205857"/>
                  </a:lnTo>
                  <a:lnTo>
                    <a:pt x="34307" y="243527"/>
                  </a:lnTo>
                  <a:lnTo>
                    <a:pt x="33455" y="251264"/>
                  </a:lnTo>
                  <a:lnTo>
                    <a:pt x="31475" y="256423"/>
                  </a:lnTo>
                  <a:lnTo>
                    <a:pt x="28745" y="259862"/>
                  </a:lnTo>
                  <a:lnTo>
                    <a:pt x="25513" y="262155"/>
                  </a:lnTo>
                  <a:lnTo>
                    <a:pt x="21947" y="260155"/>
                  </a:lnTo>
                  <a:lnTo>
                    <a:pt x="14223" y="248526"/>
                  </a:lnTo>
                  <a:lnTo>
                    <a:pt x="7905" y="208657"/>
                  </a:lnTo>
                  <a:lnTo>
                    <a:pt x="8222" y="182346"/>
                  </a:lnTo>
                  <a:lnTo>
                    <a:pt x="13296" y="170200"/>
                  </a:lnTo>
                  <a:lnTo>
                    <a:pt x="22137" y="161980"/>
                  </a:lnTo>
                  <a:lnTo>
                    <a:pt x="32417" y="156680"/>
                  </a:lnTo>
                  <a:lnTo>
                    <a:pt x="61584" y="146256"/>
                  </a:lnTo>
                  <a:lnTo>
                    <a:pt x="78611" y="131558"/>
                  </a:lnTo>
                  <a:lnTo>
                    <a:pt x="92594" y="113797"/>
                  </a:lnTo>
                  <a:lnTo>
                    <a:pt x="101360" y="84465"/>
                  </a:lnTo>
                  <a:lnTo>
                    <a:pt x="108549" y="48851"/>
                  </a:lnTo>
                  <a:lnTo>
                    <a:pt x="113543" y="3654"/>
                  </a:lnTo>
                  <a:lnTo>
                    <a:pt x="113963" y="0"/>
                  </a:lnTo>
                  <a:lnTo>
                    <a:pt x="114075" y="13"/>
                  </a:lnTo>
                  <a:lnTo>
                    <a:pt x="114270" y="40218"/>
                  </a:lnTo>
                  <a:lnTo>
                    <a:pt x="116173" y="86969"/>
                  </a:lnTo>
                  <a:lnTo>
                    <a:pt x="118660" y="122636"/>
                  </a:lnTo>
                  <a:lnTo>
                    <a:pt x="119766" y="159655"/>
                  </a:lnTo>
                  <a:lnTo>
                    <a:pt x="123759" y="206083"/>
                  </a:lnTo>
                  <a:lnTo>
                    <a:pt x="133350" y="26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839">
              <a:extLst>
                <a:ext uri="{FF2B5EF4-FFF2-40B4-BE49-F238E27FC236}">
                  <a16:creationId xmlns:a16="http://schemas.microsoft.com/office/drawing/2014/main" xmlns="" id="{20780CE2-B0EE-4828-9BD4-FCB8BBB3470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68957" y="2489200"/>
              <a:ext cx="64371" cy="120825"/>
            </a:xfrm>
            <a:custGeom>
              <a:avLst/>
              <a:gdLst/>
              <a:ahLst/>
              <a:cxnLst/>
              <a:rect l="0" t="0" r="0" b="0"/>
              <a:pathLst>
                <a:path w="64371" h="120825">
                  <a:moveTo>
                    <a:pt x="28243" y="38100"/>
                  </a:moveTo>
                  <a:lnTo>
                    <a:pt x="28243" y="38100"/>
                  </a:lnTo>
                  <a:lnTo>
                    <a:pt x="28243" y="32633"/>
                  </a:lnTo>
                  <a:lnTo>
                    <a:pt x="21501" y="35383"/>
                  </a:lnTo>
                  <a:lnTo>
                    <a:pt x="10566" y="47408"/>
                  </a:lnTo>
                  <a:lnTo>
                    <a:pt x="6276" y="60346"/>
                  </a:lnTo>
                  <a:lnTo>
                    <a:pt x="0" y="104467"/>
                  </a:lnTo>
                  <a:lnTo>
                    <a:pt x="948" y="109862"/>
                  </a:lnTo>
                  <a:lnTo>
                    <a:pt x="3696" y="114163"/>
                  </a:lnTo>
                  <a:lnTo>
                    <a:pt x="12394" y="120824"/>
                  </a:lnTo>
                  <a:lnTo>
                    <a:pt x="17677" y="120766"/>
                  </a:lnTo>
                  <a:lnTo>
                    <a:pt x="29191" y="115057"/>
                  </a:lnTo>
                  <a:lnTo>
                    <a:pt x="47574" y="93201"/>
                  </a:lnTo>
                  <a:lnTo>
                    <a:pt x="59684" y="64382"/>
                  </a:lnTo>
                  <a:lnTo>
                    <a:pt x="64370" y="40243"/>
                  </a:lnTo>
                  <a:lnTo>
                    <a:pt x="61703" y="28234"/>
                  </a:lnTo>
                  <a:lnTo>
                    <a:pt x="55814" y="18898"/>
                  </a:lnTo>
                  <a:lnTo>
                    <a:pt x="34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1" name="SMARTInkShape-1840">
            <a:extLst>
              <a:ext uri="{FF2B5EF4-FFF2-40B4-BE49-F238E27FC236}">
                <a16:creationId xmlns:a16="http://schemas.microsoft.com/office/drawing/2014/main" xmlns="" id="{31A98513-9153-4C55-B06C-4941148165F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65711" y="1829944"/>
            <a:ext cx="122490" cy="302633"/>
          </a:xfrm>
          <a:custGeom>
            <a:avLst/>
            <a:gdLst/>
            <a:ahLst/>
            <a:cxnLst/>
            <a:rect l="0" t="0" r="0" b="0"/>
            <a:pathLst>
              <a:path w="122490" h="302633">
                <a:moveTo>
                  <a:pt x="47139" y="11556"/>
                </a:moveTo>
                <a:lnTo>
                  <a:pt x="47139" y="11556"/>
                </a:lnTo>
                <a:lnTo>
                  <a:pt x="35583" y="0"/>
                </a:lnTo>
                <a:lnTo>
                  <a:pt x="28036" y="5937"/>
                </a:lnTo>
                <a:lnTo>
                  <a:pt x="24538" y="14703"/>
                </a:lnTo>
                <a:lnTo>
                  <a:pt x="15550" y="51062"/>
                </a:lnTo>
                <a:lnTo>
                  <a:pt x="7597" y="94914"/>
                </a:lnTo>
                <a:lnTo>
                  <a:pt x="2989" y="132801"/>
                </a:lnTo>
                <a:lnTo>
                  <a:pt x="0" y="172687"/>
                </a:lnTo>
                <a:lnTo>
                  <a:pt x="1024" y="206877"/>
                </a:lnTo>
                <a:lnTo>
                  <a:pt x="5566" y="250521"/>
                </a:lnTo>
                <a:lnTo>
                  <a:pt x="18123" y="283522"/>
                </a:lnTo>
                <a:lnTo>
                  <a:pt x="29304" y="296589"/>
                </a:lnTo>
                <a:lnTo>
                  <a:pt x="35249" y="301061"/>
                </a:lnTo>
                <a:lnTo>
                  <a:pt x="42035" y="302632"/>
                </a:lnTo>
                <a:lnTo>
                  <a:pt x="57100" y="300614"/>
                </a:lnTo>
                <a:lnTo>
                  <a:pt x="84819" y="284802"/>
                </a:lnTo>
                <a:lnTo>
                  <a:pt x="109877" y="259950"/>
                </a:lnTo>
                <a:lnTo>
                  <a:pt x="119037" y="245237"/>
                </a:lnTo>
                <a:lnTo>
                  <a:pt x="122489" y="227623"/>
                </a:lnTo>
                <a:lnTo>
                  <a:pt x="122256" y="219769"/>
                </a:lnTo>
                <a:lnTo>
                  <a:pt x="117822" y="203300"/>
                </a:lnTo>
                <a:lnTo>
                  <a:pt x="117011" y="184348"/>
                </a:lnTo>
                <a:lnTo>
                  <a:pt x="116298" y="183900"/>
                </a:lnTo>
                <a:lnTo>
                  <a:pt x="108203" y="183183"/>
                </a:lnTo>
                <a:lnTo>
                  <a:pt x="96595" y="183041"/>
                </a:lnTo>
                <a:lnTo>
                  <a:pt x="86330" y="186387"/>
                </a:lnTo>
                <a:lnTo>
                  <a:pt x="74584" y="194545"/>
                </a:lnTo>
                <a:lnTo>
                  <a:pt x="67333" y="201305"/>
                </a:lnTo>
                <a:lnTo>
                  <a:pt x="65541" y="205083"/>
                </a:lnTo>
                <a:lnTo>
                  <a:pt x="65430" y="213044"/>
                </a:lnTo>
                <a:lnTo>
                  <a:pt x="67800" y="215026"/>
                </a:lnTo>
                <a:lnTo>
                  <a:pt x="71496" y="215641"/>
                </a:lnTo>
                <a:lnTo>
                  <a:pt x="85239" y="214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SMARTInkShape-Group325">
            <a:extLst>
              <a:ext uri="{FF2B5EF4-FFF2-40B4-BE49-F238E27FC236}">
                <a16:creationId xmlns:a16="http://schemas.microsoft.com/office/drawing/2014/main" xmlns="" id="{7EF521A8-B070-4199-AC17-94B4EB108C15}"/>
              </a:ext>
            </a:extLst>
          </p:cNvPr>
          <p:cNvGrpSpPr/>
          <p:nvPr/>
        </p:nvGrpSpPr>
        <p:grpSpPr>
          <a:xfrm>
            <a:off x="999642" y="1575886"/>
            <a:ext cx="888365" cy="1294315"/>
            <a:chOff x="999642" y="1575886"/>
            <a:chExt cx="888365" cy="1294315"/>
          </a:xfrm>
        </p:grpSpPr>
        <p:sp>
          <p:nvSpPr>
            <p:cNvPr id="552" name="SMARTInkShape-1841">
              <a:extLst>
                <a:ext uri="{FF2B5EF4-FFF2-40B4-BE49-F238E27FC236}">
                  <a16:creationId xmlns:a16="http://schemas.microsoft.com/office/drawing/2014/main" xmlns="" id="{879EA802-038C-4C04-8FF5-27D9D9C02E7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657350" y="2141356"/>
              <a:ext cx="44451" cy="728845"/>
            </a:xfrm>
            <a:custGeom>
              <a:avLst/>
              <a:gdLst/>
              <a:ahLst/>
              <a:cxnLst/>
              <a:rect l="0" t="0" r="0" b="0"/>
              <a:pathLst>
                <a:path w="44451" h="728845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5467" y="3338"/>
                  </a:lnTo>
                  <a:lnTo>
                    <a:pt x="5056" y="1757"/>
                  </a:lnTo>
                  <a:lnTo>
                    <a:pt x="4076" y="702"/>
                  </a:lnTo>
                  <a:lnTo>
                    <a:pt x="2717" y="0"/>
                  </a:lnTo>
                  <a:lnTo>
                    <a:pt x="1812" y="237"/>
                  </a:lnTo>
                  <a:lnTo>
                    <a:pt x="1208" y="1100"/>
                  </a:lnTo>
                  <a:lnTo>
                    <a:pt x="537" y="5352"/>
                  </a:lnTo>
                  <a:lnTo>
                    <a:pt x="71" y="51460"/>
                  </a:lnTo>
                  <a:lnTo>
                    <a:pt x="1913" y="88647"/>
                  </a:lnTo>
                  <a:lnTo>
                    <a:pt x="5083" y="132457"/>
                  </a:lnTo>
                  <a:lnTo>
                    <a:pt x="6917" y="156980"/>
                  </a:lnTo>
                  <a:lnTo>
                    <a:pt x="8845" y="182501"/>
                  </a:lnTo>
                  <a:lnTo>
                    <a:pt x="10835" y="211510"/>
                  </a:lnTo>
                  <a:lnTo>
                    <a:pt x="12868" y="242844"/>
                  </a:lnTo>
                  <a:lnTo>
                    <a:pt x="14929" y="275727"/>
                  </a:lnTo>
                  <a:lnTo>
                    <a:pt x="17008" y="309644"/>
                  </a:lnTo>
                  <a:lnTo>
                    <a:pt x="19100" y="344249"/>
                  </a:lnTo>
                  <a:lnTo>
                    <a:pt x="21200" y="379314"/>
                  </a:lnTo>
                  <a:lnTo>
                    <a:pt x="22600" y="412569"/>
                  </a:lnTo>
                  <a:lnTo>
                    <a:pt x="23533" y="444616"/>
                  </a:lnTo>
                  <a:lnTo>
                    <a:pt x="24156" y="475859"/>
                  </a:lnTo>
                  <a:lnTo>
                    <a:pt x="25276" y="505859"/>
                  </a:lnTo>
                  <a:lnTo>
                    <a:pt x="26728" y="535032"/>
                  </a:lnTo>
                  <a:lnTo>
                    <a:pt x="28402" y="563652"/>
                  </a:lnTo>
                  <a:lnTo>
                    <a:pt x="32144" y="610505"/>
                  </a:lnTo>
                  <a:lnTo>
                    <a:pt x="36158" y="648732"/>
                  </a:lnTo>
                  <a:lnTo>
                    <a:pt x="41680" y="691937"/>
                  </a:lnTo>
                  <a:lnTo>
                    <a:pt x="44450" y="72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842">
              <a:extLst>
                <a:ext uri="{FF2B5EF4-FFF2-40B4-BE49-F238E27FC236}">
                  <a16:creationId xmlns:a16="http://schemas.microsoft.com/office/drawing/2014/main" xmlns="" id="{0B979ABC-AC8E-477F-AEAA-D8EFED90165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81150" y="2736850"/>
              <a:ext cx="133351" cy="88901"/>
            </a:xfrm>
            <a:custGeom>
              <a:avLst/>
              <a:gdLst/>
              <a:ahLst/>
              <a:cxnLst/>
              <a:rect l="0" t="0" r="0" b="0"/>
              <a:pathLst>
                <a:path w="133351" h="88901">
                  <a:moveTo>
                    <a:pt x="0" y="0"/>
                  </a:moveTo>
                  <a:lnTo>
                    <a:pt x="0" y="0"/>
                  </a:lnTo>
                  <a:lnTo>
                    <a:pt x="47384" y="21654"/>
                  </a:lnTo>
                  <a:lnTo>
                    <a:pt x="91978" y="46779"/>
                  </a:lnTo>
                  <a:lnTo>
                    <a:pt x="118122" y="70310"/>
                  </a:lnTo>
                  <a:lnTo>
                    <a:pt x="133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843">
              <a:extLst>
                <a:ext uri="{FF2B5EF4-FFF2-40B4-BE49-F238E27FC236}">
                  <a16:creationId xmlns:a16="http://schemas.microsoft.com/office/drawing/2014/main" xmlns="" id="{757596F9-7DC6-413C-B4B2-1262D501D23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713114" y="2745891"/>
              <a:ext cx="77587" cy="111610"/>
            </a:xfrm>
            <a:custGeom>
              <a:avLst/>
              <a:gdLst/>
              <a:ahLst/>
              <a:cxnLst/>
              <a:rect l="0" t="0" r="0" b="0"/>
              <a:pathLst>
                <a:path w="77587" h="111610">
                  <a:moveTo>
                    <a:pt x="77586" y="3659"/>
                  </a:moveTo>
                  <a:lnTo>
                    <a:pt x="77586" y="3659"/>
                  </a:lnTo>
                  <a:lnTo>
                    <a:pt x="77586" y="288"/>
                  </a:lnTo>
                  <a:lnTo>
                    <a:pt x="76880" y="0"/>
                  </a:lnTo>
                  <a:lnTo>
                    <a:pt x="74215" y="1563"/>
                  </a:lnTo>
                  <a:lnTo>
                    <a:pt x="65344" y="8314"/>
                  </a:lnTo>
                  <a:lnTo>
                    <a:pt x="49735" y="16484"/>
                  </a:lnTo>
                  <a:lnTo>
                    <a:pt x="14739" y="51357"/>
                  </a:lnTo>
                  <a:lnTo>
                    <a:pt x="1971" y="79332"/>
                  </a:lnTo>
                  <a:lnTo>
                    <a:pt x="0" y="93971"/>
                  </a:lnTo>
                  <a:lnTo>
                    <a:pt x="1386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844">
              <a:extLst>
                <a:ext uri="{FF2B5EF4-FFF2-40B4-BE49-F238E27FC236}">
                  <a16:creationId xmlns:a16="http://schemas.microsoft.com/office/drawing/2014/main" xmlns="" id="{6978CC1A-DB99-4C2B-BEF2-EAD1FCAD25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48892" y="1917700"/>
              <a:ext cx="98909" cy="121297"/>
            </a:xfrm>
            <a:custGeom>
              <a:avLst/>
              <a:gdLst/>
              <a:ahLst/>
              <a:cxnLst/>
              <a:rect l="0" t="0" r="0" b="0"/>
              <a:pathLst>
                <a:path w="98909" h="121297">
                  <a:moveTo>
                    <a:pt x="3658" y="31750"/>
                  </a:moveTo>
                  <a:lnTo>
                    <a:pt x="3658" y="31750"/>
                  </a:lnTo>
                  <a:lnTo>
                    <a:pt x="3658" y="28379"/>
                  </a:lnTo>
                  <a:lnTo>
                    <a:pt x="1776" y="24842"/>
                  </a:lnTo>
                  <a:lnTo>
                    <a:pt x="287" y="22912"/>
                  </a:lnTo>
                  <a:lnTo>
                    <a:pt x="0" y="21624"/>
                  </a:lnTo>
                  <a:lnTo>
                    <a:pt x="513" y="20766"/>
                  </a:lnTo>
                  <a:lnTo>
                    <a:pt x="1562" y="20194"/>
                  </a:lnTo>
                  <a:lnTo>
                    <a:pt x="17747" y="24345"/>
                  </a:lnTo>
                  <a:lnTo>
                    <a:pt x="39027" y="35723"/>
                  </a:lnTo>
                  <a:lnTo>
                    <a:pt x="59999" y="53859"/>
                  </a:lnTo>
                  <a:lnTo>
                    <a:pt x="66618" y="61306"/>
                  </a:lnTo>
                  <a:lnTo>
                    <a:pt x="73974" y="78988"/>
                  </a:lnTo>
                  <a:lnTo>
                    <a:pt x="75832" y="96489"/>
                  </a:lnTo>
                  <a:lnTo>
                    <a:pt x="71954" y="108971"/>
                  </a:lnTo>
                  <a:lnTo>
                    <a:pt x="65526" y="117341"/>
                  </a:lnTo>
                  <a:lnTo>
                    <a:pt x="61837" y="120560"/>
                  </a:lnTo>
                  <a:lnTo>
                    <a:pt x="57966" y="121296"/>
                  </a:lnTo>
                  <a:lnTo>
                    <a:pt x="53975" y="120375"/>
                  </a:lnTo>
                  <a:lnTo>
                    <a:pt x="49902" y="118350"/>
                  </a:lnTo>
                  <a:lnTo>
                    <a:pt x="43496" y="108574"/>
                  </a:lnTo>
                  <a:lnTo>
                    <a:pt x="40800" y="102016"/>
                  </a:lnTo>
                  <a:lnTo>
                    <a:pt x="40377" y="75931"/>
                  </a:lnTo>
                  <a:lnTo>
                    <a:pt x="51462" y="49231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845">
              <a:extLst>
                <a:ext uri="{FF2B5EF4-FFF2-40B4-BE49-F238E27FC236}">
                  <a16:creationId xmlns:a16="http://schemas.microsoft.com/office/drawing/2014/main" xmlns="" id="{E718B748-3E88-40B9-B740-8318BCFD7BA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87340" y="1899533"/>
              <a:ext cx="72616" cy="91662"/>
            </a:xfrm>
            <a:custGeom>
              <a:avLst/>
              <a:gdLst/>
              <a:ahLst/>
              <a:cxnLst/>
              <a:rect l="0" t="0" r="0" b="0"/>
              <a:pathLst>
                <a:path w="72616" h="91662">
                  <a:moveTo>
                    <a:pt x="11260" y="5467"/>
                  </a:moveTo>
                  <a:lnTo>
                    <a:pt x="11260" y="5467"/>
                  </a:lnTo>
                  <a:lnTo>
                    <a:pt x="11260" y="2096"/>
                  </a:lnTo>
                  <a:lnTo>
                    <a:pt x="10554" y="1103"/>
                  </a:lnTo>
                  <a:lnTo>
                    <a:pt x="9378" y="441"/>
                  </a:lnTo>
                  <a:lnTo>
                    <a:pt x="7889" y="0"/>
                  </a:lnTo>
                  <a:lnTo>
                    <a:pt x="6896" y="411"/>
                  </a:lnTo>
                  <a:lnTo>
                    <a:pt x="6234" y="1391"/>
                  </a:lnTo>
                  <a:lnTo>
                    <a:pt x="0" y="22687"/>
                  </a:lnTo>
                  <a:lnTo>
                    <a:pt x="868" y="44906"/>
                  </a:lnTo>
                  <a:lnTo>
                    <a:pt x="4525" y="59684"/>
                  </a:lnTo>
                  <a:lnTo>
                    <a:pt x="18370" y="80670"/>
                  </a:lnTo>
                  <a:lnTo>
                    <a:pt x="26415" y="88279"/>
                  </a:lnTo>
                  <a:lnTo>
                    <a:pt x="34694" y="91661"/>
                  </a:lnTo>
                  <a:lnTo>
                    <a:pt x="46840" y="89401"/>
                  </a:lnTo>
                  <a:lnTo>
                    <a:pt x="54030" y="86823"/>
                  </a:lnTo>
                  <a:lnTo>
                    <a:pt x="63900" y="78314"/>
                  </a:lnTo>
                  <a:lnTo>
                    <a:pt x="67520" y="73082"/>
                  </a:lnTo>
                  <a:lnTo>
                    <a:pt x="72615" y="52234"/>
                  </a:lnTo>
                  <a:lnTo>
                    <a:pt x="68162" y="36365"/>
                  </a:lnTo>
                  <a:lnTo>
                    <a:pt x="59128" y="21316"/>
                  </a:lnTo>
                  <a:lnTo>
                    <a:pt x="48057" y="9924"/>
                  </a:lnTo>
                  <a:lnTo>
                    <a:pt x="37962" y="3920"/>
                  </a:lnTo>
                  <a:lnTo>
                    <a:pt x="33295" y="2319"/>
                  </a:lnTo>
                  <a:lnTo>
                    <a:pt x="29478" y="1957"/>
                  </a:lnTo>
                  <a:lnTo>
                    <a:pt x="23355" y="3437"/>
                  </a:lnTo>
                  <a:lnTo>
                    <a:pt x="22145" y="4819"/>
                  </a:lnTo>
                  <a:lnTo>
                    <a:pt x="22045" y="6446"/>
                  </a:lnTo>
                  <a:lnTo>
                    <a:pt x="2396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846">
              <a:extLst>
                <a:ext uri="{FF2B5EF4-FFF2-40B4-BE49-F238E27FC236}">
                  <a16:creationId xmlns:a16="http://schemas.microsoft.com/office/drawing/2014/main" xmlns="" id="{892B2B15-4A0F-4416-981C-CE67905DD70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00708" y="1795984"/>
              <a:ext cx="189993" cy="166381"/>
            </a:xfrm>
            <a:custGeom>
              <a:avLst/>
              <a:gdLst/>
              <a:ahLst/>
              <a:cxnLst/>
              <a:rect l="0" t="0" r="0" b="0"/>
              <a:pathLst>
                <a:path w="189993" h="166381">
                  <a:moveTo>
                    <a:pt x="12192" y="64566"/>
                  </a:moveTo>
                  <a:lnTo>
                    <a:pt x="12192" y="64566"/>
                  </a:lnTo>
                  <a:lnTo>
                    <a:pt x="8821" y="64566"/>
                  </a:lnTo>
                  <a:lnTo>
                    <a:pt x="5284" y="62685"/>
                  </a:lnTo>
                  <a:lnTo>
                    <a:pt x="636" y="59099"/>
                  </a:lnTo>
                  <a:lnTo>
                    <a:pt x="0" y="62371"/>
                  </a:lnTo>
                  <a:lnTo>
                    <a:pt x="423" y="69940"/>
                  </a:lnTo>
                  <a:lnTo>
                    <a:pt x="14707" y="113907"/>
                  </a:lnTo>
                  <a:lnTo>
                    <a:pt x="30153" y="152298"/>
                  </a:lnTo>
                  <a:lnTo>
                    <a:pt x="38049" y="161884"/>
                  </a:lnTo>
                  <a:lnTo>
                    <a:pt x="42130" y="165428"/>
                  </a:lnTo>
                  <a:lnTo>
                    <a:pt x="46262" y="166380"/>
                  </a:lnTo>
                  <a:lnTo>
                    <a:pt x="50427" y="165603"/>
                  </a:lnTo>
                  <a:lnTo>
                    <a:pt x="54615" y="163674"/>
                  </a:lnTo>
                  <a:lnTo>
                    <a:pt x="61150" y="154005"/>
                  </a:lnTo>
                  <a:lnTo>
                    <a:pt x="65701" y="138889"/>
                  </a:lnTo>
                  <a:lnTo>
                    <a:pt x="68623" y="96572"/>
                  </a:lnTo>
                  <a:lnTo>
                    <a:pt x="69314" y="54997"/>
                  </a:lnTo>
                  <a:lnTo>
                    <a:pt x="69330" y="56315"/>
                  </a:lnTo>
                  <a:lnTo>
                    <a:pt x="81550" y="87935"/>
                  </a:lnTo>
                  <a:lnTo>
                    <a:pt x="93107" y="105043"/>
                  </a:lnTo>
                  <a:lnTo>
                    <a:pt x="105468" y="115678"/>
                  </a:lnTo>
                  <a:lnTo>
                    <a:pt x="113855" y="119033"/>
                  </a:lnTo>
                  <a:lnTo>
                    <a:pt x="118068" y="119927"/>
                  </a:lnTo>
                  <a:lnTo>
                    <a:pt x="122287" y="118407"/>
                  </a:lnTo>
                  <a:lnTo>
                    <a:pt x="130738" y="111073"/>
                  </a:lnTo>
                  <a:lnTo>
                    <a:pt x="135434" y="98877"/>
                  </a:lnTo>
                  <a:lnTo>
                    <a:pt x="138450" y="68051"/>
                  </a:lnTo>
                  <a:lnTo>
                    <a:pt x="136981" y="59059"/>
                  </a:lnTo>
                  <a:lnTo>
                    <a:pt x="135601" y="56662"/>
                  </a:lnTo>
                  <a:lnTo>
                    <a:pt x="134681" y="55769"/>
                  </a:lnTo>
                  <a:lnTo>
                    <a:pt x="134068" y="55879"/>
                  </a:lnTo>
                  <a:lnTo>
                    <a:pt x="133659" y="56658"/>
                  </a:lnTo>
                  <a:lnTo>
                    <a:pt x="133709" y="73117"/>
                  </a:lnTo>
                  <a:lnTo>
                    <a:pt x="139022" y="110811"/>
                  </a:lnTo>
                  <a:lnTo>
                    <a:pt x="139078" y="110919"/>
                  </a:lnTo>
                  <a:lnTo>
                    <a:pt x="144257" y="65752"/>
                  </a:lnTo>
                  <a:lnTo>
                    <a:pt x="152056" y="24740"/>
                  </a:lnTo>
                  <a:lnTo>
                    <a:pt x="158291" y="6199"/>
                  </a:lnTo>
                  <a:lnTo>
                    <a:pt x="160391" y="2371"/>
                  </a:lnTo>
                  <a:lnTo>
                    <a:pt x="162497" y="525"/>
                  </a:lnTo>
                  <a:lnTo>
                    <a:pt x="164606" y="0"/>
                  </a:lnTo>
                  <a:lnTo>
                    <a:pt x="166718" y="355"/>
                  </a:lnTo>
                  <a:lnTo>
                    <a:pt x="170946" y="10157"/>
                  </a:lnTo>
                  <a:lnTo>
                    <a:pt x="178617" y="56575"/>
                  </a:lnTo>
                  <a:lnTo>
                    <a:pt x="189992" y="8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847">
              <a:extLst>
                <a:ext uri="{FF2B5EF4-FFF2-40B4-BE49-F238E27FC236}">
                  <a16:creationId xmlns:a16="http://schemas.microsoft.com/office/drawing/2014/main" xmlns="" id="{F549807C-1DCA-4EA3-87DC-BBAFE039260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821318" y="1575886"/>
              <a:ext cx="66689" cy="315791"/>
            </a:xfrm>
            <a:custGeom>
              <a:avLst/>
              <a:gdLst/>
              <a:ahLst/>
              <a:cxnLst/>
              <a:rect l="0" t="0" r="0" b="0"/>
              <a:pathLst>
                <a:path w="66689" h="315791">
                  <a:moveTo>
                    <a:pt x="45582" y="227514"/>
                  </a:moveTo>
                  <a:lnTo>
                    <a:pt x="45582" y="227514"/>
                  </a:lnTo>
                  <a:lnTo>
                    <a:pt x="40556" y="206791"/>
                  </a:lnTo>
                  <a:lnTo>
                    <a:pt x="39115" y="196432"/>
                  </a:lnTo>
                  <a:lnTo>
                    <a:pt x="36122" y="189476"/>
                  </a:lnTo>
                  <a:lnTo>
                    <a:pt x="33631" y="188044"/>
                  </a:lnTo>
                  <a:lnTo>
                    <a:pt x="30559" y="187795"/>
                  </a:lnTo>
                  <a:lnTo>
                    <a:pt x="27100" y="188335"/>
                  </a:lnTo>
                  <a:lnTo>
                    <a:pt x="12119" y="202578"/>
                  </a:lnTo>
                  <a:lnTo>
                    <a:pt x="1016" y="228043"/>
                  </a:lnTo>
                  <a:lnTo>
                    <a:pt x="0" y="257931"/>
                  </a:lnTo>
                  <a:lnTo>
                    <a:pt x="7539" y="289129"/>
                  </a:lnTo>
                  <a:lnTo>
                    <a:pt x="16679" y="304523"/>
                  </a:lnTo>
                  <a:lnTo>
                    <a:pt x="26386" y="313951"/>
                  </a:lnTo>
                  <a:lnTo>
                    <a:pt x="29963" y="315478"/>
                  </a:lnTo>
                  <a:lnTo>
                    <a:pt x="33053" y="315790"/>
                  </a:lnTo>
                  <a:lnTo>
                    <a:pt x="36523" y="313175"/>
                  </a:lnTo>
                  <a:lnTo>
                    <a:pt x="44143" y="302745"/>
                  </a:lnTo>
                  <a:lnTo>
                    <a:pt x="59827" y="261503"/>
                  </a:lnTo>
                  <a:lnTo>
                    <a:pt x="65554" y="232272"/>
                  </a:lnTo>
                  <a:lnTo>
                    <a:pt x="66688" y="192940"/>
                  </a:lnTo>
                  <a:lnTo>
                    <a:pt x="64135" y="146531"/>
                  </a:lnTo>
                  <a:lnTo>
                    <a:pt x="61478" y="121314"/>
                  </a:lnTo>
                  <a:lnTo>
                    <a:pt x="58296" y="95331"/>
                  </a:lnTo>
                  <a:lnTo>
                    <a:pt x="50997" y="53290"/>
                  </a:lnTo>
                  <a:lnTo>
                    <a:pt x="38955" y="13144"/>
                  </a:lnTo>
                  <a:lnTo>
                    <a:pt x="34814" y="6284"/>
                  </a:lnTo>
                  <a:lnTo>
                    <a:pt x="30642" y="2416"/>
                  </a:lnTo>
                  <a:lnTo>
                    <a:pt x="26450" y="543"/>
                  </a:lnTo>
                  <a:lnTo>
                    <a:pt x="22244" y="0"/>
                  </a:lnTo>
                  <a:lnTo>
                    <a:pt x="19440" y="3871"/>
                  </a:lnTo>
                  <a:lnTo>
                    <a:pt x="16324" y="19461"/>
                  </a:lnTo>
                  <a:lnTo>
                    <a:pt x="21313" y="58781"/>
                  </a:lnTo>
                  <a:lnTo>
                    <a:pt x="28356" y="106179"/>
                  </a:lnTo>
                  <a:lnTo>
                    <a:pt x="34634" y="139251"/>
                  </a:lnTo>
                  <a:lnTo>
                    <a:pt x="47982" y="183958"/>
                  </a:lnTo>
                  <a:lnTo>
                    <a:pt x="64632" y="221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848">
              <a:extLst>
                <a:ext uri="{FF2B5EF4-FFF2-40B4-BE49-F238E27FC236}">
                  <a16:creationId xmlns:a16="http://schemas.microsoft.com/office/drawing/2014/main" xmlns="" id="{74A95A5B-09E5-4E30-810C-88DDEF9FDF3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92200" y="2298700"/>
              <a:ext cx="76201" cy="158751"/>
            </a:xfrm>
            <a:custGeom>
              <a:avLst/>
              <a:gdLst/>
              <a:ahLst/>
              <a:cxnLst/>
              <a:rect l="0" t="0" r="0" b="0"/>
              <a:pathLst>
                <a:path w="76201" h="1587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5901" y="65109"/>
                  </a:lnTo>
                  <a:lnTo>
                    <a:pt x="33846" y="107850"/>
                  </a:lnTo>
                  <a:lnTo>
                    <a:pt x="54193" y="143521"/>
                  </a:lnTo>
                  <a:lnTo>
                    <a:pt x="63126" y="151982"/>
                  </a:lnTo>
                  <a:lnTo>
                    <a:pt x="762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849">
              <a:extLst>
                <a:ext uri="{FF2B5EF4-FFF2-40B4-BE49-F238E27FC236}">
                  <a16:creationId xmlns:a16="http://schemas.microsoft.com/office/drawing/2014/main" xmlns="" id="{53198B53-7D91-448E-BA05-8FB12447CA8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9642" y="2209800"/>
              <a:ext cx="219559" cy="171451"/>
            </a:xfrm>
            <a:custGeom>
              <a:avLst/>
              <a:gdLst/>
              <a:ahLst/>
              <a:cxnLst/>
              <a:rect l="0" t="0" r="0" b="0"/>
              <a:pathLst>
                <a:path w="219559" h="171451">
                  <a:moveTo>
                    <a:pt x="3658" y="171450"/>
                  </a:moveTo>
                  <a:lnTo>
                    <a:pt x="3658" y="171450"/>
                  </a:lnTo>
                  <a:lnTo>
                    <a:pt x="287" y="168079"/>
                  </a:lnTo>
                  <a:lnTo>
                    <a:pt x="0" y="166380"/>
                  </a:lnTo>
                  <a:lnTo>
                    <a:pt x="514" y="164542"/>
                  </a:lnTo>
                  <a:lnTo>
                    <a:pt x="13150" y="146410"/>
                  </a:lnTo>
                  <a:lnTo>
                    <a:pt x="53354" y="114241"/>
                  </a:lnTo>
                  <a:lnTo>
                    <a:pt x="85012" y="92401"/>
                  </a:lnTo>
                  <a:lnTo>
                    <a:pt x="118367" y="72347"/>
                  </a:lnTo>
                  <a:lnTo>
                    <a:pt x="163235" y="43308"/>
                  </a:lnTo>
                  <a:lnTo>
                    <a:pt x="208692" y="8003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850">
              <a:extLst>
                <a:ext uri="{FF2B5EF4-FFF2-40B4-BE49-F238E27FC236}">
                  <a16:creationId xmlns:a16="http://schemas.microsoft.com/office/drawing/2014/main" xmlns="" id="{2779936C-EF06-4F97-8EAF-A2A490C2E6A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19200" y="2286000"/>
              <a:ext cx="63501" cy="112603"/>
            </a:xfrm>
            <a:custGeom>
              <a:avLst/>
              <a:gdLst/>
              <a:ahLst/>
              <a:cxnLst/>
              <a:rect l="0" t="0" r="0" b="0"/>
              <a:pathLst>
                <a:path w="63501" h="112603">
                  <a:moveTo>
                    <a:pt x="0" y="50800"/>
                  </a:moveTo>
                  <a:lnTo>
                    <a:pt x="0" y="50800"/>
                  </a:lnTo>
                  <a:lnTo>
                    <a:pt x="17677" y="50800"/>
                  </a:lnTo>
                  <a:lnTo>
                    <a:pt x="33225" y="57542"/>
                  </a:lnTo>
                  <a:lnTo>
                    <a:pt x="47866" y="68477"/>
                  </a:lnTo>
                  <a:lnTo>
                    <a:pt x="57770" y="84025"/>
                  </a:lnTo>
                  <a:lnTo>
                    <a:pt x="59072" y="94024"/>
                  </a:lnTo>
                  <a:lnTo>
                    <a:pt x="58431" y="98666"/>
                  </a:lnTo>
                  <a:lnTo>
                    <a:pt x="56593" y="102466"/>
                  </a:lnTo>
                  <a:lnTo>
                    <a:pt x="50788" y="108570"/>
                  </a:lnTo>
                  <a:lnTo>
                    <a:pt x="45385" y="111753"/>
                  </a:lnTo>
                  <a:lnTo>
                    <a:pt x="42957" y="112602"/>
                  </a:lnTo>
                  <a:lnTo>
                    <a:pt x="40632" y="111051"/>
                  </a:lnTo>
                  <a:lnTo>
                    <a:pt x="36168" y="103684"/>
                  </a:lnTo>
                  <a:lnTo>
                    <a:pt x="33059" y="84265"/>
                  </a:lnTo>
                  <a:lnTo>
                    <a:pt x="35509" y="60637"/>
                  </a:lnTo>
                  <a:lnTo>
                    <a:pt x="56822" y="1339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851">
              <a:extLst>
                <a:ext uri="{FF2B5EF4-FFF2-40B4-BE49-F238E27FC236}">
                  <a16:creationId xmlns:a16="http://schemas.microsoft.com/office/drawing/2014/main" xmlns="" id="{0AFECC95-0909-4EE5-B729-4586C25F9B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01750" y="2079606"/>
              <a:ext cx="304801" cy="250130"/>
            </a:xfrm>
            <a:custGeom>
              <a:avLst/>
              <a:gdLst/>
              <a:ahLst/>
              <a:cxnLst/>
              <a:rect l="0" t="0" r="0" b="0"/>
              <a:pathLst>
                <a:path w="304801" h="250130">
                  <a:moveTo>
                    <a:pt x="0" y="206394"/>
                  </a:moveTo>
                  <a:lnTo>
                    <a:pt x="0" y="206394"/>
                  </a:lnTo>
                  <a:lnTo>
                    <a:pt x="0" y="213136"/>
                  </a:lnTo>
                  <a:lnTo>
                    <a:pt x="1881" y="218327"/>
                  </a:lnTo>
                  <a:lnTo>
                    <a:pt x="14927" y="242704"/>
                  </a:lnTo>
                  <a:lnTo>
                    <a:pt x="17712" y="245417"/>
                  </a:lnTo>
                  <a:lnTo>
                    <a:pt x="24570" y="248432"/>
                  </a:lnTo>
                  <a:lnTo>
                    <a:pt x="32994" y="250129"/>
                  </a:lnTo>
                  <a:lnTo>
                    <a:pt x="35401" y="248251"/>
                  </a:lnTo>
                  <a:lnTo>
                    <a:pt x="39958" y="240519"/>
                  </a:lnTo>
                  <a:lnTo>
                    <a:pt x="47927" y="213945"/>
                  </a:lnTo>
                  <a:lnTo>
                    <a:pt x="50688" y="188506"/>
                  </a:lnTo>
                  <a:lnTo>
                    <a:pt x="71191" y="228783"/>
                  </a:lnTo>
                  <a:lnTo>
                    <a:pt x="74272" y="231904"/>
                  </a:lnTo>
                  <a:lnTo>
                    <a:pt x="81458" y="235371"/>
                  </a:lnTo>
                  <a:lnTo>
                    <a:pt x="84644" y="234884"/>
                  </a:lnTo>
                  <a:lnTo>
                    <a:pt x="87474" y="233148"/>
                  </a:lnTo>
                  <a:lnTo>
                    <a:pt x="90066" y="230580"/>
                  </a:lnTo>
                  <a:lnTo>
                    <a:pt x="92946" y="222082"/>
                  </a:lnTo>
                  <a:lnTo>
                    <a:pt x="100016" y="182407"/>
                  </a:lnTo>
                  <a:lnTo>
                    <a:pt x="105286" y="147075"/>
                  </a:lnTo>
                  <a:lnTo>
                    <a:pt x="107161" y="107052"/>
                  </a:lnTo>
                  <a:lnTo>
                    <a:pt x="105913" y="63090"/>
                  </a:lnTo>
                  <a:lnTo>
                    <a:pt x="102811" y="47453"/>
                  </a:lnTo>
                  <a:lnTo>
                    <a:pt x="99081" y="40504"/>
                  </a:lnTo>
                  <a:lnTo>
                    <a:pt x="97804" y="39356"/>
                  </a:lnTo>
                  <a:lnTo>
                    <a:pt x="96953" y="39296"/>
                  </a:lnTo>
                  <a:lnTo>
                    <a:pt x="96385" y="39962"/>
                  </a:lnTo>
                  <a:lnTo>
                    <a:pt x="96180" y="61309"/>
                  </a:lnTo>
                  <a:lnTo>
                    <a:pt x="104118" y="107709"/>
                  </a:lnTo>
                  <a:lnTo>
                    <a:pt x="117332" y="151100"/>
                  </a:lnTo>
                  <a:lnTo>
                    <a:pt x="133531" y="187998"/>
                  </a:lnTo>
                  <a:lnTo>
                    <a:pt x="137704" y="194130"/>
                  </a:lnTo>
                  <a:lnTo>
                    <a:pt x="141897" y="197513"/>
                  </a:lnTo>
                  <a:lnTo>
                    <a:pt x="146104" y="199062"/>
                  </a:lnTo>
                  <a:lnTo>
                    <a:pt x="150319" y="199389"/>
                  </a:lnTo>
                  <a:lnTo>
                    <a:pt x="153835" y="198196"/>
                  </a:lnTo>
                  <a:lnTo>
                    <a:pt x="159623" y="193108"/>
                  </a:lnTo>
                  <a:lnTo>
                    <a:pt x="162666" y="184261"/>
                  </a:lnTo>
                  <a:lnTo>
                    <a:pt x="163313" y="173274"/>
                  </a:lnTo>
                  <a:lnTo>
                    <a:pt x="161248" y="161335"/>
                  </a:lnTo>
                  <a:lnTo>
                    <a:pt x="150453" y="148973"/>
                  </a:lnTo>
                  <a:lnTo>
                    <a:pt x="135307" y="138540"/>
                  </a:lnTo>
                  <a:lnTo>
                    <a:pt x="121520" y="133903"/>
                  </a:lnTo>
                  <a:lnTo>
                    <a:pt x="92739" y="135987"/>
                  </a:lnTo>
                  <a:lnTo>
                    <a:pt x="92870" y="136173"/>
                  </a:lnTo>
                  <a:lnTo>
                    <a:pt x="96780" y="136379"/>
                  </a:lnTo>
                  <a:lnTo>
                    <a:pt x="110285" y="133124"/>
                  </a:lnTo>
                  <a:lnTo>
                    <a:pt x="119806" y="125852"/>
                  </a:lnTo>
                  <a:lnTo>
                    <a:pt x="150434" y="87027"/>
                  </a:lnTo>
                  <a:lnTo>
                    <a:pt x="170643" y="42175"/>
                  </a:lnTo>
                  <a:lnTo>
                    <a:pt x="184846" y="2357"/>
                  </a:lnTo>
                  <a:lnTo>
                    <a:pt x="186730" y="519"/>
                  </a:lnTo>
                  <a:lnTo>
                    <a:pt x="187987" y="0"/>
                  </a:lnTo>
                  <a:lnTo>
                    <a:pt x="188825" y="359"/>
                  </a:lnTo>
                  <a:lnTo>
                    <a:pt x="189383" y="1304"/>
                  </a:lnTo>
                  <a:lnTo>
                    <a:pt x="192234" y="46271"/>
                  </a:lnTo>
                  <a:lnTo>
                    <a:pt x="195482" y="85337"/>
                  </a:lnTo>
                  <a:lnTo>
                    <a:pt x="199951" y="126351"/>
                  </a:lnTo>
                  <a:lnTo>
                    <a:pt x="205608" y="144734"/>
                  </a:lnTo>
                  <a:lnTo>
                    <a:pt x="206922" y="146943"/>
                  </a:lnTo>
                  <a:lnTo>
                    <a:pt x="207798" y="147005"/>
                  </a:lnTo>
                  <a:lnTo>
                    <a:pt x="220164" y="123862"/>
                  </a:lnTo>
                  <a:lnTo>
                    <a:pt x="251583" y="92096"/>
                  </a:lnTo>
                  <a:lnTo>
                    <a:pt x="272334" y="79787"/>
                  </a:lnTo>
                  <a:lnTo>
                    <a:pt x="278217" y="78950"/>
                  </a:lnTo>
                  <a:lnTo>
                    <a:pt x="288517" y="81784"/>
                  </a:lnTo>
                  <a:lnTo>
                    <a:pt x="292533" y="85926"/>
                  </a:lnTo>
                  <a:lnTo>
                    <a:pt x="298878" y="98054"/>
                  </a:lnTo>
                  <a:lnTo>
                    <a:pt x="303630" y="123767"/>
                  </a:lnTo>
                  <a:lnTo>
                    <a:pt x="304800" y="14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326">
            <a:extLst>
              <a:ext uri="{FF2B5EF4-FFF2-40B4-BE49-F238E27FC236}">
                <a16:creationId xmlns:a16="http://schemas.microsoft.com/office/drawing/2014/main" xmlns="" id="{E045262F-1E73-44AD-B1A3-6C4B9A0AC407}"/>
              </a:ext>
            </a:extLst>
          </p:cNvPr>
          <p:cNvGrpSpPr/>
          <p:nvPr/>
        </p:nvGrpSpPr>
        <p:grpSpPr>
          <a:xfrm>
            <a:off x="2901950" y="1152042"/>
            <a:ext cx="6259058" cy="3247918"/>
            <a:chOff x="2901950" y="1152042"/>
            <a:chExt cx="6259058" cy="3247918"/>
          </a:xfrm>
        </p:grpSpPr>
        <p:sp>
          <p:nvSpPr>
            <p:cNvPr id="564" name="SMARTInkShape-1852">
              <a:extLst>
                <a:ext uri="{FF2B5EF4-FFF2-40B4-BE49-F238E27FC236}">
                  <a16:creationId xmlns:a16="http://schemas.microsoft.com/office/drawing/2014/main" xmlns="" id="{B76EA608-7DC1-4BAC-A5BA-B0CEE9C2B45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901950" y="1883444"/>
              <a:ext cx="6259058" cy="161257"/>
            </a:xfrm>
            <a:custGeom>
              <a:avLst/>
              <a:gdLst/>
              <a:ahLst/>
              <a:cxnLst/>
              <a:rect l="0" t="0" r="0" b="0"/>
              <a:pathLst>
                <a:path w="6259058" h="161257">
                  <a:moveTo>
                    <a:pt x="0" y="161256"/>
                  </a:moveTo>
                  <a:lnTo>
                    <a:pt x="0" y="161256"/>
                  </a:lnTo>
                  <a:lnTo>
                    <a:pt x="36628" y="161256"/>
                  </a:lnTo>
                  <a:lnTo>
                    <a:pt x="78038" y="161256"/>
                  </a:lnTo>
                  <a:lnTo>
                    <a:pt x="113470" y="159374"/>
                  </a:lnTo>
                  <a:lnTo>
                    <a:pt x="154148" y="155481"/>
                  </a:lnTo>
                  <a:lnTo>
                    <a:pt x="200449" y="149046"/>
                  </a:lnTo>
                  <a:lnTo>
                    <a:pt x="229588" y="145355"/>
                  </a:lnTo>
                  <a:lnTo>
                    <a:pt x="262420" y="141483"/>
                  </a:lnTo>
                  <a:lnTo>
                    <a:pt x="297713" y="137491"/>
                  </a:lnTo>
                  <a:lnTo>
                    <a:pt x="337470" y="132713"/>
                  </a:lnTo>
                  <a:lnTo>
                    <a:pt x="380202" y="127411"/>
                  </a:lnTo>
                  <a:lnTo>
                    <a:pt x="424918" y="121759"/>
                  </a:lnTo>
                  <a:lnTo>
                    <a:pt x="477307" y="115875"/>
                  </a:lnTo>
                  <a:lnTo>
                    <a:pt x="534810" y="109835"/>
                  </a:lnTo>
                  <a:lnTo>
                    <a:pt x="595723" y="103692"/>
                  </a:lnTo>
                  <a:lnTo>
                    <a:pt x="663849" y="97480"/>
                  </a:lnTo>
                  <a:lnTo>
                    <a:pt x="736783" y="91222"/>
                  </a:lnTo>
                  <a:lnTo>
                    <a:pt x="812921" y="84933"/>
                  </a:lnTo>
                  <a:lnTo>
                    <a:pt x="893314" y="79330"/>
                  </a:lnTo>
                  <a:lnTo>
                    <a:pt x="976542" y="74183"/>
                  </a:lnTo>
                  <a:lnTo>
                    <a:pt x="1061662" y="69341"/>
                  </a:lnTo>
                  <a:lnTo>
                    <a:pt x="1151569" y="63996"/>
                  </a:lnTo>
                  <a:lnTo>
                    <a:pt x="1244667" y="58316"/>
                  </a:lnTo>
                  <a:lnTo>
                    <a:pt x="1339895" y="52413"/>
                  </a:lnTo>
                  <a:lnTo>
                    <a:pt x="1442186" y="46360"/>
                  </a:lnTo>
                  <a:lnTo>
                    <a:pt x="1549185" y="40209"/>
                  </a:lnTo>
                  <a:lnTo>
                    <a:pt x="1659323" y="33991"/>
                  </a:lnTo>
                  <a:lnTo>
                    <a:pt x="1774377" y="28435"/>
                  </a:lnTo>
                  <a:lnTo>
                    <a:pt x="1892707" y="23320"/>
                  </a:lnTo>
                  <a:lnTo>
                    <a:pt x="2013221" y="18498"/>
                  </a:lnTo>
                  <a:lnTo>
                    <a:pt x="2138014" y="14579"/>
                  </a:lnTo>
                  <a:lnTo>
                    <a:pt x="2265659" y="11260"/>
                  </a:lnTo>
                  <a:lnTo>
                    <a:pt x="2395206" y="8342"/>
                  </a:lnTo>
                  <a:lnTo>
                    <a:pt x="2527433" y="5691"/>
                  </a:lnTo>
                  <a:lnTo>
                    <a:pt x="2661443" y="3218"/>
                  </a:lnTo>
                  <a:lnTo>
                    <a:pt x="2796646" y="864"/>
                  </a:lnTo>
                  <a:lnTo>
                    <a:pt x="2935464" y="0"/>
                  </a:lnTo>
                  <a:lnTo>
                    <a:pt x="3076692" y="130"/>
                  </a:lnTo>
                  <a:lnTo>
                    <a:pt x="3219529" y="922"/>
                  </a:lnTo>
                  <a:lnTo>
                    <a:pt x="3360613" y="2155"/>
                  </a:lnTo>
                  <a:lnTo>
                    <a:pt x="3500531" y="3683"/>
                  </a:lnTo>
                  <a:lnTo>
                    <a:pt x="3639670" y="5408"/>
                  </a:lnTo>
                  <a:lnTo>
                    <a:pt x="3778291" y="6557"/>
                  </a:lnTo>
                  <a:lnTo>
                    <a:pt x="3916566" y="7323"/>
                  </a:lnTo>
                  <a:lnTo>
                    <a:pt x="4054610" y="7834"/>
                  </a:lnTo>
                  <a:lnTo>
                    <a:pt x="4196030" y="8880"/>
                  </a:lnTo>
                  <a:lnTo>
                    <a:pt x="4339698" y="10283"/>
                  </a:lnTo>
                  <a:lnTo>
                    <a:pt x="4484865" y="11924"/>
                  </a:lnTo>
                  <a:lnTo>
                    <a:pt x="4628210" y="13724"/>
                  </a:lnTo>
                  <a:lnTo>
                    <a:pt x="4770340" y="15629"/>
                  </a:lnTo>
                  <a:lnTo>
                    <a:pt x="4911660" y="17604"/>
                  </a:lnTo>
                  <a:lnTo>
                    <a:pt x="5047501" y="21038"/>
                  </a:lnTo>
                  <a:lnTo>
                    <a:pt x="5179688" y="25444"/>
                  </a:lnTo>
                  <a:lnTo>
                    <a:pt x="5309443" y="30498"/>
                  </a:lnTo>
                  <a:lnTo>
                    <a:pt x="5435457" y="35984"/>
                  </a:lnTo>
                  <a:lnTo>
                    <a:pt x="5558976" y="41758"/>
                  </a:lnTo>
                  <a:lnTo>
                    <a:pt x="5680834" y="47724"/>
                  </a:lnTo>
                  <a:lnTo>
                    <a:pt x="5795940" y="53818"/>
                  </a:lnTo>
                  <a:lnTo>
                    <a:pt x="5906544" y="59997"/>
                  </a:lnTo>
                  <a:lnTo>
                    <a:pt x="6014146" y="66234"/>
                  </a:lnTo>
                  <a:lnTo>
                    <a:pt x="6115513" y="72508"/>
                  </a:lnTo>
                  <a:lnTo>
                    <a:pt x="6212725" y="78807"/>
                  </a:lnTo>
                  <a:lnTo>
                    <a:pt x="6259057" y="8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853">
              <a:extLst>
                <a:ext uri="{FF2B5EF4-FFF2-40B4-BE49-F238E27FC236}">
                  <a16:creationId xmlns:a16="http://schemas.microsoft.com/office/drawing/2014/main" xmlns="" id="{B2A7D118-FA6E-461E-8BE0-E2B32C7773E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038893" y="1152042"/>
              <a:ext cx="98635" cy="3247918"/>
            </a:xfrm>
            <a:custGeom>
              <a:avLst/>
              <a:gdLst/>
              <a:ahLst/>
              <a:cxnLst/>
              <a:rect l="0" t="0" r="0" b="0"/>
              <a:pathLst>
                <a:path w="98635" h="3247918">
                  <a:moveTo>
                    <a:pt x="31457" y="3658"/>
                  </a:moveTo>
                  <a:lnTo>
                    <a:pt x="31457" y="3658"/>
                  </a:lnTo>
                  <a:lnTo>
                    <a:pt x="24715" y="287"/>
                  </a:lnTo>
                  <a:lnTo>
                    <a:pt x="22729" y="0"/>
                  </a:lnTo>
                  <a:lnTo>
                    <a:pt x="21405" y="514"/>
                  </a:lnTo>
                  <a:lnTo>
                    <a:pt x="20522" y="1562"/>
                  </a:lnTo>
                  <a:lnTo>
                    <a:pt x="24622" y="47579"/>
                  </a:lnTo>
                  <a:lnTo>
                    <a:pt x="24963" y="89265"/>
                  </a:lnTo>
                  <a:lnTo>
                    <a:pt x="25043" y="128254"/>
                  </a:lnTo>
                  <a:lnTo>
                    <a:pt x="24359" y="151633"/>
                  </a:lnTo>
                  <a:lnTo>
                    <a:pt x="23197" y="177097"/>
                  </a:lnTo>
                  <a:lnTo>
                    <a:pt x="21717" y="203951"/>
                  </a:lnTo>
                  <a:lnTo>
                    <a:pt x="20024" y="233848"/>
                  </a:lnTo>
                  <a:lnTo>
                    <a:pt x="18191" y="265773"/>
                  </a:lnTo>
                  <a:lnTo>
                    <a:pt x="16263" y="299052"/>
                  </a:lnTo>
                  <a:lnTo>
                    <a:pt x="14272" y="336054"/>
                  </a:lnTo>
                  <a:lnTo>
                    <a:pt x="12239" y="375538"/>
                  </a:lnTo>
                  <a:lnTo>
                    <a:pt x="10178" y="416678"/>
                  </a:lnTo>
                  <a:lnTo>
                    <a:pt x="8805" y="460333"/>
                  </a:lnTo>
                  <a:lnTo>
                    <a:pt x="7889" y="505663"/>
                  </a:lnTo>
                  <a:lnTo>
                    <a:pt x="7278" y="552112"/>
                  </a:lnTo>
                  <a:lnTo>
                    <a:pt x="6165" y="601421"/>
                  </a:lnTo>
                  <a:lnTo>
                    <a:pt x="4718" y="652639"/>
                  </a:lnTo>
                  <a:lnTo>
                    <a:pt x="3047" y="705129"/>
                  </a:lnTo>
                  <a:lnTo>
                    <a:pt x="1934" y="762700"/>
                  </a:lnTo>
                  <a:lnTo>
                    <a:pt x="1192" y="823658"/>
                  </a:lnTo>
                  <a:lnTo>
                    <a:pt x="696" y="886875"/>
                  </a:lnTo>
                  <a:lnTo>
                    <a:pt x="366" y="952302"/>
                  </a:lnTo>
                  <a:lnTo>
                    <a:pt x="147" y="1019204"/>
                  </a:lnTo>
                  <a:lnTo>
                    <a:pt x="0" y="1087089"/>
                  </a:lnTo>
                  <a:lnTo>
                    <a:pt x="608" y="1157745"/>
                  </a:lnTo>
                  <a:lnTo>
                    <a:pt x="1719" y="1230249"/>
                  </a:lnTo>
                  <a:lnTo>
                    <a:pt x="3165" y="1303986"/>
                  </a:lnTo>
                  <a:lnTo>
                    <a:pt x="4129" y="1381366"/>
                  </a:lnTo>
                  <a:lnTo>
                    <a:pt x="4772" y="1461174"/>
                  </a:lnTo>
                  <a:lnTo>
                    <a:pt x="5200" y="1542602"/>
                  </a:lnTo>
                  <a:lnTo>
                    <a:pt x="5486" y="1625815"/>
                  </a:lnTo>
                  <a:lnTo>
                    <a:pt x="5676" y="1710218"/>
                  </a:lnTo>
                  <a:lnTo>
                    <a:pt x="5804" y="1795415"/>
                  </a:lnTo>
                  <a:lnTo>
                    <a:pt x="7299" y="1879024"/>
                  </a:lnTo>
                  <a:lnTo>
                    <a:pt x="9707" y="1961574"/>
                  </a:lnTo>
                  <a:lnTo>
                    <a:pt x="12724" y="2043419"/>
                  </a:lnTo>
                  <a:lnTo>
                    <a:pt x="17557" y="2126204"/>
                  </a:lnTo>
                  <a:lnTo>
                    <a:pt x="23602" y="2209617"/>
                  </a:lnTo>
                  <a:lnTo>
                    <a:pt x="30453" y="2293447"/>
                  </a:lnTo>
                  <a:lnTo>
                    <a:pt x="37843" y="2376145"/>
                  </a:lnTo>
                  <a:lnTo>
                    <a:pt x="45593" y="2458088"/>
                  </a:lnTo>
                  <a:lnTo>
                    <a:pt x="53580" y="2539528"/>
                  </a:lnTo>
                  <a:lnTo>
                    <a:pt x="61023" y="2619927"/>
                  </a:lnTo>
                  <a:lnTo>
                    <a:pt x="68100" y="2699631"/>
                  </a:lnTo>
                  <a:lnTo>
                    <a:pt x="74936" y="2778874"/>
                  </a:lnTo>
                  <a:lnTo>
                    <a:pt x="80904" y="2857102"/>
                  </a:lnTo>
                  <a:lnTo>
                    <a:pt x="86294" y="2934654"/>
                  </a:lnTo>
                  <a:lnTo>
                    <a:pt x="91298" y="3011755"/>
                  </a:lnTo>
                  <a:lnTo>
                    <a:pt x="94635" y="3085734"/>
                  </a:lnTo>
                  <a:lnTo>
                    <a:pt x="96858" y="3157631"/>
                  </a:lnTo>
                  <a:lnTo>
                    <a:pt x="98341" y="3228139"/>
                  </a:lnTo>
                  <a:lnTo>
                    <a:pt x="98634" y="324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327">
            <a:extLst>
              <a:ext uri="{FF2B5EF4-FFF2-40B4-BE49-F238E27FC236}">
                <a16:creationId xmlns:a16="http://schemas.microsoft.com/office/drawing/2014/main" xmlns="" id="{7A50856E-CA78-4673-BC73-7EC527E5213A}"/>
              </a:ext>
            </a:extLst>
          </p:cNvPr>
          <p:cNvGrpSpPr/>
          <p:nvPr/>
        </p:nvGrpSpPr>
        <p:grpSpPr>
          <a:xfrm>
            <a:off x="9798364" y="323850"/>
            <a:ext cx="1485587" cy="323851"/>
            <a:chOff x="9798364" y="323850"/>
            <a:chExt cx="1485587" cy="323851"/>
          </a:xfrm>
        </p:grpSpPr>
        <p:sp>
          <p:nvSpPr>
            <p:cNvPr id="567" name="SMARTInkShape-1854">
              <a:extLst>
                <a:ext uri="{FF2B5EF4-FFF2-40B4-BE49-F238E27FC236}">
                  <a16:creationId xmlns:a16="http://schemas.microsoft.com/office/drawing/2014/main" xmlns="" id="{EB5F23FA-9B70-471F-892A-16ED644F0D8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769600" y="434779"/>
              <a:ext cx="165101" cy="9722"/>
            </a:xfrm>
            <a:custGeom>
              <a:avLst/>
              <a:gdLst/>
              <a:ahLst/>
              <a:cxnLst/>
              <a:rect l="0" t="0" r="0" b="0"/>
              <a:pathLst>
                <a:path w="165101" h="9722">
                  <a:moveTo>
                    <a:pt x="0" y="3371"/>
                  </a:moveTo>
                  <a:lnTo>
                    <a:pt x="0" y="3371"/>
                  </a:lnTo>
                  <a:lnTo>
                    <a:pt x="36627" y="0"/>
                  </a:lnTo>
                  <a:lnTo>
                    <a:pt x="81407" y="1275"/>
                  </a:lnTo>
                  <a:lnTo>
                    <a:pt x="114734" y="4321"/>
                  </a:lnTo>
                  <a:lnTo>
                    <a:pt x="1651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855">
              <a:extLst>
                <a:ext uri="{FF2B5EF4-FFF2-40B4-BE49-F238E27FC236}">
                  <a16:creationId xmlns:a16="http://schemas.microsoft.com/office/drawing/2014/main" xmlns="" id="{E15688AE-A9B6-4EE0-AB41-0DB0D0E2F4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769600" y="495300"/>
              <a:ext cx="209551" cy="17065"/>
            </a:xfrm>
            <a:custGeom>
              <a:avLst/>
              <a:gdLst/>
              <a:ahLst/>
              <a:cxnLst/>
              <a:rect l="0" t="0" r="0" b="0"/>
              <a:pathLst>
                <a:path w="209551" h="17065">
                  <a:moveTo>
                    <a:pt x="0" y="12700"/>
                  </a:moveTo>
                  <a:lnTo>
                    <a:pt x="0" y="12700"/>
                  </a:lnTo>
                  <a:lnTo>
                    <a:pt x="17324" y="17064"/>
                  </a:lnTo>
                  <a:lnTo>
                    <a:pt x="63081" y="16776"/>
                  </a:lnTo>
                  <a:lnTo>
                    <a:pt x="95066" y="13806"/>
                  </a:lnTo>
                  <a:lnTo>
                    <a:pt x="132797" y="10134"/>
                  </a:lnTo>
                  <a:lnTo>
                    <a:pt x="180222" y="410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856">
              <a:extLst>
                <a:ext uri="{FF2B5EF4-FFF2-40B4-BE49-F238E27FC236}">
                  <a16:creationId xmlns:a16="http://schemas.microsoft.com/office/drawing/2014/main" xmlns="" id="{9D1782EB-CD0F-47BE-B78D-F6002D3D78B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807700" y="323850"/>
              <a:ext cx="101601" cy="279401"/>
            </a:xfrm>
            <a:custGeom>
              <a:avLst/>
              <a:gdLst/>
              <a:ahLst/>
              <a:cxnLst/>
              <a:rect l="0" t="0" r="0" b="0"/>
              <a:pathLst>
                <a:path w="101601" h="279401">
                  <a:moveTo>
                    <a:pt x="101600" y="0"/>
                  </a:moveTo>
                  <a:lnTo>
                    <a:pt x="101600" y="0"/>
                  </a:lnTo>
                  <a:lnTo>
                    <a:pt x="89391" y="36628"/>
                  </a:lnTo>
                  <a:lnTo>
                    <a:pt x="77836" y="78037"/>
                  </a:lnTo>
                  <a:lnTo>
                    <a:pt x="63991" y="113470"/>
                  </a:lnTo>
                  <a:lnTo>
                    <a:pt x="46079" y="151326"/>
                  </a:lnTo>
                  <a:lnTo>
                    <a:pt x="26359" y="186965"/>
                  </a:lnTo>
                  <a:lnTo>
                    <a:pt x="5535" y="232021"/>
                  </a:lnTo>
                  <a:lnTo>
                    <a:pt x="815" y="25340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857">
              <a:extLst>
                <a:ext uri="{FF2B5EF4-FFF2-40B4-BE49-F238E27FC236}">
                  <a16:creationId xmlns:a16="http://schemas.microsoft.com/office/drawing/2014/main" xmlns="" id="{261B0644-3962-4413-A7C2-C7B155C483D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057405" y="339999"/>
              <a:ext cx="226546" cy="227699"/>
            </a:xfrm>
            <a:custGeom>
              <a:avLst/>
              <a:gdLst/>
              <a:ahLst/>
              <a:cxnLst/>
              <a:rect l="0" t="0" r="0" b="0"/>
              <a:pathLst>
                <a:path w="226546" h="227699">
                  <a:moveTo>
                    <a:pt x="131295" y="53701"/>
                  </a:moveTo>
                  <a:lnTo>
                    <a:pt x="131295" y="53701"/>
                  </a:lnTo>
                  <a:lnTo>
                    <a:pt x="117481" y="44912"/>
                  </a:lnTo>
                  <a:lnTo>
                    <a:pt x="110337" y="39211"/>
                  </a:lnTo>
                  <a:lnTo>
                    <a:pt x="102351" y="36002"/>
                  </a:lnTo>
                  <a:lnTo>
                    <a:pt x="97732" y="35252"/>
                  </a:lnTo>
                  <a:lnTo>
                    <a:pt x="87798" y="38200"/>
                  </a:lnTo>
                  <a:lnTo>
                    <a:pt x="62433" y="53655"/>
                  </a:lnTo>
                  <a:lnTo>
                    <a:pt x="38219" y="82850"/>
                  </a:lnTo>
                  <a:lnTo>
                    <a:pt x="17638" y="118312"/>
                  </a:lnTo>
                  <a:lnTo>
                    <a:pt x="4878" y="159001"/>
                  </a:lnTo>
                  <a:lnTo>
                    <a:pt x="0" y="195595"/>
                  </a:lnTo>
                  <a:lnTo>
                    <a:pt x="2623" y="212250"/>
                  </a:lnTo>
                  <a:lnTo>
                    <a:pt x="5296" y="218667"/>
                  </a:lnTo>
                  <a:lnTo>
                    <a:pt x="9901" y="222945"/>
                  </a:lnTo>
                  <a:lnTo>
                    <a:pt x="22543" y="227698"/>
                  </a:lnTo>
                  <a:lnTo>
                    <a:pt x="41332" y="222285"/>
                  </a:lnTo>
                  <a:lnTo>
                    <a:pt x="79474" y="201489"/>
                  </a:lnTo>
                  <a:lnTo>
                    <a:pt x="108968" y="180768"/>
                  </a:lnTo>
                  <a:lnTo>
                    <a:pt x="147962" y="137368"/>
                  </a:lnTo>
                  <a:lnTo>
                    <a:pt x="175195" y="90172"/>
                  </a:lnTo>
                  <a:lnTo>
                    <a:pt x="183813" y="50161"/>
                  </a:lnTo>
                  <a:lnTo>
                    <a:pt x="183330" y="29315"/>
                  </a:lnTo>
                  <a:lnTo>
                    <a:pt x="180096" y="21216"/>
                  </a:lnTo>
                  <a:lnTo>
                    <a:pt x="168977" y="8454"/>
                  </a:lnTo>
                  <a:lnTo>
                    <a:pt x="150864" y="1841"/>
                  </a:lnTo>
                  <a:lnTo>
                    <a:pt x="114986" y="0"/>
                  </a:lnTo>
                  <a:lnTo>
                    <a:pt x="78719" y="5804"/>
                  </a:lnTo>
                  <a:lnTo>
                    <a:pt x="68728" y="9070"/>
                  </a:lnTo>
                  <a:lnTo>
                    <a:pt x="62067" y="13364"/>
                  </a:lnTo>
                  <a:lnTo>
                    <a:pt x="57627" y="18343"/>
                  </a:lnTo>
                  <a:lnTo>
                    <a:pt x="54666" y="23779"/>
                  </a:lnTo>
                  <a:lnTo>
                    <a:pt x="54105" y="29520"/>
                  </a:lnTo>
                  <a:lnTo>
                    <a:pt x="57242" y="41543"/>
                  </a:lnTo>
                  <a:lnTo>
                    <a:pt x="81614" y="72822"/>
                  </a:lnTo>
                  <a:lnTo>
                    <a:pt x="87591" y="79149"/>
                  </a:lnTo>
                  <a:lnTo>
                    <a:pt x="111164" y="88059"/>
                  </a:lnTo>
                  <a:lnTo>
                    <a:pt x="156376" y="95161"/>
                  </a:lnTo>
                  <a:lnTo>
                    <a:pt x="195406" y="99146"/>
                  </a:lnTo>
                  <a:lnTo>
                    <a:pt x="226545" y="104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858">
              <a:extLst>
                <a:ext uri="{FF2B5EF4-FFF2-40B4-BE49-F238E27FC236}">
                  <a16:creationId xmlns:a16="http://schemas.microsoft.com/office/drawing/2014/main" xmlns="" id="{18849F95-279F-42FC-8008-7D0FFB07D10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183672" y="572383"/>
              <a:ext cx="60225" cy="58631"/>
            </a:xfrm>
            <a:custGeom>
              <a:avLst/>
              <a:gdLst/>
              <a:ahLst/>
              <a:cxnLst/>
              <a:rect l="0" t="0" r="0" b="0"/>
              <a:pathLst>
                <a:path w="60225" h="58631">
                  <a:moveTo>
                    <a:pt x="43128" y="5467"/>
                  </a:moveTo>
                  <a:lnTo>
                    <a:pt x="43128" y="5467"/>
                  </a:lnTo>
                  <a:lnTo>
                    <a:pt x="43126" y="0"/>
                  </a:lnTo>
                  <a:lnTo>
                    <a:pt x="27920" y="10136"/>
                  </a:lnTo>
                  <a:lnTo>
                    <a:pt x="1720" y="37832"/>
                  </a:lnTo>
                  <a:lnTo>
                    <a:pt x="0" y="42566"/>
                  </a:lnTo>
                  <a:lnTo>
                    <a:pt x="264" y="46427"/>
                  </a:lnTo>
                  <a:lnTo>
                    <a:pt x="1853" y="49707"/>
                  </a:lnTo>
                  <a:lnTo>
                    <a:pt x="7381" y="55233"/>
                  </a:lnTo>
                  <a:lnTo>
                    <a:pt x="10829" y="57694"/>
                  </a:lnTo>
                  <a:lnTo>
                    <a:pt x="15245" y="58630"/>
                  </a:lnTo>
                  <a:lnTo>
                    <a:pt x="31573" y="56575"/>
                  </a:lnTo>
                  <a:lnTo>
                    <a:pt x="43639" y="53347"/>
                  </a:lnTo>
                  <a:lnTo>
                    <a:pt x="48406" y="50087"/>
                  </a:lnTo>
                  <a:lnTo>
                    <a:pt x="55587" y="40820"/>
                  </a:lnTo>
                  <a:lnTo>
                    <a:pt x="60224" y="27074"/>
                  </a:lnTo>
                  <a:lnTo>
                    <a:pt x="58758" y="23400"/>
                  </a:lnTo>
                  <a:lnTo>
                    <a:pt x="51485" y="17435"/>
                  </a:lnTo>
                  <a:lnTo>
                    <a:pt x="2407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859">
              <a:extLst>
                <a:ext uri="{FF2B5EF4-FFF2-40B4-BE49-F238E27FC236}">
                  <a16:creationId xmlns:a16="http://schemas.microsoft.com/office/drawing/2014/main" xmlns="" id="{EF951DFA-1F14-4214-8163-AC9E9A4B75F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412175" y="332500"/>
              <a:ext cx="230426" cy="223593"/>
            </a:xfrm>
            <a:custGeom>
              <a:avLst/>
              <a:gdLst/>
              <a:ahLst/>
              <a:cxnLst/>
              <a:rect l="0" t="0" r="0" b="0"/>
              <a:pathLst>
                <a:path w="230426" h="223593">
                  <a:moveTo>
                    <a:pt x="71675" y="54850"/>
                  </a:moveTo>
                  <a:lnTo>
                    <a:pt x="71675" y="54850"/>
                  </a:lnTo>
                  <a:lnTo>
                    <a:pt x="80514" y="40544"/>
                  </a:lnTo>
                  <a:lnTo>
                    <a:pt x="80390" y="38963"/>
                  </a:lnTo>
                  <a:lnTo>
                    <a:pt x="78896" y="37909"/>
                  </a:lnTo>
                  <a:lnTo>
                    <a:pt x="76489" y="37206"/>
                  </a:lnTo>
                  <a:lnTo>
                    <a:pt x="68169" y="42069"/>
                  </a:lnTo>
                  <a:lnTo>
                    <a:pt x="56712" y="54109"/>
                  </a:lnTo>
                  <a:lnTo>
                    <a:pt x="33689" y="89359"/>
                  </a:lnTo>
                  <a:lnTo>
                    <a:pt x="8365" y="134533"/>
                  </a:lnTo>
                  <a:lnTo>
                    <a:pt x="0" y="177394"/>
                  </a:lnTo>
                  <a:lnTo>
                    <a:pt x="544" y="199155"/>
                  </a:lnTo>
                  <a:lnTo>
                    <a:pt x="5018" y="212589"/>
                  </a:lnTo>
                  <a:lnTo>
                    <a:pt x="8186" y="217159"/>
                  </a:lnTo>
                  <a:lnTo>
                    <a:pt x="12418" y="220206"/>
                  </a:lnTo>
                  <a:lnTo>
                    <a:pt x="22759" y="223592"/>
                  </a:lnTo>
                  <a:lnTo>
                    <a:pt x="53968" y="212014"/>
                  </a:lnTo>
                  <a:lnTo>
                    <a:pt x="94493" y="183967"/>
                  </a:lnTo>
                  <a:lnTo>
                    <a:pt x="127668" y="145475"/>
                  </a:lnTo>
                  <a:lnTo>
                    <a:pt x="138893" y="109709"/>
                  </a:lnTo>
                  <a:lnTo>
                    <a:pt x="141767" y="71471"/>
                  </a:lnTo>
                  <a:lnTo>
                    <a:pt x="131483" y="28260"/>
                  </a:lnTo>
                  <a:lnTo>
                    <a:pt x="120834" y="9165"/>
                  </a:lnTo>
                  <a:lnTo>
                    <a:pt x="112915" y="3933"/>
                  </a:lnTo>
                  <a:lnTo>
                    <a:pt x="92825" y="0"/>
                  </a:lnTo>
                  <a:lnTo>
                    <a:pt x="73550" y="4367"/>
                  </a:lnTo>
                  <a:lnTo>
                    <a:pt x="64459" y="8494"/>
                  </a:lnTo>
                  <a:lnTo>
                    <a:pt x="52474" y="20607"/>
                  </a:lnTo>
                  <a:lnTo>
                    <a:pt x="48291" y="27788"/>
                  </a:lnTo>
                  <a:lnTo>
                    <a:pt x="45527" y="47056"/>
                  </a:lnTo>
                  <a:lnTo>
                    <a:pt x="48059" y="67614"/>
                  </a:lnTo>
                  <a:lnTo>
                    <a:pt x="56240" y="83806"/>
                  </a:lnTo>
                  <a:lnTo>
                    <a:pt x="72576" y="94295"/>
                  </a:lnTo>
                  <a:lnTo>
                    <a:pt x="96065" y="99898"/>
                  </a:lnTo>
                  <a:lnTo>
                    <a:pt x="127669" y="100036"/>
                  </a:lnTo>
                  <a:lnTo>
                    <a:pt x="166647" y="97746"/>
                  </a:lnTo>
                  <a:lnTo>
                    <a:pt x="230425" y="9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860">
              <a:extLst>
                <a:ext uri="{FF2B5EF4-FFF2-40B4-BE49-F238E27FC236}">
                  <a16:creationId xmlns:a16="http://schemas.microsoft.com/office/drawing/2014/main" xmlns="" id="{4A60DB17-5805-40AD-A423-55FA702550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179050" y="546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8919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861">
              <a:extLst>
                <a:ext uri="{FF2B5EF4-FFF2-40B4-BE49-F238E27FC236}">
                  <a16:creationId xmlns:a16="http://schemas.microsoft.com/office/drawing/2014/main" xmlns="" id="{8B0B8B4D-6276-4002-9E47-C3CEC9191B4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179050" y="419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80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862">
              <a:extLst>
                <a:ext uri="{FF2B5EF4-FFF2-40B4-BE49-F238E27FC236}">
                  <a16:creationId xmlns:a16="http://schemas.microsoft.com/office/drawing/2014/main" xmlns="" id="{5895944A-0163-4477-9949-5ADAC2B1A51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07600" y="552450"/>
              <a:ext cx="5027" cy="95251"/>
            </a:xfrm>
            <a:custGeom>
              <a:avLst/>
              <a:gdLst/>
              <a:ahLst/>
              <a:cxnLst/>
              <a:rect l="0" t="0" r="0" b="0"/>
              <a:pathLst>
                <a:path w="5027" h="952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4351" y="68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863">
              <a:extLst>
                <a:ext uri="{FF2B5EF4-FFF2-40B4-BE49-F238E27FC236}">
                  <a16:creationId xmlns:a16="http://schemas.microsoft.com/office/drawing/2014/main" xmlns="" id="{CBCC8125-DA3D-4704-89AE-7D9BEE2A05F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98364" y="323934"/>
              <a:ext cx="154880" cy="260530"/>
            </a:xfrm>
            <a:custGeom>
              <a:avLst/>
              <a:gdLst/>
              <a:ahLst/>
              <a:cxnLst/>
              <a:rect l="0" t="0" r="0" b="0"/>
              <a:pathLst>
                <a:path w="154880" h="260530">
                  <a:moveTo>
                    <a:pt x="25086" y="6266"/>
                  </a:moveTo>
                  <a:lnTo>
                    <a:pt x="25086" y="6266"/>
                  </a:lnTo>
                  <a:lnTo>
                    <a:pt x="25791" y="12747"/>
                  </a:lnTo>
                  <a:lnTo>
                    <a:pt x="28457" y="21846"/>
                  </a:lnTo>
                  <a:lnTo>
                    <a:pt x="27180" y="55724"/>
                  </a:lnTo>
                  <a:lnTo>
                    <a:pt x="26019" y="87514"/>
                  </a:lnTo>
                  <a:lnTo>
                    <a:pt x="24792" y="123515"/>
                  </a:lnTo>
                  <a:lnTo>
                    <a:pt x="21897" y="163034"/>
                  </a:lnTo>
                  <a:lnTo>
                    <a:pt x="16378" y="200354"/>
                  </a:lnTo>
                  <a:lnTo>
                    <a:pt x="9101" y="243690"/>
                  </a:lnTo>
                  <a:lnTo>
                    <a:pt x="6691" y="258543"/>
                  </a:lnTo>
                  <a:lnTo>
                    <a:pt x="5062" y="260529"/>
                  </a:lnTo>
                  <a:lnTo>
                    <a:pt x="3270" y="260441"/>
                  </a:lnTo>
                  <a:lnTo>
                    <a:pt x="749" y="240092"/>
                  </a:lnTo>
                  <a:lnTo>
                    <a:pt x="0" y="200510"/>
                  </a:lnTo>
                  <a:lnTo>
                    <a:pt x="453" y="164031"/>
                  </a:lnTo>
                  <a:lnTo>
                    <a:pt x="1611" y="160126"/>
                  </a:lnTo>
                  <a:lnTo>
                    <a:pt x="3086" y="157523"/>
                  </a:lnTo>
                  <a:lnTo>
                    <a:pt x="6185" y="155787"/>
                  </a:lnTo>
                  <a:lnTo>
                    <a:pt x="22072" y="153344"/>
                  </a:lnTo>
                  <a:lnTo>
                    <a:pt x="61674" y="149080"/>
                  </a:lnTo>
                  <a:lnTo>
                    <a:pt x="81787" y="140147"/>
                  </a:lnTo>
                  <a:lnTo>
                    <a:pt x="101153" y="121821"/>
                  </a:lnTo>
                  <a:lnTo>
                    <a:pt x="123004" y="84569"/>
                  </a:lnTo>
                  <a:lnTo>
                    <a:pt x="142214" y="49458"/>
                  </a:lnTo>
                  <a:lnTo>
                    <a:pt x="154157" y="3905"/>
                  </a:lnTo>
                  <a:lnTo>
                    <a:pt x="154879" y="1164"/>
                  </a:lnTo>
                  <a:lnTo>
                    <a:pt x="154653" y="43"/>
                  </a:lnTo>
                  <a:lnTo>
                    <a:pt x="153796" y="0"/>
                  </a:lnTo>
                  <a:lnTo>
                    <a:pt x="149223" y="16796"/>
                  </a:lnTo>
                  <a:lnTo>
                    <a:pt x="146768" y="50857"/>
                  </a:lnTo>
                  <a:lnTo>
                    <a:pt x="142670" y="95600"/>
                  </a:lnTo>
                  <a:lnTo>
                    <a:pt x="140360" y="141234"/>
                  </a:lnTo>
                  <a:lnTo>
                    <a:pt x="132933" y="186035"/>
                  </a:lnTo>
                  <a:lnTo>
                    <a:pt x="133225" y="210106"/>
                  </a:lnTo>
                  <a:lnTo>
                    <a:pt x="139386" y="241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328">
            <a:extLst>
              <a:ext uri="{FF2B5EF4-FFF2-40B4-BE49-F238E27FC236}">
                <a16:creationId xmlns:a16="http://schemas.microsoft.com/office/drawing/2014/main" xmlns="" id="{FB152079-7E50-4300-AF71-39EEC8DDD337}"/>
              </a:ext>
            </a:extLst>
          </p:cNvPr>
          <p:cNvGrpSpPr/>
          <p:nvPr/>
        </p:nvGrpSpPr>
        <p:grpSpPr>
          <a:xfrm>
            <a:off x="8896350" y="440438"/>
            <a:ext cx="288725" cy="156463"/>
            <a:chOff x="8896350" y="440438"/>
            <a:chExt cx="288725" cy="156463"/>
          </a:xfrm>
        </p:grpSpPr>
        <p:sp>
          <p:nvSpPr>
            <p:cNvPr id="578" name="SMARTInkShape-1864">
              <a:extLst>
                <a:ext uri="{FF2B5EF4-FFF2-40B4-BE49-F238E27FC236}">
                  <a16:creationId xmlns:a16="http://schemas.microsoft.com/office/drawing/2014/main" xmlns="" id="{810BB939-7534-4D56-A0E3-5BFFB26D7EE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93200" y="440438"/>
              <a:ext cx="91875" cy="156463"/>
            </a:xfrm>
            <a:custGeom>
              <a:avLst/>
              <a:gdLst/>
              <a:ahLst/>
              <a:cxnLst/>
              <a:rect l="0" t="0" r="0" b="0"/>
              <a:pathLst>
                <a:path w="91875" h="156463">
                  <a:moveTo>
                    <a:pt x="63500" y="23112"/>
                  </a:moveTo>
                  <a:lnTo>
                    <a:pt x="63500" y="23112"/>
                  </a:lnTo>
                  <a:lnTo>
                    <a:pt x="56757" y="16370"/>
                  </a:lnTo>
                  <a:lnTo>
                    <a:pt x="55478" y="12973"/>
                  </a:lnTo>
                  <a:lnTo>
                    <a:pt x="55937" y="5435"/>
                  </a:lnTo>
                  <a:lnTo>
                    <a:pt x="54225" y="2861"/>
                  </a:lnTo>
                  <a:lnTo>
                    <a:pt x="46677" y="0"/>
                  </a:lnTo>
                  <a:lnTo>
                    <a:pt x="36268" y="2492"/>
                  </a:lnTo>
                  <a:lnTo>
                    <a:pt x="25291" y="9009"/>
                  </a:lnTo>
                  <a:lnTo>
                    <a:pt x="15710" y="18961"/>
                  </a:lnTo>
                  <a:lnTo>
                    <a:pt x="13295" y="25283"/>
                  </a:lnTo>
                  <a:lnTo>
                    <a:pt x="12493" y="39834"/>
                  </a:lnTo>
                  <a:lnTo>
                    <a:pt x="22751" y="67264"/>
                  </a:lnTo>
                  <a:lnTo>
                    <a:pt x="39195" y="87621"/>
                  </a:lnTo>
                  <a:lnTo>
                    <a:pt x="83859" y="118059"/>
                  </a:lnTo>
                  <a:lnTo>
                    <a:pt x="90188" y="125518"/>
                  </a:lnTo>
                  <a:lnTo>
                    <a:pt x="91874" y="129483"/>
                  </a:lnTo>
                  <a:lnTo>
                    <a:pt x="90884" y="133537"/>
                  </a:lnTo>
                  <a:lnTo>
                    <a:pt x="84136" y="141805"/>
                  </a:lnTo>
                  <a:lnTo>
                    <a:pt x="54955" y="151021"/>
                  </a:lnTo>
                  <a:lnTo>
                    <a:pt x="0" y="15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865">
              <a:extLst>
                <a:ext uri="{FF2B5EF4-FFF2-40B4-BE49-F238E27FC236}">
                  <a16:creationId xmlns:a16="http://schemas.microsoft.com/office/drawing/2014/main" xmlns="" id="{4AEFE936-000A-40BC-A370-498104081B6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96350" y="444500"/>
              <a:ext cx="127001" cy="140359"/>
            </a:xfrm>
            <a:custGeom>
              <a:avLst/>
              <a:gdLst/>
              <a:ahLst/>
              <a:cxnLst/>
              <a:rect l="0" t="0" r="0" b="0"/>
              <a:pathLst>
                <a:path w="127001" h="140359">
                  <a:moveTo>
                    <a:pt x="0" y="25400"/>
                  </a:moveTo>
                  <a:lnTo>
                    <a:pt x="0" y="25400"/>
                  </a:lnTo>
                  <a:lnTo>
                    <a:pt x="5774" y="30470"/>
                  </a:lnTo>
                  <a:lnTo>
                    <a:pt x="12209" y="34238"/>
                  </a:lnTo>
                  <a:lnTo>
                    <a:pt x="30507" y="57182"/>
                  </a:lnTo>
                  <a:lnTo>
                    <a:pt x="51833" y="101449"/>
                  </a:lnTo>
                  <a:lnTo>
                    <a:pt x="66001" y="127818"/>
                  </a:lnTo>
                  <a:lnTo>
                    <a:pt x="77312" y="137476"/>
                  </a:lnTo>
                  <a:lnTo>
                    <a:pt x="81880" y="139629"/>
                  </a:lnTo>
                  <a:lnTo>
                    <a:pt x="85630" y="140358"/>
                  </a:lnTo>
                  <a:lnTo>
                    <a:pt x="88836" y="140139"/>
                  </a:lnTo>
                  <a:lnTo>
                    <a:pt x="91680" y="135759"/>
                  </a:lnTo>
                  <a:lnTo>
                    <a:pt x="103194" y="90787"/>
                  </a:lnTo>
                  <a:lnTo>
                    <a:pt x="109128" y="46185"/>
                  </a:lnTo>
                  <a:lnTo>
                    <a:pt x="109883" y="25466"/>
                  </a:lnTo>
                  <a:lnTo>
                    <a:pt x="114924" y="9201"/>
                  </a:lnTo>
                  <a:lnTo>
                    <a:pt x="117539" y="4723"/>
                  </a:lnTo>
                  <a:lnTo>
                    <a:pt x="119987" y="24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329">
            <a:extLst>
              <a:ext uri="{FF2B5EF4-FFF2-40B4-BE49-F238E27FC236}">
                <a16:creationId xmlns:a16="http://schemas.microsoft.com/office/drawing/2014/main" xmlns="" id="{DCC5141D-AF83-4E0B-8881-44FCA94A9C8E}"/>
              </a:ext>
            </a:extLst>
          </p:cNvPr>
          <p:cNvGrpSpPr/>
          <p:nvPr/>
        </p:nvGrpSpPr>
        <p:grpSpPr>
          <a:xfrm>
            <a:off x="7671223" y="305203"/>
            <a:ext cx="290766" cy="346534"/>
            <a:chOff x="7671223" y="305203"/>
            <a:chExt cx="290766" cy="346534"/>
          </a:xfrm>
        </p:grpSpPr>
        <p:sp>
          <p:nvSpPr>
            <p:cNvPr id="581" name="SMARTInkShape-1866">
              <a:extLst>
                <a:ext uri="{FF2B5EF4-FFF2-40B4-BE49-F238E27FC236}">
                  <a16:creationId xmlns:a16="http://schemas.microsoft.com/office/drawing/2014/main" xmlns="" id="{9CB48A6B-2823-4BC5-88D9-A3773F566C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97471" y="571500"/>
              <a:ext cx="64518" cy="80237"/>
            </a:xfrm>
            <a:custGeom>
              <a:avLst/>
              <a:gdLst/>
              <a:ahLst/>
              <a:cxnLst/>
              <a:rect l="0" t="0" r="0" b="0"/>
              <a:pathLst>
                <a:path w="64518" h="80237">
                  <a:moveTo>
                    <a:pt x="46379" y="19050"/>
                  </a:moveTo>
                  <a:lnTo>
                    <a:pt x="46379" y="19050"/>
                  </a:lnTo>
                  <a:lnTo>
                    <a:pt x="49749" y="15679"/>
                  </a:lnTo>
                  <a:lnTo>
                    <a:pt x="50036" y="13275"/>
                  </a:lnTo>
                  <a:lnTo>
                    <a:pt x="48473" y="6841"/>
                  </a:lnTo>
                  <a:lnTo>
                    <a:pt x="47070" y="4560"/>
                  </a:lnTo>
                  <a:lnTo>
                    <a:pt x="45429" y="3040"/>
                  </a:lnTo>
                  <a:lnTo>
                    <a:pt x="43629" y="2027"/>
                  </a:lnTo>
                  <a:lnTo>
                    <a:pt x="34353" y="601"/>
                  </a:lnTo>
                  <a:lnTo>
                    <a:pt x="28569" y="2148"/>
                  </a:lnTo>
                  <a:lnTo>
                    <a:pt x="26038" y="3549"/>
                  </a:lnTo>
                  <a:lnTo>
                    <a:pt x="15736" y="15633"/>
                  </a:lnTo>
                  <a:lnTo>
                    <a:pt x="95" y="59896"/>
                  </a:lnTo>
                  <a:lnTo>
                    <a:pt x="0" y="66036"/>
                  </a:lnTo>
                  <a:lnTo>
                    <a:pt x="1349" y="70835"/>
                  </a:lnTo>
                  <a:lnTo>
                    <a:pt x="3658" y="74740"/>
                  </a:lnTo>
                  <a:lnTo>
                    <a:pt x="7316" y="77343"/>
                  </a:lnTo>
                  <a:lnTo>
                    <a:pt x="17023" y="80236"/>
                  </a:lnTo>
                  <a:lnTo>
                    <a:pt x="28393" y="77759"/>
                  </a:lnTo>
                  <a:lnTo>
                    <a:pt x="44812" y="68430"/>
                  </a:lnTo>
                  <a:lnTo>
                    <a:pt x="58615" y="54848"/>
                  </a:lnTo>
                  <a:lnTo>
                    <a:pt x="63003" y="49265"/>
                  </a:lnTo>
                  <a:lnTo>
                    <a:pt x="64517" y="44132"/>
                  </a:lnTo>
                  <a:lnTo>
                    <a:pt x="64116" y="39299"/>
                  </a:lnTo>
                  <a:lnTo>
                    <a:pt x="53967" y="13433"/>
                  </a:lnTo>
                  <a:lnTo>
                    <a:pt x="40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867">
              <a:extLst>
                <a:ext uri="{FF2B5EF4-FFF2-40B4-BE49-F238E27FC236}">
                  <a16:creationId xmlns:a16="http://schemas.microsoft.com/office/drawing/2014/main" xmlns="" id="{B2D8980D-101C-4B13-A848-4190930E2AB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71223" y="305203"/>
              <a:ext cx="278978" cy="249147"/>
            </a:xfrm>
            <a:custGeom>
              <a:avLst/>
              <a:gdLst/>
              <a:ahLst/>
              <a:cxnLst/>
              <a:rect l="0" t="0" r="0" b="0"/>
              <a:pathLst>
                <a:path w="278978" h="249147">
                  <a:moveTo>
                    <a:pt x="145627" y="37697"/>
                  </a:moveTo>
                  <a:lnTo>
                    <a:pt x="145627" y="37697"/>
                  </a:lnTo>
                  <a:lnTo>
                    <a:pt x="150653" y="25764"/>
                  </a:lnTo>
                  <a:lnTo>
                    <a:pt x="151094" y="23391"/>
                  </a:lnTo>
                  <a:lnTo>
                    <a:pt x="149978" y="21104"/>
                  </a:lnTo>
                  <a:lnTo>
                    <a:pt x="144974" y="16682"/>
                  </a:lnTo>
                  <a:lnTo>
                    <a:pt x="136164" y="14246"/>
                  </a:lnTo>
                  <a:lnTo>
                    <a:pt x="124487" y="13869"/>
                  </a:lnTo>
                  <a:lnTo>
                    <a:pt x="109890" y="16053"/>
                  </a:lnTo>
                  <a:lnTo>
                    <a:pt x="85806" y="31362"/>
                  </a:lnTo>
                  <a:lnTo>
                    <a:pt x="43656" y="77028"/>
                  </a:lnTo>
                  <a:lnTo>
                    <a:pt x="16950" y="119122"/>
                  </a:lnTo>
                  <a:lnTo>
                    <a:pt x="1589" y="162169"/>
                  </a:lnTo>
                  <a:lnTo>
                    <a:pt x="0" y="188973"/>
                  </a:lnTo>
                  <a:lnTo>
                    <a:pt x="5410" y="211235"/>
                  </a:lnTo>
                  <a:lnTo>
                    <a:pt x="15574" y="229125"/>
                  </a:lnTo>
                  <a:lnTo>
                    <a:pt x="29500" y="241780"/>
                  </a:lnTo>
                  <a:lnTo>
                    <a:pt x="50741" y="248345"/>
                  </a:lnTo>
                  <a:lnTo>
                    <a:pt x="76644" y="249146"/>
                  </a:lnTo>
                  <a:lnTo>
                    <a:pt x="104619" y="242447"/>
                  </a:lnTo>
                  <a:lnTo>
                    <a:pt x="141394" y="220033"/>
                  </a:lnTo>
                  <a:lnTo>
                    <a:pt x="167892" y="184307"/>
                  </a:lnTo>
                  <a:lnTo>
                    <a:pt x="182405" y="139071"/>
                  </a:lnTo>
                  <a:lnTo>
                    <a:pt x="184432" y="93291"/>
                  </a:lnTo>
                  <a:lnTo>
                    <a:pt x="170452" y="51817"/>
                  </a:lnTo>
                  <a:lnTo>
                    <a:pt x="154309" y="31273"/>
                  </a:lnTo>
                  <a:lnTo>
                    <a:pt x="134668" y="15792"/>
                  </a:lnTo>
                  <a:lnTo>
                    <a:pt x="111829" y="4208"/>
                  </a:lnTo>
                  <a:lnTo>
                    <a:pt x="89448" y="0"/>
                  </a:lnTo>
                  <a:lnTo>
                    <a:pt x="68447" y="1187"/>
                  </a:lnTo>
                  <a:lnTo>
                    <a:pt x="49706" y="6419"/>
                  </a:lnTo>
                  <a:lnTo>
                    <a:pt x="33851" y="20973"/>
                  </a:lnTo>
                  <a:lnTo>
                    <a:pt x="21159" y="40848"/>
                  </a:lnTo>
                  <a:lnTo>
                    <a:pt x="13167" y="61440"/>
                  </a:lnTo>
                  <a:lnTo>
                    <a:pt x="12871" y="71164"/>
                  </a:lnTo>
                  <a:lnTo>
                    <a:pt x="18185" y="89495"/>
                  </a:lnTo>
                  <a:lnTo>
                    <a:pt x="33248" y="103287"/>
                  </a:lnTo>
                  <a:lnTo>
                    <a:pt x="56169" y="113415"/>
                  </a:lnTo>
                  <a:lnTo>
                    <a:pt x="87524" y="120268"/>
                  </a:lnTo>
                  <a:lnTo>
                    <a:pt x="124507" y="123784"/>
                  </a:lnTo>
                  <a:lnTo>
                    <a:pt x="163756" y="125347"/>
                  </a:lnTo>
                  <a:lnTo>
                    <a:pt x="202368" y="126041"/>
                  </a:lnTo>
                  <a:lnTo>
                    <a:pt x="249692" y="123061"/>
                  </a:lnTo>
                  <a:lnTo>
                    <a:pt x="278977" y="120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30">
            <a:extLst>
              <a:ext uri="{FF2B5EF4-FFF2-40B4-BE49-F238E27FC236}">
                <a16:creationId xmlns:a16="http://schemas.microsoft.com/office/drawing/2014/main" xmlns="" id="{57A55965-BBF5-4644-BE44-C9B179CC5FEA}"/>
              </a:ext>
            </a:extLst>
          </p:cNvPr>
          <p:cNvGrpSpPr/>
          <p:nvPr/>
        </p:nvGrpSpPr>
        <p:grpSpPr>
          <a:xfrm>
            <a:off x="6607554" y="251539"/>
            <a:ext cx="764797" cy="353234"/>
            <a:chOff x="6607554" y="251539"/>
            <a:chExt cx="764797" cy="353234"/>
          </a:xfrm>
        </p:grpSpPr>
        <p:sp>
          <p:nvSpPr>
            <p:cNvPr id="584" name="SMARTInkShape-1868">
              <a:extLst>
                <a:ext uri="{FF2B5EF4-FFF2-40B4-BE49-F238E27FC236}">
                  <a16:creationId xmlns:a16="http://schemas.microsoft.com/office/drawing/2014/main" xmlns="" id="{5A7019C4-C765-4FB3-8E48-3EA025AC592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38283" y="527050"/>
              <a:ext cx="234068" cy="15549"/>
            </a:xfrm>
            <a:custGeom>
              <a:avLst/>
              <a:gdLst/>
              <a:ahLst/>
              <a:cxnLst/>
              <a:rect l="0" t="0" r="0" b="0"/>
              <a:pathLst>
                <a:path w="234068" h="15549">
                  <a:moveTo>
                    <a:pt x="5467" y="0"/>
                  </a:moveTo>
                  <a:lnTo>
                    <a:pt x="5467" y="0"/>
                  </a:lnTo>
                  <a:lnTo>
                    <a:pt x="0" y="10935"/>
                  </a:lnTo>
                  <a:lnTo>
                    <a:pt x="19604" y="15548"/>
                  </a:lnTo>
                  <a:lnTo>
                    <a:pt x="65708" y="11270"/>
                  </a:lnTo>
                  <a:lnTo>
                    <a:pt x="105854" y="8537"/>
                  </a:lnTo>
                  <a:lnTo>
                    <a:pt x="148861" y="6616"/>
                  </a:lnTo>
                  <a:lnTo>
                    <a:pt x="191494" y="3411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869">
              <a:extLst>
                <a:ext uri="{FF2B5EF4-FFF2-40B4-BE49-F238E27FC236}">
                  <a16:creationId xmlns:a16="http://schemas.microsoft.com/office/drawing/2014/main" xmlns="" id="{7CB2947C-48ED-458C-A56C-A71B45521AB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14691" y="43815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0253" y="10819"/>
                  </a:lnTo>
                  <a:lnTo>
                    <a:pt x="55683" y="3862"/>
                  </a:lnTo>
                  <a:lnTo>
                    <a:pt x="93338" y="1716"/>
                  </a:lnTo>
                  <a:lnTo>
                    <a:pt x="133827" y="763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870">
              <a:extLst>
                <a:ext uri="{FF2B5EF4-FFF2-40B4-BE49-F238E27FC236}">
                  <a16:creationId xmlns:a16="http://schemas.microsoft.com/office/drawing/2014/main" xmlns="" id="{BBBE3876-DD1E-4116-A705-85CCEBFD24A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07554" y="251539"/>
              <a:ext cx="307597" cy="353234"/>
            </a:xfrm>
            <a:custGeom>
              <a:avLst/>
              <a:gdLst/>
              <a:ahLst/>
              <a:cxnLst/>
              <a:rect l="0" t="0" r="0" b="0"/>
              <a:pathLst>
                <a:path w="307597" h="353234">
                  <a:moveTo>
                    <a:pt x="129796" y="97711"/>
                  </a:moveTo>
                  <a:lnTo>
                    <a:pt x="129796" y="97711"/>
                  </a:lnTo>
                  <a:lnTo>
                    <a:pt x="120957" y="88873"/>
                  </a:lnTo>
                  <a:lnTo>
                    <a:pt x="115048" y="86727"/>
                  </a:lnTo>
                  <a:lnTo>
                    <a:pt x="108425" y="85068"/>
                  </a:lnTo>
                  <a:lnTo>
                    <a:pt x="103129" y="81979"/>
                  </a:lnTo>
                  <a:lnTo>
                    <a:pt x="94660" y="82017"/>
                  </a:lnTo>
                  <a:lnTo>
                    <a:pt x="71978" y="87791"/>
                  </a:lnTo>
                  <a:lnTo>
                    <a:pt x="50026" y="103787"/>
                  </a:lnTo>
                  <a:lnTo>
                    <a:pt x="25649" y="133143"/>
                  </a:lnTo>
                  <a:lnTo>
                    <a:pt x="7293" y="175394"/>
                  </a:lnTo>
                  <a:lnTo>
                    <a:pt x="1267" y="207261"/>
                  </a:lnTo>
                  <a:lnTo>
                    <a:pt x="0" y="240239"/>
                  </a:lnTo>
                  <a:lnTo>
                    <a:pt x="4140" y="273710"/>
                  </a:lnTo>
                  <a:lnTo>
                    <a:pt x="11033" y="314175"/>
                  </a:lnTo>
                  <a:lnTo>
                    <a:pt x="22920" y="333617"/>
                  </a:lnTo>
                  <a:lnTo>
                    <a:pt x="38550" y="347197"/>
                  </a:lnTo>
                  <a:lnTo>
                    <a:pt x="52553" y="353233"/>
                  </a:lnTo>
                  <a:lnTo>
                    <a:pt x="71478" y="350271"/>
                  </a:lnTo>
                  <a:lnTo>
                    <a:pt x="93999" y="339782"/>
                  </a:lnTo>
                  <a:lnTo>
                    <a:pt x="130478" y="308665"/>
                  </a:lnTo>
                  <a:lnTo>
                    <a:pt x="165981" y="264325"/>
                  </a:lnTo>
                  <a:lnTo>
                    <a:pt x="183273" y="231969"/>
                  </a:lnTo>
                  <a:lnTo>
                    <a:pt x="194249" y="195011"/>
                  </a:lnTo>
                  <a:lnTo>
                    <a:pt x="200070" y="156478"/>
                  </a:lnTo>
                  <a:lnTo>
                    <a:pt x="200305" y="120537"/>
                  </a:lnTo>
                  <a:lnTo>
                    <a:pt x="198057" y="87630"/>
                  </a:lnTo>
                  <a:lnTo>
                    <a:pt x="190944" y="45100"/>
                  </a:lnTo>
                  <a:lnTo>
                    <a:pt x="187494" y="33004"/>
                  </a:lnTo>
                  <a:lnTo>
                    <a:pt x="174255" y="15800"/>
                  </a:lnTo>
                  <a:lnTo>
                    <a:pt x="165785" y="9237"/>
                  </a:lnTo>
                  <a:lnTo>
                    <a:pt x="145085" y="1945"/>
                  </a:lnTo>
                  <a:lnTo>
                    <a:pt x="133639" y="0"/>
                  </a:lnTo>
                  <a:lnTo>
                    <a:pt x="109631" y="7247"/>
                  </a:lnTo>
                  <a:lnTo>
                    <a:pt x="86261" y="23638"/>
                  </a:lnTo>
                  <a:lnTo>
                    <a:pt x="59355" y="59928"/>
                  </a:lnTo>
                  <a:lnTo>
                    <a:pt x="49570" y="85152"/>
                  </a:lnTo>
                  <a:lnTo>
                    <a:pt x="49501" y="97099"/>
                  </a:lnTo>
                  <a:lnTo>
                    <a:pt x="56950" y="119782"/>
                  </a:lnTo>
                  <a:lnTo>
                    <a:pt x="83753" y="149014"/>
                  </a:lnTo>
                  <a:lnTo>
                    <a:pt x="112154" y="161199"/>
                  </a:lnTo>
                  <a:lnTo>
                    <a:pt x="145238" y="167556"/>
                  </a:lnTo>
                  <a:lnTo>
                    <a:pt x="178757" y="168029"/>
                  </a:lnTo>
                  <a:lnTo>
                    <a:pt x="216232" y="164006"/>
                  </a:lnTo>
                  <a:lnTo>
                    <a:pt x="252878" y="156809"/>
                  </a:lnTo>
                  <a:lnTo>
                    <a:pt x="307596" y="135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331">
            <a:extLst>
              <a:ext uri="{FF2B5EF4-FFF2-40B4-BE49-F238E27FC236}">
                <a16:creationId xmlns:a16="http://schemas.microsoft.com/office/drawing/2014/main" xmlns="" id="{1DBF4637-DD55-46FD-8E46-E6A0A76391A1}"/>
              </a:ext>
            </a:extLst>
          </p:cNvPr>
          <p:cNvGrpSpPr/>
          <p:nvPr/>
        </p:nvGrpSpPr>
        <p:grpSpPr>
          <a:xfrm>
            <a:off x="5911850" y="303900"/>
            <a:ext cx="444501" cy="342686"/>
            <a:chOff x="5911850" y="303900"/>
            <a:chExt cx="444501" cy="342686"/>
          </a:xfrm>
        </p:grpSpPr>
        <p:sp>
          <p:nvSpPr>
            <p:cNvPr id="588" name="SMARTInkShape-1871">
              <a:extLst>
                <a:ext uri="{FF2B5EF4-FFF2-40B4-BE49-F238E27FC236}">
                  <a16:creationId xmlns:a16="http://schemas.microsoft.com/office/drawing/2014/main" xmlns="" id="{9E1A2A10-793C-4C56-8069-A2E94B065BF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50883" y="5334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0" y="10984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872">
              <a:extLst>
                <a:ext uri="{FF2B5EF4-FFF2-40B4-BE49-F238E27FC236}">
                  <a16:creationId xmlns:a16="http://schemas.microsoft.com/office/drawing/2014/main" xmlns="" id="{D8B1DCCE-FB68-424F-93AD-B09206A0BBF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37298" y="421792"/>
              <a:ext cx="3" cy="3659"/>
            </a:xfrm>
            <a:custGeom>
              <a:avLst/>
              <a:gdLst/>
              <a:ahLst/>
              <a:cxnLst/>
              <a:rect l="0" t="0" r="0" b="0"/>
              <a:pathLst>
                <a:path w="3" h="365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873">
              <a:extLst>
                <a:ext uri="{FF2B5EF4-FFF2-40B4-BE49-F238E27FC236}">
                  <a16:creationId xmlns:a16="http://schemas.microsoft.com/office/drawing/2014/main" xmlns="" id="{F4CFA518-0809-45D3-88E4-C9203DB92A7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76400" y="533400"/>
              <a:ext cx="60477" cy="85083"/>
            </a:xfrm>
            <a:custGeom>
              <a:avLst/>
              <a:gdLst/>
              <a:ahLst/>
              <a:cxnLst/>
              <a:rect l="0" t="0" r="0" b="0"/>
              <a:pathLst>
                <a:path w="60477" h="85083">
                  <a:moveTo>
                    <a:pt x="21200" y="0"/>
                  </a:moveTo>
                  <a:lnTo>
                    <a:pt x="21200" y="0"/>
                  </a:lnTo>
                  <a:lnTo>
                    <a:pt x="17829" y="3371"/>
                  </a:lnTo>
                  <a:lnTo>
                    <a:pt x="8335" y="28562"/>
                  </a:lnTo>
                  <a:lnTo>
                    <a:pt x="0" y="56520"/>
                  </a:lnTo>
                  <a:lnTo>
                    <a:pt x="1429" y="69570"/>
                  </a:lnTo>
                  <a:lnTo>
                    <a:pt x="6064" y="80309"/>
                  </a:lnTo>
                  <a:lnTo>
                    <a:pt x="10475" y="85082"/>
                  </a:lnTo>
                  <a:lnTo>
                    <a:pt x="14050" y="84943"/>
                  </a:lnTo>
                  <a:lnTo>
                    <a:pt x="23667" y="81027"/>
                  </a:lnTo>
                  <a:lnTo>
                    <a:pt x="44352" y="64146"/>
                  </a:lnTo>
                  <a:lnTo>
                    <a:pt x="58242" y="44641"/>
                  </a:lnTo>
                  <a:lnTo>
                    <a:pt x="60476" y="31835"/>
                  </a:lnTo>
                  <a:lnTo>
                    <a:pt x="60083" y="25457"/>
                  </a:lnTo>
                  <a:lnTo>
                    <a:pt x="58412" y="20499"/>
                  </a:lnTo>
                  <a:lnTo>
                    <a:pt x="52790" y="13109"/>
                  </a:lnTo>
                  <a:lnTo>
                    <a:pt x="43706" y="9354"/>
                  </a:lnTo>
                  <a:lnTo>
                    <a:pt x="27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874">
              <a:extLst>
                <a:ext uri="{FF2B5EF4-FFF2-40B4-BE49-F238E27FC236}">
                  <a16:creationId xmlns:a16="http://schemas.microsoft.com/office/drawing/2014/main" xmlns="" id="{955A2FC5-BFF6-4965-B34D-F2A8B62D8B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11850" y="303900"/>
              <a:ext cx="203201" cy="342686"/>
            </a:xfrm>
            <a:custGeom>
              <a:avLst/>
              <a:gdLst/>
              <a:ahLst/>
              <a:cxnLst/>
              <a:rect l="0" t="0" r="0" b="0"/>
              <a:pathLst>
                <a:path w="203201" h="342686">
                  <a:moveTo>
                    <a:pt x="0" y="39000"/>
                  </a:moveTo>
                  <a:lnTo>
                    <a:pt x="0" y="39000"/>
                  </a:lnTo>
                  <a:lnTo>
                    <a:pt x="10126" y="28169"/>
                  </a:lnTo>
                  <a:lnTo>
                    <a:pt x="12361" y="21172"/>
                  </a:lnTo>
                  <a:lnTo>
                    <a:pt x="21508" y="65523"/>
                  </a:lnTo>
                  <a:lnTo>
                    <a:pt x="23671" y="99707"/>
                  </a:lnTo>
                  <a:lnTo>
                    <a:pt x="25336" y="140770"/>
                  </a:lnTo>
                  <a:lnTo>
                    <a:pt x="28428" y="184890"/>
                  </a:lnTo>
                  <a:lnTo>
                    <a:pt x="28392" y="228488"/>
                  </a:lnTo>
                  <a:lnTo>
                    <a:pt x="26731" y="269973"/>
                  </a:lnTo>
                  <a:lnTo>
                    <a:pt x="25991" y="307225"/>
                  </a:lnTo>
                  <a:lnTo>
                    <a:pt x="24811" y="340234"/>
                  </a:lnTo>
                  <a:lnTo>
                    <a:pt x="23596" y="342128"/>
                  </a:lnTo>
                  <a:lnTo>
                    <a:pt x="22081" y="342685"/>
                  </a:lnTo>
                  <a:lnTo>
                    <a:pt x="16578" y="323244"/>
                  </a:lnTo>
                  <a:lnTo>
                    <a:pt x="13849" y="283930"/>
                  </a:lnTo>
                  <a:lnTo>
                    <a:pt x="12928" y="237403"/>
                  </a:lnTo>
                  <a:lnTo>
                    <a:pt x="13472" y="218358"/>
                  </a:lnTo>
                  <a:lnTo>
                    <a:pt x="16101" y="210907"/>
                  </a:lnTo>
                  <a:lnTo>
                    <a:pt x="18495" y="208638"/>
                  </a:lnTo>
                  <a:lnTo>
                    <a:pt x="58480" y="195577"/>
                  </a:lnTo>
                  <a:lnTo>
                    <a:pt x="98020" y="180387"/>
                  </a:lnTo>
                  <a:lnTo>
                    <a:pt x="127429" y="157876"/>
                  </a:lnTo>
                  <a:lnTo>
                    <a:pt x="161239" y="117254"/>
                  </a:lnTo>
                  <a:lnTo>
                    <a:pt x="177440" y="77317"/>
                  </a:lnTo>
                  <a:lnTo>
                    <a:pt x="187727" y="36320"/>
                  </a:lnTo>
                  <a:lnTo>
                    <a:pt x="200883" y="608"/>
                  </a:lnTo>
                  <a:lnTo>
                    <a:pt x="201656" y="0"/>
                  </a:lnTo>
                  <a:lnTo>
                    <a:pt x="202169" y="1005"/>
                  </a:lnTo>
                  <a:lnTo>
                    <a:pt x="202514" y="3087"/>
                  </a:lnTo>
                  <a:lnTo>
                    <a:pt x="198083" y="45002"/>
                  </a:lnTo>
                  <a:lnTo>
                    <a:pt x="197216" y="88991"/>
                  </a:lnTo>
                  <a:lnTo>
                    <a:pt x="196306" y="124013"/>
                  </a:lnTo>
                  <a:lnTo>
                    <a:pt x="193551" y="160745"/>
                  </a:lnTo>
                  <a:lnTo>
                    <a:pt x="191856" y="194474"/>
                  </a:lnTo>
                  <a:lnTo>
                    <a:pt x="192784" y="235585"/>
                  </a:lnTo>
                  <a:lnTo>
                    <a:pt x="203200" y="28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332">
            <a:extLst>
              <a:ext uri="{FF2B5EF4-FFF2-40B4-BE49-F238E27FC236}">
                <a16:creationId xmlns:a16="http://schemas.microsoft.com/office/drawing/2014/main" xmlns="" id="{ABE88442-797A-4795-8DBA-BAA17FEDFA42}"/>
              </a:ext>
            </a:extLst>
          </p:cNvPr>
          <p:cNvGrpSpPr/>
          <p:nvPr/>
        </p:nvGrpSpPr>
        <p:grpSpPr>
          <a:xfrm>
            <a:off x="2324100" y="256692"/>
            <a:ext cx="1619251" cy="746609"/>
            <a:chOff x="2324100" y="256692"/>
            <a:chExt cx="1619251" cy="746609"/>
          </a:xfrm>
        </p:grpSpPr>
        <p:sp>
          <p:nvSpPr>
            <p:cNvPr id="593" name="SMARTInkShape-1875">
              <a:extLst>
                <a:ext uri="{FF2B5EF4-FFF2-40B4-BE49-F238E27FC236}">
                  <a16:creationId xmlns:a16="http://schemas.microsoft.com/office/drawing/2014/main" xmlns="" id="{03B1817D-1CC5-411D-82AB-3C1EE12B0BB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79479" y="736600"/>
              <a:ext cx="1190822" cy="266701"/>
            </a:xfrm>
            <a:custGeom>
              <a:avLst/>
              <a:gdLst/>
              <a:ahLst/>
              <a:cxnLst/>
              <a:rect l="0" t="0" r="0" b="0"/>
              <a:pathLst>
                <a:path w="1190822" h="266701">
                  <a:moveTo>
                    <a:pt x="3371" y="266700"/>
                  </a:moveTo>
                  <a:lnTo>
                    <a:pt x="3371" y="266700"/>
                  </a:lnTo>
                  <a:lnTo>
                    <a:pt x="0" y="266700"/>
                  </a:lnTo>
                  <a:lnTo>
                    <a:pt x="45927" y="253739"/>
                  </a:lnTo>
                  <a:lnTo>
                    <a:pt x="73369" y="245359"/>
                  </a:lnTo>
                  <a:lnTo>
                    <a:pt x="105070" y="235539"/>
                  </a:lnTo>
                  <a:lnTo>
                    <a:pt x="149487" y="221937"/>
                  </a:lnTo>
                  <a:lnTo>
                    <a:pt x="202382" y="205814"/>
                  </a:lnTo>
                  <a:lnTo>
                    <a:pt x="260928" y="188009"/>
                  </a:lnTo>
                  <a:lnTo>
                    <a:pt x="329593" y="169084"/>
                  </a:lnTo>
                  <a:lnTo>
                    <a:pt x="405002" y="149411"/>
                  </a:lnTo>
                  <a:lnTo>
                    <a:pt x="484908" y="129241"/>
                  </a:lnTo>
                  <a:lnTo>
                    <a:pt x="572046" y="109444"/>
                  </a:lnTo>
                  <a:lnTo>
                    <a:pt x="664004" y="89896"/>
                  </a:lnTo>
                  <a:lnTo>
                    <a:pt x="759177" y="70514"/>
                  </a:lnTo>
                  <a:lnTo>
                    <a:pt x="849436" y="54065"/>
                  </a:lnTo>
                  <a:lnTo>
                    <a:pt x="936419" y="39571"/>
                  </a:lnTo>
                  <a:lnTo>
                    <a:pt x="1021220" y="26381"/>
                  </a:lnTo>
                  <a:lnTo>
                    <a:pt x="1077754" y="17587"/>
                  </a:lnTo>
                  <a:lnTo>
                    <a:pt x="1190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876">
              <a:extLst>
                <a:ext uri="{FF2B5EF4-FFF2-40B4-BE49-F238E27FC236}">
                  <a16:creationId xmlns:a16="http://schemas.microsoft.com/office/drawing/2014/main" xmlns="" id="{D65A3DC2-A811-48CE-ABED-D9DAF2094BE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324100" y="666750"/>
              <a:ext cx="1447801" cy="228601"/>
            </a:xfrm>
            <a:custGeom>
              <a:avLst/>
              <a:gdLst/>
              <a:ahLst/>
              <a:cxnLst/>
              <a:rect l="0" t="0" r="0" b="0"/>
              <a:pathLst>
                <a:path w="1447801" h="228601">
                  <a:moveTo>
                    <a:pt x="0" y="228600"/>
                  </a:moveTo>
                  <a:lnTo>
                    <a:pt x="0" y="228600"/>
                  </a:lnTo>
                  <a:lnTo>
                    <a:pt x="40800" y="217929"/>
                  </a:lnTo>
                  <a:lnTo>
                    <a:pt x="83045" y="207630"/>
                  </a:lnTo>
                  <a:lnTo>
                    <a:pt x="111102" y="201920"/>
                  </a:lnTo>
                  <a:lnTo>
                    <a:pt x="141801" y="195997"/>
                  </a:lnTo>
                  <a:lnTo>
                    <a:pt x="180612" y="188520"/>
                  </a:lnTo>
                  <a:lnTo>
                    <a:pt x="224830" y="180008"/>
                  </a:lnTo>
                  <a:lnTo>
                    <a:pt x="272653" y="170805"/>
                  </a:lnTo>
                  <a:lnTo>
                    <a:pt x="329230" y="161142"/>
                  </a:lnTo>
                  <a:lnTo>
                    <a:pt x="391642" y="151173"/>
                  </a:lnTo>
                  <a:lnTo>
                    <a:pt x="457945" y="140998"/>
                  </a:lnTo>
                  <a:lnTo>
                    <a:pt x="532486" y="129982"/>
                  </a:lnTo>
                  <a:lnTo>
                    <a:pt x="612518" y="118405"/>
                  </a:lnTo>
                  <a:lnTo>
                    <a:pt x="696212" y="106453"/>
                  </a:lnTo>
                  <a:lnTo>
                    <a:pt x="781641" y="94958"/>
                  </a:lnTo>
                  <a:lnTo>
                    <a:pt x="868228" y="83766"/>
                  </a:lnTo>
                  <a:lnTo>
                    <a:pt x="955585" y="72777"/>
                  </a:lnTo>
                  <a:lnTo>
                    <a:pt x="1035696" y="63335"/>
                  </a:lnTo>
                  <a:lnTo>
                    <a:pt x="1110975" y="54923"/>
                  </a:lnTo>
                  <a:lnTo>
                    <a:pt x="1183033" y="47199"/>
                  </a:lnTo>
                  <a:lnTo>
                    <a:pt x="1241656" y="39933"/>
                  </a:lnTo>
                  <a:lnTo>
                    <a:pt x="1291320" y="32972"/>
                  </a:lnTo>
                  <a:lnTo>
                    <a:pt x="1335014" y="26214"/>
                  </a:lnTo>
                  <a:lnTo>
                    <a:pt x="1366965" y="20298"/>
                  </a:lnTo>
                  <a:lnTo>
                    <a:pt x="1409992" y="9962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877">
              <a:extLst>
                <a:ext uri="{FF2B5EF4-FFF2-40B4-BE49-F238E27FC236}">
                  <a16:creationId xmlns:a16="http://schemas.microsoft.com/office/drawing/2014/main" xmlns="" id="{33001B0E-9BB0-4A80-A086-C34FA50B2A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19486" y="343160"/>
              <a:ext cx="123865" cy="120391"/>
            </a:xfrm>
            <a:custGeom>
              <a:avLst/>
              <a:gdLst/>
              <a:ahLst/>
              <a:cxnLst/>
              <a:rect l="0" t="0" r="0" b="0"/>
              <a:pathLst>
                <a:path w="123865" h="120391">
                  <a:moveTo>
                    <a:pt x="9564" y="44190"/>
                  </a:moveTo>
                  <a:lnTo>
                    <a:pt x="9564" y="44190"/>
                  </a:lnTo>
                  <a:lnTo>
                    <a:pt x="10269" y="58693"/>
                  </a:lnTo>
                  <a:lnTo>
                    <a:pt x="12935" y="67334"/>
                  </a:lnTo>
                  <a:lnTo>
                    <a:pt x="16750" y="70203"/>
                  </a:lnTo>
                  <a:lnTo>
                    <a:pt x="28516" y="73390"/>
                  </a:lnTo>
                  <a:lnTo>
                    <a:pt x="43151" y="71044"/>
                  </a:lnTo>
                  <a:lnTo>
                    <a:pt x="51006" y="68442"/>
                  </a:lnTo>
                  <a:lnTo>
                    <a:pt x="65377" y="56145"/>
                  </a:lnTo>
                  <a:lnTo>
                    <a:pt x="77408" y="39625"/>
                  </a:lnTo>
                  <a:lnTo>
                    <a:pt x="85108" y="22876"/>
                  </a:lnTo>
                  <a:lnTo>
                    <a:pt x="87119" y="9788"/>
                  </a:lnTo>
                  <a:lnTo>
                    <a:pt x="86667" y="4322"/>
                  </a:lnTo>
                  <a:lnTo>
                    <a:pt x="82838" y="1383"/>
                  </a:lnTo>
                  <a:lnTo>
                    <a:pt x="69177" y="0"/>
                  </a:lnTo>
                  <a:lnTo>
                    <a:pt x="51345" y="7381"/>
                  </a:lnTo>
                  <a:lnTo>
                    <a:pt x="21473" y="31167"/>
                  </a:lnTo>
                  <a:lnTo>
                    <a:pt x="11153" y="41858"/>
                  </a:lnTo>
                  <a:lnTo>
                    <a:pt x="1568" y="63144"/>
                  </a:lnTo>
                  <a:lnTo>
                    <a:pt x="0" y="73760"/>
                  </a:lnTo>
                  <a:lnTo>
                    <a:pt x="1777" y="82953"/>
                  </a:lnTo>
                  <a:lnTo>
                    <a:pt x="11277" y="98812"/>
                  </a:lnTo>
                  <a:lnTo>
                    <a:pt x="32492" y="116270"/>
                  </a:lnTo>
                  <a:lnTo>
                    <a:pt x="50328" y="120205"/>
                  </a:lnTo>
                  <a:lnTo>
                    <a:pt x="97266" y="120353"/>
                  </a:lnTo>
                  <a:lnTo>
                    <a:pt x="123864" y="12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878">
              <a:extLst>
                <a:ext uri="{FF2B5EF4-FFF2-40B4-BE49-F238E27FC236}">
                  <a16:creationId xmlns:a16="http://schemas.microsoft.com/office/drawing/2014/main" xmlns="" id="{0B870832-DA69-4102-B47E-65F69E78C3D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52850" y="256692"/>
              <a:ext cx="19051" cy="213209"/>
            </a:xfrm>
            <a:custGeom>
              <a:avLst/>
              <a:gdLst/>
              <a:ahLst/>
              <a:cxnLst/>
              <a:rect l="0" t="0" r="0" b="0"/>
              <a:pathLst>
                <a:path w="19051" h="21320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9050" y="36656"/>
                  </a:lnTo>
                  <a:lnTo>
                    <a:pt x="17168" y="75759"/>
                  </a:lnTo>
                  <a:lnTo>
                    <a:pt x="12142" y="120507"/>
                  </a:lnTo>
                  <a:lnTo>
                    <a:pt x="6185" y="167632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879">
              <a:extLst>
                <a:ext uri="{FF2B5EF4-FFF2-40B4-BE49-F238E27FC236}">
                  <a16:creationId xmlns:a16="http://schemas.microsoft.com/office/drawing/2014/main" xmlns="" id="{7673B548-80D5-4452-8B5E-8F3EE96C8B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19500" y="290324"/>
              <a:ext cx="78202" cy="228285"/>
            </a:xfrm>
            <a:custGeom>
              <a:avLst/>
              <a:gdLst/>
              <a:ahLst/>
              <a:cxnLst/>
              <a:rect l="0" t="0" r="0" b="0"/>
              <a:pathLst>
                <a:path w="78202" h="228285">
                  <a:moveTo>
                    <a:pt x="31750" y="14476"/>
                  </a:moveTo>
                  <a:lnTo>
                    <a:pt x="31750" y="14476"/>
                  </a:lnTo>
                  <a:lnTo>
                    <a:pt x="31750" y="7734"/>
                  </a:lnTo>
                  <a:lnTo>
                    <a:pt x="29868" y="2542"/>
                  </a:lnTo>
                  <a:lnTo>
                    <a:pt x="28379" y="170"/>
                  </a:lnTo>
                  <a:lnTo>
                    <a:pt x="27386" y="0"/>
                  </a:lnTo>
                  <a:lnTo>
                    <a:pt x="26724" y="1298"/>
                  </a:lnTo>
                  <a:lnTo>
                    <a:pt x="25574" y="44125"/>
                  </a:lnTo>
                  <a:lnTo>
                    <a:pt x="25478" y="76337"/>
                  </a:lnTo>
                  <a:lnTo>
                    <a:pt x="23553" y="109938"/>
                  </a:lnTo>
                  <a:lnTo>
                    <a:pt x="20346" y="142981"/>
                  </a:lnTo>
                  <a:lnTo>
                    <a:pt x="13868" y="187234"/>
                  </a:lnTo>
                  <a:lnTo>
                    <a:pt x="2105" y="224137"/>
                  </a:lnTo>
                  <a:lnTo>
                    <a:pt x="2109" y="224806"/>
                  </a:lnTo>
                  <a:lnTo>
                    <a:pt x="3995" y="221785"/>
                  </a:lnTo>
                  <a:lnTo>
                    <a:pt x="21736" y="176772"/>
                  </a:lnTo>
                  <a:lnTo>
                    <a:pt x="41610" y="141706"/>
                  </a:lnTo>
                  <a:lnTo>
                    <a:pt x="54819" y="129236"/>
                  </a:lnTo>
                  <a:lnTo>
                    <a:pt x="58418" y="128377"/>
                  </a:lnTo>
                  <a:lnTo>
                    <a:pt x="61523" y="129216"/>
                  </a:lnTo>
                  <a:lnTo>
                    <a:pt x="64299" y="131186"/>
                  </a:lnTo>
                  <a:lnTo>
                    <a:pt x="71576" y="144072"/>
                  </a:lnTo>
                  <a:lnTo>
                    <a:pt x="78201" y="164666"/>
                  </a:lnTo>
                  <a:lnTo>
                    <a:pt x="76854" y="180475"/>
                  </a:lnTo>
                  <a:lnTo>
                    <a:pt x="70846" y="196203"/>
                  </a:lnTo>
                  <a:lnTo>
                    <a:pt x="61121" y="210249"/>
                  </a:lnTo>
                  <a:lnTo>
                    <a:pt x="49742" y="219785"/>
                  </a:lnTo>
                  <a:lnTo>
                    <a:pt x="36924" y="225669"/>
                  </a:lnTo>
                  <a:lnTo>
                    <a:pt x="21820" y="228284"/>
                  </a:lnTo>
                  <a:lnTo>
                    <a:pt x="15958" y="226159"/>
                  </a:lnTo>
                  <a:lnTo>
                    <a:pt x="11344" y="221920"/>
                  </a:lnTo>
                  <a:lnTo>
                    <a:pt x="7562" y="216272"/>
                  </a:lnTo>
                  <a:lnTo>
                    <a:pt x="0" y="166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880">
              <a:extLst>
                <a:ext uri="{FF2B5EF4-FFF2-40B4-BE49-F238E27FC236}">
                  <a16:creationId xmlns:a16="http://schemas.microsoft.com/office/drawing/2014/main" xmlns="" id="{8948B6D7-748D-487F-B526-912CDAC50AA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66736" y="439857"/>
              <a:ext cx="133715" cy="90257"/>
            </a:xfrm>
            <a:custGeom>
              <a:avLst/>
              <a:gdLst/>
              <a:ahLst/>
              <a:cxnLst/>
              <a:rect l="0" t="0" r="0" b="0"/>
              <a:pathLst>
                <a:path w="133715" h="90257">
                  <a:moveTo>
                    <a:pt x="57514" y="55443"/>
                  </a:moveTo>
                  <a:lnTo>
                    <a:pt x="57514" y="55443"/>
                  </a:lnTo>
                  <a:lnTo>
                    <a:pt x="55632" y="34721"/>
                  </a:lnTo>
                  <a:lnTo>
                    <a:pt x="48676" y="14034"/>
                  </a:lnTo>
                  <a:lnTo>
                    <a:pt x="42587" y="4054"/>
                  </a:lnTo>
                  <a:lnTo>
                    <a:pt x="39802" y="2134"/>
                  </a:lnTo>
                  <a:lnTo>
                    <a:pt x="32943" y="0"/>
                  </a:lnTo>
                  <a:lnTo>
                    <a:pt x="28434" y="2253"/>
                  </a:lnTo>
                  <a:lnTo>
                    <a:pt x="17778" y="12283"/>
                  </a:lnTo>
                  <a:lnTo>
                    <a:pt x="3250" y="37167"/>
                  </a:lnTo>
                  <a:lnTo>
                    <a:pt x="0" y="54846"/>
                  </a:lnTo>
                  <a:lnTo>
                    <a:pt x="2138" y="76903"/>
                  </a:lnTo>
                  <a:lnTo>
                    <a:pt x="3663" y="82450"/>
                  </a:lnTo>
                  <a:lnTo>
                    <a:pt x="6091" y="86148"/>
                  </a:lnTo>
                  <a:lnTo>
                    <a:pt x="9121" y="88613"/>
                  </a:lnTo>
                  <a:lnTo>
                    <a:pt x="12552" y="90256"/>
                  </a:lnTo>
                  <a:lnTo>
                    <a:pt x="16956" y="89941"/>
                  </a:lnTo>
                  <a:lnTo>
                    <a:pt x="27494" y="85827"/>
                  </a:lnTo>
                  <a:lnTo>
                    <a:pt x="35470" y="77414"/>
                  </a:lnTo>
                  <a:lnTo>
                    <a:pt x="53105" y="53869"/>
                  </a:lnTo>
                  <a:lnTo>
                    <a:pt x="55280" y="52982"/>
                  </a:lnTo>
                  <a:lnTo>
                    <a:pt x="57436" y="53097"/>
                  </a:lnTo>
                  <a:lnTo>
                    <a:pt x="59579" y="53879"/>
                  </a:lnTo>
                  <a:lnTo>
                    <a:pt x="63841" y="58511"/>
                  </a:lnTo>
                  <a:lnTo>
                    <a:pt x="69498" y="65273"/>
                  </a:lnTo>
                  <a:lnTo>
                    <a:pt x="83878" y="75603"/>
                  </a:lnTo>
                  <a:lnTo>
                    <a:pt x="92985" y="78514"/>
                  </a:lnTo>
                  <a:lnTo>
                    <a:pt x="97389" y="77879"/>
                  </a:lnTo>
                  <a:lnTo>
                    <a:pt x="106045" y="73411"/>
                  </a:lnTo>
                  <a:lnTo>
                    <a:pt x="133714" y="49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881">
              <a:extLst>
                <a:ext uri="{FF2B5EF4-FFF2-40B4-BE49-F238E27FC236}">
                  <a16:creationId xmlns:a16="http://schemas.microsoft.com/office/drawing/2014/main" xmlns="" id="{A4F57960-D26A-4208-8E91-9C3D88CF53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220333" y="278420"/>
              <a:ext cx="310268" cy="121631"/>
            </a:xfrm>
            <a:custGeom>
              <a:avLst/>
              <a:gdLst/>
              <a:ahLst/>
              <a:cxnLst/>
              <a:rect l="0" t="0" r="0" b="0"/>
              <a:pathLst>
                <a:path w="310268" h="121631">
                  <a:moveTo>
                    <a:pt x="5467" y="121630"/>
                  </a:moveTo>
                  <a:lnTo>
                    <a:pt x="5467" y="121630"/>
                  </a:lnTo>
                  <a:lnTo>
                    <a:pt x="441" y="109697"/>
                  </a:lnTo>
                  <a:lnTo>
                    <a:pt x="0" y="107324"/>
                  </a:lnTo>
                  <a:lnTo>
                    <a:pt x="9492" y="90502"/>
                  </a:lnTo>
                  <a:lnTo>
                    <a:pt x="39193" y="71014"/>
                  </a:lnTo>
                  <a:lnTo>
                    <a:pt x="72902" y="56330"/>
                  </a:lnTo>
                  <a:lnTo>
                    <a:pt x="115872" y="41102"/>
                  </a:lnTo>
                  <a:lnTo>
                    <a:pt x="141159" y="34078"/>
                  </a:lnTo>
                  <a:lnTo>
                    <a:pt x="167895" y="27279"/>
                  </a:lnTo>
                  <a:lnTo>
                    <a:pt x="192775" y="21335"/>
                  </a:lnTo>
                  <a:lnTo>
                    <a:pt x="239233" y="10967"/>
                  </a:lnTo>
                  <a:lnTo>
                    <a:pt x="281459" y="568"/>
                  </a:lnTo>
                  <a:lnTo>
                    <a:pt x="289650" y="0"/>
                  </a:lnTo>
                  <a:lnTo>
                    <a:pt x="295817" y="1032"/>
                  </a:lnTo>
                  <a:lnTo>
                    <a:pt x="310267" y="7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882">
              <a:extLst>
                <a:ext uri="{FF2B5EF4-FFF2-40B4-BE49-F238E27FC236}">
                  <a16:creationId xmlns:a16="http://schemas.microsoft.com/office/drawing/2014/main" xmlns="" id="{86DEED4B-9D72-4510-9F69-42EFF3CBE84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33750" y="317500"/>
              <a:ext cx="44451" cy="253325"/>
            </a:xfrm>
            <a:custGeom>
              <a:avLst/>
              <a:gdLst/>
              <a:ahLst/>
              <a:cxnLst/>
              <a:rect l="0" t="0" r="0" b="0"/>
              <a:pathLst>
                <a:path w="44451" h="253325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3765" y="49458"/>
                  </a:lnTo>
                  <a:lnTo>
                    <a:pt x="31964" y="81248"/>
                  </a:lnTo>
                  <a:lnTo>
                    <a:pt x="38900" y="116544"/>
                  </a:lnTo>
                  <a:lnTo>
                    <a:pt x="41983" y="153397"/>
                  </a:lnTo>
                  <a:lnTo>
                    <a:pt x="43354" y="187180"/>
                  </a:lnTo>
                  <a:lnTo>
                    <a:pt x="44125" y="226440"/>
                  </a:lnTo>
                  <a:lnTo>
                    <a:pt x="44407" y="253324"/>
                  </a:lnTo>
                  <a:lnTo>
                    <a:pt x="444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333">
            <a:extLst>
              <a:ext uri="{FF2B5EF4-FFF2-40B4-BE49-F238E27FC236}">
                <a16:creationId xmlns:a16="http://schemas.microsoft.com/office/drawing/2014/main" xmlns="" id="{526F5A4A-1764-4196-BAA2-6B38E1F665A2}"/>
              </a:ext>
            </a:extLst>
          </p:cNvPr>
          <p:cNvGrpSpPr/>
          <p:nvPr/>
        </p:nvGrpSpPr>
        <p:grpSpPr>
          <a:xfrm>
            <a:off x="2047171" y="311862"/>
            <a:ext cx="867480" cy="402793"/>
            <a:chOff x="2047171" y="311862"/>
            <a:chExt cx="867480" cy="402793"/>
          </a:xfrm>
        </p:grpSpPr>
        <p:sp>
          <p:nvSpPr>
            <p:cNvPr id="602" name="SMARTInkShape-1883">
              <a:extLst>
                <a:ext uri="{FF2B5EF4-FFF2-40B4-BE49-F238E27FC236}">
                  <a16:creationId xmlns:a16="http://schemas.microsoft.com/office/drawing/2014/main" xmlns="" id="{B1A778FD-209D-4DD2-BDBD-14BA884E8F3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97846" y="311862"/>
              <a:ext cx="216805" cy="235098"/>
            </a:xfrm>
            <a:custGeom>
              <a:avLst/>
              <a:gdLst/>
              <a:ahLst/>
              <a:cxnLst/>
              <a:rect l="0" t="0" r="0" b="0"/>
              <a:pathLst>
                <a:path w="216805" h="235098">
                  <a:moveTo>
                    <a:pt x="45354" y="151688"/>
                  </a:moveTo>
                  <a:lnTo>
                    <a:pt x="45354" y="151688"/>
                  </a:lnTo>
                  <a:lnTo>
                    <a:pt x="16461" y="153569"/>
                  </a:lnTo>
                  <a:lnTo>
                    <a:pt x="0" y="157450"/>
                  </a:lnTo>
                  <a:lnTo>
                    <a:pt x="3089" y="157776"/>
                  </a:lnTo>
                  <a:lnTo>
                    <a:pt x="45613" y="145806"/>
                  </a:lnTo>
                  <a:lnTo>
                    <a:pt x="82433" y="124153"/>
                  </a:lnTo>
                  <a:lnTo>
                    <a:pt x="127572" y="84526"/>
                  </a:lnTo>
                  <a:lnTo>
                    <a:pt x="149913" y="49709"/>
                  </a:lnTo>
                  <a:lnTo>
                    <a:pt x="160217" y="18853"/>
                  </a:lnTo>
                  <a:lnTo>
                    <a:pt x="159974" y="357"/>
                  </a:lnTo>
                  <a:lnTo>
                    <a:pt x="159868" y="0"/>
                  </a:lnTo>
                  <a:lnTo>
                    <a:pt x="152775" y="27630"/>
                  </a:lnTo>
                  <a:lnTo>
                    <a:pt x="146797" y="67423"/>
                  </a:lnTo>
                  <a:lnTo>
                    <a:pt x="142651" y="100126"/>
                  </a:lnTo>
                  <a:lnTo>
                    <a:pt x="138456" y="138179"/>
                  </a:lnTo>
                  <a:lnTo>
                    <a:pt x="136122" y="172965"/>
                  </a:lnTo>
                  <a:lnTo>
                    <a:pt x="132926" y="212791"/>
                  </a:lnTo>
                  <a:lnTo>
                    <a:pt x="128896" y="235097"/>
                  </a:lnTo>
                  <a:lnTo>
                    <a:pt x="129271" y="234811"/>
                  </a:lnTo>
                  <a:lnTo>
                    <a:pt x="144568" y="196929"/>
                  </a:lnTo>
                  <a:lnTo>
                    <a:pt x="169505" y="151740"/>
                  </a:lnTo>
                  <a:lnTo>
                    <a:pt x="176497" y="144655"/>
                  </a:lnTo>
                  <a:lnTo>
                    <a:pt x="179349" y="142766"/>
                  </a:lnTo>
                  <a:lnTo>
                    <a:pt x="182662" y="143624"/>
                  </a:lnTo>
                  <a:lnTo>
                    <a:pt x="190106" y="150220"/>
                  </a:lnTo>
                  <a:lnTo>
                    <a:pt x="198859" y="169206"/>
                  </a:lnTo>
                  <a:lnTo>
                    <a:pt x="212482" y="214171"/>
                  </a:lnTo>
                  <a:lnTo>
                    <a:pt x="216804" y="22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884">
              <a:extLst>
                <a:ext uri="{FF2B5EF4-FFF2-40B4-BE49-F238E27FC236}">
                  <a16:creationId xmlns:a16="http://schemas.microsoft.com/office/drawing/2014/main" xmlns="" id="{FC59776E-C0A6-4234-9EF5-ABF872FC58C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65668" y="323838"/>
              <a:ext cx="234683" cy="292886"/>
            </a:xfrm>
            <a:custGeom>
              <a:avLst/>
              <a:gdLst/>
              <a:ahLst/>
              <a:cxnLst/>
              <a:rect l="0" t="0" r="0" b="0"/>
              <a:pathLst>
                <a:path w="234683" h="292886">
                  <a:moveTo>
                    <a:pt x="12432" y="177812"/>
                  </a:moveTo>
                  <a:lnTo>
                    <a:pt x="12432" y="177812"/>
                  </a:lnTo>
                  <a:lnTo>
                    <a:pt x="7406" y="165878"/>
                  </a:lnTo>
                  <a:lnTo>
                    <a:pt x="6965" y="163506"/>
                  </a:lnTo>
                  <a:lnTo>
                    <a:pt x="6670" y="164042"/>
                  </a:lnTo>
                  <a:lnTo>
                    <a:pt x="1090" y="206332"/>
                  </a:lnTo>
                  <a:lnTo>
                    <a:pt x="0" y="246162"/>
                  </a:lnTo>
                  <a:lnTo>
                    <a:pt x="5223" y="290148"/>
                  </a:lnTo>
                  <a:lnTo>
                    <a:pt x="6920" y="292214"/>
                  </a:lnTo>
                  <a:lnTo>
                    <a:pt x="9463" y="292885"/>
                  </a:lnTo>
                  <a:lnTo>
                    <a:pt x="12569" y="292628"/>
                  </a:lnTo>
                  <a:lnTo>
                    <a:pt x="19784" y="286697"/>
                  </a:lnTo>
                  <a:lnTo>
                    <a:pt x="27694" y="275594"/>
                  </a:lnTo>
                  <a:lnTo>
                    <a:pt x="47618" y="230283"/>
                  </a:lnTo>
                  <a:lnTo>
                    <a:pt x="55523" y="212569"/>
                  </a:lnTo>
                  <a:lnTo>
                    <a:pt x="56681" y="213684"/>
                  </a:lnTo>
                  <a:lnTo>
                    <a:pt x="75144" y="259888"/>
                  </a:lnTo>
                  <a:lnTo>
                    <a:pt x="90280" y="275901"/>
                  </a:lnTo>
                  <a:lnTo>
                    <a:pt x="96081" y="278482"/>
                  </a:lnTo>
                  <a:lnTo>
                    <a:pt x="108170" y="279469"/>
                  </a:lnTo>
                  <a:lnTo>
                    <a:pt x="126877" y="272687"/>
                  </a:lnTo>
                  <a:lnTo>
                    <a:pt x="137615" y="259960"/>
                  </a:lnTo>
                  <a:lnTo>
                    <a:pt x="153475" y="225435"/>
                  </a:lnTo>
                  <a:lnTo>
                    <a:pt x="164018" y="191922"/>
                  </a:lnTo>
                  <a:lnTo>
                    <a:pt x="171055" y="153509"/>
                  </a:lnTo>
                  <a:lnTo>
                    <a:pt x="176535" y="112918"/>
                  </a:lnTo>
                  <a:lnTo>
                    <a:pt x="180616" y="74181"/>
                  </a:lnTo>
                  <a:lnTo>
                    <a:pt x="182914" y="31396"/>
                  </a:lnTo>
                  <a:lnTo>
                    <a:pt x="183797" y="0"/>
                  </a:lnTo>
                  <a:lnTo>
                    <a:pt x="183877" y="46048"/>
                  </a:lnTo>
                  <a:lnTo>
                    <a:pt x="181999" y="93145"/>
                  </a:lnTo>
                  <a:lnTo>
                    <a:pt x="180223" y="128188"/>
                  </a:lnTo>
                  <a:lnTo>
                    <a:pt x="181785" y="162577"/>
                  </a:lnTo>
                  <a:lnTo>
                    <a:pt x="190003" y="206929"/>
                  </a:lnTo>
                  <a:lnTo>
                    <a:pt x="201057" y="246881"/>
                  </a:lnTo>
                  <a:lnTo>
                    <a:pt x="204504" y="251374"/>
                  </a:lnTo>
                  <a:lnTo>
                    <a:pt x="208213" y="254370"/>
                  </a:lnTo>
                  <a:lnTo>
                    <a:pt x="211392" y="254956"/>
                  </a:lnTo>
                  <a:lnTo>
                    <a:pt x="214217" y="253936"/>
                  </a:lnTo>
                  <a:lnTo>
                    <a:pt x="216805" y="251845"/>
                  </a:lnTo>
                  <a:lnTo>
                    <a:pt x="234682" y="22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885">
              <a:extLst>
                <a:ext uri="{FF2B5EF4-FFF2-40B4-BE49-F238E27FC236}">
                  <a16:creationId xmlns:a16="http://schemas.microsoft.com/office/drawing/2014/main" xmlns="" id="{36F9B4B0-7B25-46EB-9343-E863043AE6B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368550" y="501650"/>
              <a:ext cx="127001" cy="165093"/>
            </a:xfrm>
            <a:custGeom>
              <a:avLst/>
              <a:gdLst/>
              <a:ahLst/>
              <a:cxnLst/>
              <a:rect l="0" t="0" r="0" b="0"/>
              <a:pathLst>
                <a:path w="127001" h="165093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2"/>
                  </a:lnTo>
                  <a:lnTo>
                    <a:pt x="3371" y="54662"/>
                  </a:lnTo>
                  <a:lnTo>
                    <a:pt x="8789" y="52516"/>
                  </a:lnTo>
                  <a:lnTo>
                    <a:pt x="27136" y="51139"/>
                  </a:lnTo>
                  <a:lnTo>
                    <a:pt x="44964" y="54271"/>
                  </a:lnTo>
                  <a:lnTo>
                    <a:pt x="67023" y="69781"/>
                  </a:lnTo>
                  <a:lnTo>
                    <a:pt x="84692" y="95622"/>
                  </a:lnTo>
                  <a:lnTo>
                    <a:pt x="92122" y="125621"/>
                  </a:lnTo>
                  <a:lnTo>
                    <a:pt x="90096" y="142615"/>
                  </a:lnTo>
                  <a:lnTo>
                    <a:pt x="84493" y="155812"/>
                  </a:lnTo>
                  <a:lnTo>
                    <a:pt x="77299" y="164029"/>
                  </a:lnTo>
                  <a:lnTo>
                    <a:pt x="74110" y="165092"/>
                  </a:lnTo>
                  <a:lnTo>
                    <a:pt x="71279" y="164389"/>
                  </a:lnTo>
                  <a:lnTo>
                    <a:pt x="68686" y="162509"/>
                  </a:lnTo>
                  <a:lnTo>
                    <a:pt x="61666" y="143009"/>
                  </a:lnTo>
                  <a:lnTo>
                    <a:pt x="58488" y="108146"/>
                  </a:lnTo>
                  <a:lnTo>
                    <a:pt x="64288" y="73279"/>
                  </a:lnTo>
                  <a:lnTo>
                    <a:pt x="87959" y="28012"/>
                  </a:lnTo>
                  <a:lnTo>
                    <a:pt x="101321" y="10887"/>
                  </a:lnTo>
                  <a:lnTo>
                    <a:pt x="109943" y="483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886">
              <a:extLst>
                <a:ext uri="{FF2B5EF4-FFF2-40B4-BE49-F238E27FC236}">
                  <a16:creationId xmlns:a16="http://schemas.microsoft.com/office/drawing/2014/main" xmlns="" id="{EE89D4A3-D357-44A0-8B5E-5CD77AAC2FF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47171" y="328802"/>
              <a:ext cx="378530" cy="147449"/>
            </a:xfrm>
            <a:custGeom>
              <a:avLst/>
              <a:gdLst/>
              <a:ahLst/>
              <a:cxnLst/>
              <a:rect l="0" t="0" r="0" b="0"/>
              <a:pathLst>
                <a:path w="378530" h="147449">
                  <a:moveTo>
                    <a:pt x="16579" y="147448"/>
                  </a:moveTo>
                  <a:lnTo>
                    <a:pt x="16579" y="147448"/>
                  </a:lnTo>
                  <a:lnTo>
                    <a:pt x="177" y="141981"/>
                  </a:lnTo>
                  <a:lnTo>
                    <a:pt x="0" y="140981"/>
                  </a:lnTo>
                  <a:lnTo>
                    <a:pt x="1684" y="137989"/>
                  </a:lnTo>
                  <a:lnTo>
                    <a:pt x="35979" y="123132"/>
                  </a:lnTo>
                  <a:lnTo>
                    <a:pt x="66829" y="107243"/>
                  </a:lnTo>
                  <a:lnTo>
                    <a:pt x="112996" y="86540"/>
                  </a:lnTo>
                  <a:lnTo>
                    <a:pt x="140123" y="75093"/>
                  </a:lnTo>
                  <a:lnTo>
                    <a:pt x="169498" y="63228"/>
                  </a:lnTo>
                  <a:lnTo>
                    <a:pt x="200369" y="51085"/>
                  </a:lnTo>
                  <a:lnTo>
                    <a:pt x="232239" y="38756"/>
                  </a:lnTo>
                  <a:lnTo>
                    <a:pt x="260541" y="29125"/>
                  </a:lnTo>
                  <a:lnTo>
                    <a:pt x="286465" y="21294"/>
                  </a:lnTo>
                  <a:lnTo>
                    <a:pt x="329145" y="9535"/>
                  </a:lnTo>
                  <a:lnTo>
                    <a:pt x="368147" y="0"/>
                  </a:lnTo>
                  <a:lnTo>
                    <a:pt x="371608" y="466"/>
                  </a:lnTo>
                  <a:lnTo>
                    <a:pt x="373915" y="2188"/>
                  </a:lnTo>
                  <a:lnTo>
                    <a:pt x="378529" y="1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887">
              <a:extLst>
                <a:ext uri="{FF2B5EF4-FFF2-40B4-BE49-F238E27FC236}">
                  <a16:creationId xmlns:a16="http://schemas.microsoft.com/office/drawing/2014/main" xmlns="" id="{E4876252-A5AF-4F15-A8BD-FCC53E61A1C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03450" y="413273"/>
              <a:ext cx="57151" cy="301382"/>
            </a:xfrm>
            <a:custGeom>
              <a:avLst/>
              <a:gdLst/>
              <a:ahLst/>
              <a:cxnLst/>
              <a:rect l="0" t="0" r="0" b="0"/>
              <a:pathLst>
                <a:path w="57151" h="301382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8789" y="3472"/>
                  </a:lnTo>
                  <a:lnTo>
                    <a:pt x="12209" y="6374"/>
                  </a:lnTo>
                  <a:lnTo>
                    <a:pt x="23765" y="30683"/>
                  </a:lnTo>
                  <a:lnTo>
                    <a:pt x="32755" y="71439"/>
                  </a:lnTo>
                  <a:lnTo>
                    <a:pt x="37606" y="108601"/>
                  </a:lnTo>
                  <a:lnTo>
                    <a:pt x="41408" y="149577"/>
                  </a:lnTo>
                  <a:lnTo>
                    <a:pt x="43098" y="188955"/>
                  </a:lnTo>
                  <a:lnTo>
                    <a:pt x="43849" y="223860"/>
                  </a:lnTo>
                  <a:lnTo>
                    <a:pt x="42391" y="265633"/>
                  </a:lnTo>
                  <a:lnTo>
                    <a:pt x="38947" y="298290"/>
                  </a:lnTo>
                  <a:lnTo>
                    <a:pt x="39370" y="300991"/>
                  </a:lnTo>
                  <a:lnTo>
                    <a:pt x="40358" y="301381"/>
                  </a:lnTo>
                  <a:lnTo>
                    <a:pt x="41722" y="300230"/>
                  </a:lnTo>
                  <a:lnTo>
                    <a:pt x="57150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0972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MARTInkShape-Group671">
            <a:extLst>
              <a:ext uri="{FF2B5EF4-FFF2-40B4-BE49-F238E27FC236}">
                <a16:creationId xmlns:a16="http://schemas.microsoft.com/office/drawing/2014/main" xmlns="" id="{CB1E549F-559D-4CBF-94DF-92D82F97CF9B}"/>
              </a:ext>
            </a:extLst>
          </p:cNvPr>
          <p:cNvGrpSpPr/>
          <p:nvPr/>
        </p:nvGrpSpPr>
        <p:grpSpPr>
          <a:xfrm>
            <a:off x="785432" y="533400"/>
            <a:ext cx="789369" cy="534415"/>
            <a:chOff x="785432" y="533400"/>
            <a:chExt cx="789369" cy="534415"/>
          </a:xfrm>
        </p:grpSpPr>
        <p:sp>
          <p:nvSpPr>
            <p:cNvPr id="302" name="SMARTInkShape-3580">
              <a:extLst>
                <a:ext uri="{FF2B5EF4-FFF2-40B4-BE49-F238E27FC236}">
                  <a16:creationId xmlns:a16="http://schemas.microsoft.com/office/drawing/2014/main" xmlns="" id="{2AC0EEE4-1321-4BBC-8E55-C4EF7834903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15283" y="604394"/>
              <a:ext cx="56268" cy="379647"/>
            </a:xfrm>
            <a:custGeom>
              <a:avLst/>
              <a:gdLst/>
              <a:ahLst/>
              <a:cxnLst/>
              <a:rect l="0" t="0" r="0" b="0"/>
              <a:pathLst>
                <a:path w="56268" h="37964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6" y="4648"/>
                  </a:lnTo>
                  <a:lnTo>
                    <a:pt x="0" y="0"/>
                  </a:lnTo>
                  <a:lnTo>
                    <a:pt x="2749" y="2566"/>
                  </a:lnTo>
                  <a:lnTo>
                    <a:pt x="8033" y="17908"/>
                  </a:lnTo>
                  <a:lnTo>
                    <a:pt x="14067" y="57182"/>
                  </a:lnTo>
                  <a:lnTo>
                    <a:pt x="20108" y="96746"/>
                  </a:lnTo>
                  <a:lnTo>
                    <a:pt x="26791" y="143962"/>
                  </a:lnTo>
                  <a:lnTo>
                    <a:pt x="29560" y="170383"/>
                  </a:lnTo>
                  <a:lnTo>
                    <a:pt x="32113" y="197874"/>
                  </a:lnTo>
                  <a:lnTo>
                    <a:pt x="34520" y="223257"/>
                  </a:lnTo>
                  <a:lnTo>
                    <a:pt x="39076" y="270275"/>
                  </a:lnTo>
                  <a:lnTo>
                    <a:pt x="43452" y="309046"/>
                  </a:lnTo>
                  <a:lnTo>
                    <a:pt x="48002" y="352996"/>
                  </a:lnTo>
                  <a:lnTo>
                    <a:pt x="49539" y="379646"/>
                  </a:lnTo>
                  <a:lnTo>
                    <a:pt x="50370" y="379010"/>
                  </a:lnTo>
                  <a:lnTo>
                    <a:pt x="56267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581">
              <a:extLst>
                <a:ext uri="{FF2B5EF4-FFF2-40B4-BE49-F238E27FC236}">
                  <a16:creationId xmlns:a16="http://schemas.microsoft.com/office/drawing/2014/main" xmlns="" id="{B388F127-D01B-443C-95B9-FF07A67C3C0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85432" y="533400"/>
              <a:ext cx="351219" cy="177801"/>
            </a:xfrm>
            <a:custGeom>
              <a:avLst/>
              <a:gdLst/>
              <a:ahLst/>
              <a:cxnLst/>
              <a:rect l="0" t="0" r="0" b="0"/>
              <a:pathLst>
                <a:path w="351219" h="177801">
                  <a:moveTo>
                    <a:pt x="21018" y="177800"/>
                  </a:moveTo>
                  <a:lnTo>
                    <a:pt x="21018" y="177800"/>
                  </a:lnTo>
                  <a:lnTo>
                    <a:pt x="1245" y="172333"/>
                  </a:lnTo>
                  <a:lnTo>
                    <a:pt x="75" y="171333"/>
                  </a:lnTo>
                  <a:lnTo>
                    <a:pt x="0" y="169961"/>
                  </a:lnTo>
                  <a:lnTo>
                    <a:pt x="656" y="168340"/>
                  </a:lnTo>
                  <a:lnTo>
                    <a:pt x="11692" y="155947"/>
                  </a:lnTo>
                  <a:lnTo>
                    <a:pt x="45223" y="132127"/>
                  </a:lnTo>
                  <a:lnTo>
                    <a:pt x="84457" y="109053"/>
                  </a:lnTo>
                  <a:lnTo>
                    <a:pt x="107761" y="95985"/>
                  </a:lnTo>
                  <a:lnTo>
                    <a:pt x="133174" y="82335"/>
                  </a:lnTo>
                  <a:lnTo>
                    <a:pt x="159994" y="68295"/>
                  </a:lnTo>
                  <a:lnTo>
                    <a:pt x="187752" y="53997"/>
                  </a:lnTo>
                  <a:lnTo>
                    <a:pt x="214019" y="41642"/>
                  </a:lnTo>
                  <a:lnTo>
                    <a:pt x="239291" y="30584"/>
                  </a:lnTo>
                  <a:lnTo>
                    <a:pt x="283834" y="12887"/>
                  </a:lnTo>
                  <a:lnTo>
                    <a:pt x="325921" y="369"/>
                  </a:lnTo>
                  <a:lnTo>
                    <a:pt x="351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582">
              <a:extLst>
                <a:ext uri="{FF2B5EF4-FFF2-40B4-BE49-F238E27FC236}">
                  <a16:creationId xmlns:a16="http://schemas.microsoft.com/office/drawing/2014/main" xmlns="" id="{CE3528D4-4828-421A-9CA0-9E16E4885AF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67944" y="788827"/>
              <a:ext cx="141867" cy="260629"/>
            </a:xfrm>
            <a:custGeom>
              <a:avLst/>
              <a:gdLst/>
              <a:ahLst/>
              <a:cxnLst/>
              <a:rect l="0" t="0" r="0" b="0"/>
              <a:pathLst>
                <a:path w="141867" h="260629">
                  <a:moveTo>
                    <a:pt x="11556" y="17623"/>
                  </a:moveTo>
                  <a:lnTo>
                    <a:pt x="11556" y="17623"/>
                  </a:lnTo>
                  <a:lnTo>
                    <a:pt x="8185" y="14252"/>
                  </a:lnTo>
                  <a:lnTo>
                    <a:pt x="4648" y="12597"/>
                  </a:lnTo>
                  <a:lnTo>
                    <a:pt x="2718" y="12156"/>
                  </a:lnTo>
                  <a:lnTo>
                    <a:pt x="1430" y="12567"/>
                  </a:lnTo>
                  <a:lnTo>
                    <a:pt x="572" y="13547"/>
                  </a:lnTo>
                  <a:lnTo>
                    <a:pt x="0" y="14906"/>
                  </a:lnTo>
                  <a:lnTo>
                    <a:pt x="2566" y="30302"/>
                  </a:lnTo>
                  <a:lnTo>
                    <a:pt x="14824" y="59377"/>
                  </a:lnTo>
                  <a:lnTo>
                    <a:pt x="27419" y="75464"/>
                  </a:lnTo>
                  <a:lnTo>
                    <a:pt x="38362" y="84723"/>
                  </a:lnTo>
                  <a:lnTo>
                    <a:pt x="50281" y="89778"/>
                  </a:lnTo>
                  <a:lnTo>
                    <a:pt x="56423" y="91127"/>
                  </a:lnTo>
                  <a:lnTo>
                    <a:pt x="62634" y="89909"/>
                  </a:lnTo>
                  <a:lnTo>
                    <a:pt x="75179" y="82911"/>
                  </a:lnTo>
                  <a:lnTo>
                    <a:pt x="94143" y="60329"/>
                  </a:lnTo>
                  <a:lnTo>
                    <a:pt x="106425" y="31296"/>
                  </a:lnTo>
                  <a:lnTo>
                    <a:pt x="108283" y="14528"/>
                  </a:lnTo>
                  <a:lnTo>
                    <a:pt x="107098" y="0"/>
                  </a:lnTo>
                  <a:lnTo>
                    <a:pt x="108234" y="41994"/>
                  </a:lnTo>
                  <a:lnTo>
                    <a:pt x="116950" y="77055"/>
                  </a:lnTo>
                  <a:lnTo>
                    <a:pt x="128470" y="118410"/>
                  </a:lnTo>
                  <a:lnTo>
                    <a:pt x="139409" y="161237"/>
                  </a:lnTo>
                  <a:lnTo>
                    <a:pt x="141866" y="200346"/>
                  </a:lnTo>
                  <a:lnTo>
                    <a:pt x="137440" y="223481"/>
                  </a:lnTo>
                  <a:lnTo>
                    <a:pt x="123644" y="249598"/>
                  </a:lnTo>
                  <a:lnTo>
                    <a:pt x="112173" y="258306"/>
                  </a:lnTo>
                  <a:lnTo>
                    <a:pt x="106151" y="260628"/>
                  </a:lnTo>
                  <a:lnTo>
                    <a:pt x="100725" y="259354"/>
                  </a:lnTo>
                  <a:lnTo>
                    <a:pt x="90933" y="250413"/>
                  </a:lnTo>
                  <a:lnTo>
                    <a:pt x="80858" y="216028"/>
                  </a:lnTo>
                  <a:lnTo>
                    <a:pt x="85160" y="189764"/>
                  </a:lnTo>
                  <a:lnTo>
                    <a:pt x="100456" y="15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583">
              <a:extLst>
                <a:ext uri="{FF2B5EF4-FFF2-40B4-BE49-F238E27FC236}">
                  <a16:creationId xmlns:a16="http://schemas.microsoft.com/office/drawing/2014/main" xmlns="" id="{93645667-9C06-48E5-AB49-0F3CA6881A9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76350" y="717677"/>
              <a:ext cx="75090" cy="350138"/>
            </a:xfrm>
            <a:custGeom>
              <a:avLst/>
              <a:gdLst/>
              <a:ahLst/>
              <a:cxnLst/>
              <a:rect l="0" t="0" r="0" b="0"/>
              <a:pathLst>
                <a:path w="75090" h="350138">
                  <a:moveTo>
                    <a:pt x="0" y="101473"/>
                  </a:moveTo>
                  <a:lnTo>
                    <a:pt x="0" y="101473"/>
                  </a:lnTo>
                  <a:lnTo>
                    <a:pt x="0" y="143413"/>
                  </a:lnTo>
                  <a:lnTo>
                    <a:pt x="0" y="180222"/>
                  </a:lnTo>
                  <a:lnTo>
                    <a:pt x="706" y="226249"/>
                  </a:lnTo>
                  <a:lnTo>
                    <a:pt x="3371" y="258999"/>
                  </a:lnTo>
                  <a:lnTo>
                    <a:pt x="8838" y="305800"/>
                  </a:lnTo>
                  <a:lnTo>
                    <a:pt x="11232" y="343466"/>
                  </a:lnTo>
                  <a:lnTo>
                    <a:pt x="10310" y="347468"/>
                  </a:lnTo>
                  <a:lnTo>
                    <a:pt x="8990" y="350137"/>
                  </a:lnTo>
                  <a:lnTo>
                    <a:pt x="8110" y="349093"/>
                  </a:lnTo>
                  <a:lnTo>
                    <a:pt x="4816" y="315851"/>
                  </a:lnTo>
                  <a:lnTo>
                    <a:pt x="2141" y="277891"/>
                  </a:lnTo>
                  <a:lnTo>
                    <a:pt x="1427" y="252952"/>
                  </a:lnTo>
                  <a:lnTo>
                    <a:pt x="951" y="225742"/>
                  </a:lnTo>
                  <a:lnTo>
                    <a:pt x="1340" y="195608"/>
                  </a:lnTo>
                  <a:lnTo>
                    <a:pt x="2304" y="163524"/>
                  </a:lnTo>
                  <a:lnTo>
                    <a:pt x="3653" y="130140"/>
                  </a:lnTo>
                  <a:lnTo>
                    <a:pt x="5257" y="102240"/>
                  </a:lnTo>
                  <a:lnTo>
                    <a:pt x="8922" y="56188"/>
                  </a:lnTo>
                  <a:lnTo>
                    <a:pt x="18322" y="15383"/>
                  </a:lnTo>
                  <a:lnTo>
                    <a:pt x="22798" y="8096"/>
                  </a:lnTo>
                  <a:lnTo>
                    <a:pt x="27899" y="3239"/>
                  </a:lnTo>
                  <a:lnTo>
                    <a:pt x="33416" y="0"/>
                  </a:lnTo>
                  <a:lnTo>
                    <a:pt x="39210" y="663"/>
                  </a:lnTo>
                  <a:lnTo>
                    <a:pt x="51294" y="8926"/>
                  </a:lnTo>
                  <a:lnTo>
                    <a:pt x="69996" y="36187"/>
                  </a:lnTo>
                  <a:lnTo>
                    <a:pt x="75089" y="60933"/>
                  </a:lnTo>
                  <a:lnTo>
                    <a:pt x="73590" y="88394"/>
                  </a:lnTo>
                  <a:lnTo>
                    <a:pt x="60845" y="129504"/>
                  </a:lnTo>
                  <a:lnTo>
                    <a:pt x="41513" y="165259"/>
                  </a:lnTo>
                  <a:lnTo>
                    <a:pt x="41081" y="164458"/>
                  </a:lnTo>
                  <a:lnTo>
                    <a:pt x="44450" y="14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584">
              <a:extLst>
                <a:ext uri="{FF2B5EF4-FFF2-40B4-BE49-F238E27FC236}">
                  <a16:creationId xmlns:a16="http://schemas.microsoft.com/office/drawing/2014/main" xmlns="" id="{1175B445-DD7C-4328-90EA-16395D380C2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71600" y="676196"/>
              <a:ext cx="203201" cy="166141"/>
            </a:xfrm>
            <a:custGeom>
              <a:avLst/>
              <a:gdLst/>
              <a:ahLst/>
              <a:cxnLst/>
              <a:rect l="0" t="0" r="0" b="0"/>
              <a:pathLst>
                <a:path w="203201" h="166141">
                  <a:moveTo>
                    <a:pt x="0" y="85804"/>
                  </a:moveTo>
                  <a:lnTo>
                    <a:pt x="0" y="85804"/>
                  </a:lnTo>
                  <a:lnTo>
                    <a:pt x="8838" y="94642"/>
                  </a:lnTo>
                  <a:lnTo>
                    <a:pt x="21669" y="100731"/>
                  </a:lnTo>
                  <a:lnTo>
                    <a:pt x="38876" y="103632"/>
                  </a:lnTo>
                  <a:lnTo>
                    <a:pt x="51145" y="100548"/>
                  </a:lnTo>
                  <a:lnTo>
                    <a:pt x="63653" y="93062"/>
                  </a:lnTo>
                  <a:lnTo>
                    <a:pt x="76268" y="80328"/>
                  </a:lnTo>
                  <a:lnTo>
                    <a:pt x="88528" y="53921"/>
                  </a:lnTo>
                  <a:lnTo>
                    <a:pt x="89887" y="20383"/>
                  </a:lnTo>
                  <a:lnTo>
                    <a:pt x="87442" y="11851"/>
                  </a:lnTo>
                  <a:lnTo>
                    <a:pt x="79080" y="490"/>
                  </a:lnTo>
                  <a:lnTo>
                    <a:pt x="72475" y="0"/>
                  </a:lnTo>
                  <a:lnTo>
                    <a:pt x="55730" y="6982"/>
                  </a:lnTo>
                  <a:lnTo>
                    <a:pt x="40291" y="27018"/>
                  </a:lnTo>
                  <a:lnTo>
                    <a:pt x="23462" y="68151"/>
                  </a:lnTo>
                  <a:lnTo>
                    <a:pt x="18894" y="95597"/>
                  </a:lnTo>
                  <a:lnTo>
                    <a:pt x="21568" y="119555"/>
                  </a:lnTo>
                  <a:lnTo>
                    <a:pt x="31223" y="140080"/>
                  </a:lnTo>
                  <a:lnTo>
                    <a:pt x="37748" y="149505"/>
                  </a:lnTo>
                  <a:lnTo>
                    <a:pt x="54407" y="161858"/>
                  </a:lnTo>
                  <a:lnTo>
                    <a:pt x="63788" y="166140"/>
                  </a:lnTo>
                  <a:lnTo>
                    <a:pt x="107330" y="165425"/>
                  </a:lnTo>
                  <a:lnTo>
                    <a:pt x="144128" y="157880"/>
                  </a:lnTo>
                  <a:lnTo>
                    <a:pt x="203200" y="142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672">
            <a:extLst>
              <a:ext uri="{FF2B5EF4-FFF2-40B4-BE49-F238E27FC236}">
                <a16:creationId xmlns:a16="http://schemas.microsoft.com/office/drawing/2014/main" xmlns="" id="{BD3EBFF4-09C1-46B8-B831-7DB6DC25704D}"/>
              </a:ext>
            </a:extLst>
          </p:cNvPr>
          <p:cNvGrpSpPr/>
          <p:nvPr/>
        </p:nvGrpSpPr>
        <p:grpSpPr>
          <a:xfrm>
            <a:off x="2071076" y="545112"/>
            <a:ext cx="697525" cy="312343"/>
            <a:chOff x="2071076" y="545112"/>
            <a:chExt cx="697525" cy="312343"/>
          </a:xfrm>
        </p:grpSpPr>
        <p:sp>
          <p:nvSpPr>
            <p:cNvPr id="308" name="SMARTInkShape-3585">
              <a:extLst>
                <a:ext uri="{FF2B5EF4-FFF2-40B4-BE49-F238E27FC236}">
                  <a16:creationId xmlns:a16="http://schemas.microsoft.com/office/drawing/2014/main" xmlns="" id="{52A2B393-35D8-41E5-A773-9DFBCC3E525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84400" y="577850"/>
              <a:ext cx="17884" cy="279605"/>
            </a:xfrm>
            <a:custGeom>
              <a:avLst/>
              <a:gdLst/>
              <a:ahLst/>
              <a:cxnLst/>
              <a:rect l="0" t="0" r="0" b="0"/>
              <a:pathLst>
                <a:path w="17884" h="27960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9460" y="48837"/>
                  </a:lnTo>
                  <a:lnTo>
                    <a:pt x="13141" y="82854"/>
                  </a:lnTo>
                  <a:lnTo>
                    <a:pt x="16424" y="122196"/>
                  </a:lnTo>
                  <a:lnTo>
                    <a:pt x="17883" y="165552"/>
                  </a:lnTo>
                  <a:lnTo>
                    <a:pt x="16650" y="206929"/>
                  </a:lnTo>
                  <a:lnTo>
                    <a:pt x="14456" y="242252"/>
                  </a:lnTo>
                  <a:lnTo>
                    <a:pt x="12515" y="271921"/>
                  </a:lnTo>
                  <a:lnTo>
                    <a:pt x="9560" y="279604"/>
                  </a:lnTo>
                  <a:lnTo>
                    <a:pt x="8490" y="278125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586">
              <a:extLst>
                <a:ext uri="{FF2B5EF4-FFF2-40B4-BE49-F238E27FC236}">
                  <a16:creationId xmlns:a16="http://schemas.microsoft.com/office/drawing/2014/main" xmlns="" id="{E6C426AF-6140-4E3F-A2D9-9F62F4040A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071076" y="545112"/>
              <a:ext cx="265725" cy="102589"/>
            </a:xfrm>
            <a:custGeom>
              <a:avLst/>
              <a:gdLst/>
              <a:ahLst/>
              <a:cxnLst/>
              <a:rect l="0" t="0" r="0" b="0"/>
              <a:pathLst>
                <a:path w="265725" h="102589">
                  <a:moveTo>
                    <a:pt x="43474" y="102588"/>
                  </a:moveTo>
                  <a:lnTo>
                    <a:pt x="43474" y="102588"/>
                  </a:lnTo>
                  <a:lnTo>
                    <a:pt x="2280" y="73767"/>
                  </a:lnTo>
                  <a:lnTo>
                    <a:pt x="489" y="69968"/>
                  </a:lnTo>
                  <a:lnTo>
                    <a:pt x="0" y="66025"/>
                  </a:lnTo>
                  <a:lnTo>
                    <a:pt x="33023" y="43620"/>
                  </a:lnTo>
                  <a:lnTo>
                    <a:pt x="77635" y="24639"/>
                  </a:lnTo>
                  <a:lnTo>
                    <a:pt x="104348" y="14639"/>
                  </a:lnTo>
                  <a:lnTo>
                    <a:pt x="130623" y="7972"/>
                  </a:lnTo>
                  <a:lnTo>
                    <a:pt x="156607" y="3527"/>
                  </a:lnTo>
                  <a:lnTo>
                    <a:pt x="203117" y="0"/>
                  </a:lnTo>
                  <a:lnTo>
                    <a:pt x="245605" y="4537"/>
                  </a:lnTo>
                  <a:lnTo>
                    <a:pt x="265724" y="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587">
              <a:extLst>
                <a:ext uri="{FF2B5EF4-FFF2-40B4-BE49-F238E27FC236}">
                  <a16:creationId xmlns:a16="http://schemas.microsoft.com/office/drawing/2014/main" xmlns="" id="{E7BE4FD9-52AA-4A70-8C83-13D32635214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120900" y="812800"/>
              <a:ext cx="260351" cy="35453"/>
            </a:xfrm>
            <a:custGeom>
              <a:avLst/>
              <a:gdLst/>
              <a:ahLst/>
              <a:cxnLst/>
              <a:rect l="0" t="0" r="0" b="0"/>
              <a:pathLst>
                <a:path w="260351" h="35453">
                  <a:moveTo>
                    <a:pt x="0" y="19050"/>
                  </a:moveTo>
                  <a:lnTo>
                    <a:pt x="0" y="19050"/>
                  </a:lnTo>
                  <a:lnTo>
                    <a:pt x="3371" y="29163"/>
                  </a:lnTo>
                  <a:lnTo>
                    <a:pt x="7892" y="32142"/>
                  </a:lnTo>
                  <a:lnTo>
                    <a:pt x="22322" y="35452"/>
                  </a:lnTo>
                  <a:lnTo>
                    <a:pt x="66812" y="28143"/>
                  </a:lnTo>
                  <a:lnTo>
                    <a:pt x="113008" y="20647"/>
                  </a:lnTo>
                  <a:lnTo>
                    <a:pt x="148298" y="13645"/>
                  </a:lnTo>
                  <a:lnTo>
                    <a:pt x="190793" y="7711"/>
                  </a:lnTo>
                  <a:lnTo>
                    <a:pt x="229436" y="3427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588">
              <a:extLst>
                <a:ext uri="{FF2B5EF4-FFF2-40B4-BE49-F238E27FC236}">
                  <a16:creationId xmlns:a16="http://schemas.microsoft.com/office/drawing/2014/main" xmlns="" id="{3442991F-09AA-4CD9-A3E6-77E362065CB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584450" y="673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8951" y="3862"/>
                  </a:lnTo>
                  <a:lnTo>
                    <a:pt x="58934" y="7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589">
              <a:extLst>
                <a:ext uri="{FF2B5EF4-FFF2-40B4-BE49-F238E27FC236}">
                  <a16:creationId xmlns:a16="http://schemas.microsoft.com/office/drawing/2014/main" xmlns="" id="{2BBA5DB9-950B-4764-B365-C64E8DC31E4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25529" y="742950"/>
              <a:ext cx="143072" cy="8839"/>
            </a:xfrm>
            <a:custGeom>
              <a:avLst/>
              <a:gdLst/>
              <a:ahLst/>
              <a:cxnLst/>
              <a:rect l="0" t="0" r="0" b="0"/>
              <a:pathLst>
                <a:path w="143072" h="883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829" y="5070"/>
                  </a:lnTo>
                  <a:lnTo>
                    <a:pt x="11388" y="8838"/>
                  </a:lnTo>
                  <a:lnTo>
                    <a:pt x="26925" y="7221"/>
                  </a:lnTo>
                  <a:lnTo>
                    <a:pt x="72386" y="1426"/>
                  </a:lnTo>
                  <a:lnTo>
                    <a:pt x="114444" y="42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673">
            <a:extLst>
              <a:ext uri="{FF2B5EF4-FFF2-40B4-BE49-F238E27FC236}">
                <a16:creationId xmlns:a16="http://schemas.microsoft.com/office/drawing/2014/main" xmlns="" id="{DD7DAE22-D4E9-46D7-97E5-97F46A22F036}"/>
              </a:ext>
            </a:extLst>
          </p:cNvPr>
          <p:cNvGrpSpPr/>
          <p:nvPr/>
        </p:nvGrpSpPr>
        <p:grpSpPr>
          <a:xfrm>
            <a:off x="3363452" y="420974"/>
            <a:ext cx="1335549" cy="453952"/>
            <a:chOff x="3363452" y="420974"/>
            <a:chExt cx="1335549" cy="453952"/>
          </a:xfrm>
        </p:grpSpPr>
        <p:sp>
          <p:nvSpPr>
            <p:cNvPr id="314" name="SMARTInkShape-3590">
              <a:extLst>
                <a:ext uri="{FF2B5EF4-FFF2-40B4-BE49-F238E27FC236}">
                  <a16:creationId xmlns:a16="http://schemas.microsoft.com/office/drawing/2014/main" xmlns="" id="{85557098-5136-4AD5-B0D3-27E5961289C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555642" y="577850"/>
              <a:ext cx="143359" cy="17907"/>
            </a:xfrm>
            <a:custGeom>
              <a:avLst/>
              <a:gdLst/>
              <a:ahLst/>
              <a:cxnLst/>
              <a:rect l="0" t="0" r="0" b="0"/>
              <a:pathLst>
                <a:path w="143359" h="17907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1420"/>
                  </a:lnTo>
                  <a:lnTo>
                    <a:pt x="514" y="13258"/>
                  </a:lnTo>
                  <a:lnTo>
                    <a:pt x="1561" y="15188"/>
                  </a:lnTo>
                  <a:lnTo>
                    <a:pt x="19892" y="17906"/>
                  </a:lnTo>
                  <a:lnTo>
                    <a:pt x="54408" y="15340"/>
                  </a:lnTo>
                  <a:lnTo>
                    <a:pt x="87361" y="1011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591">
              <a:extLst>
                <a:ext uri="{FF2B5EF4-FFF2-40B4-BE49-F238E27FC236}">
                  <a16:creationId xmlns:a16="http://schemas.microsoft.com/office/drawing/2014/main" xmlns="" id="{8F119327-44DB-4122-9410-A4AFB437B2C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324350" y="452971"/>
              <a:ext cx="317501" cy="241345"/>
            </a:xfrm>
            <a:custGeom>
              <a:avLst/>
              <a:gdLst/>
              <a:ahLst/>
              <a:cxnLst/>
              <a:rect l="0" t="0" r="0" b="0"/>
              <a:pathLst>
                <a:path w="317501" h="241345">
                  <a:moveTo>
                    <a:pt x="0" y="162979"/>
                  </a:moveTo>
                  <a:lnTo>
                    <a:pt x="0" y="162979"/>
                  </a:lnTo>
                  <a:lnTo>
                    <a:pt x="0" y="166350"/>
                  </a:lnTo>
                  <a:lnTo>
                    <a:pt x="3371" y="175188"/>
                  </a:lnTo>
                  <a:lnTo>
                    <a:pt x="6479" y="177469"/>
                  </a:lnTo>
                  <a:lnTo>
                    <a:pt x="15580" y="180002"/>
                  </a:lnTo>
                  <a:lnTo>
                    <a:pt x="32603" y="178057"/>
                  </a:lnTo>
                  <a:lnTo>
                    <a:pt x="47682" y="169642"/>
                  </a:lnTo>
                  <a:lnTo>
                    <a:pt x="61086" y="154840"/>
                  </a:lnTo>
                  <a:lnTo>
                    <a:pt x="65955" y="145015"/>
                  </a:lnTo>
                  <a:lnTo>
                    <a:pt x="67413" y="137356"/>
                  </a:lnTo>
                  <a:lnTo>
                    <a:pt x="66815" y="135314"/>
                  </a:lnTo>
                  <a:lnTo>
                    <a:pt x="65710" y="133952"/>
                  </a:lnTo>
                  <a:lnTo>
                    <a:pt x="62856" y="134456"/>
                  </a:lnTo>
                  <a:lnTo>
                    <a:pt x="54042" y="138778"/>
                  </a:lnTo>
                  <a:lnTo>
                    <a:pt x="37179" y="155887"/>
                  </a:lnTo>
                  <a:lnTo>
                    <a:pt x="30635" y="172762"/>
                  </a:lnTo>
                  <a:lnTo>
                    <a:pt x="26089" y="216923"/>
                  </a:lnTo>
                  <a:lnTo>
                    <a:pt x="25706" y="231404"/>
                  </a:lnTo>
                  <a:lnTo>
                    <a:pt x="27720" y="236112"/>
                  </a:lnTo>
                  <a:lnTo>
                    <a:pt x="31181" y="239251"/>
                  </a:lnTo>
                  <a:lnTo>
                    <a:pt x="35604" y="241344"/>
                  </a:lnTo>
                  <a:lnTo>
                    <a:pt x="40669" y="241328"/>
                  </a:lnTo>
                  <a:lnTo>
                    <a:pt x="51941" y="237547"/>
                  </a:lnTo>
                  <a:lnTo>
                    <a:pt x="76930" y="220743"/>
                  </a:lnTo>
                  <a:lnTo>
                    <a:pt x="106135" y="185417"/>
                  </a:lnTo>
                  <a:lnTo>
                    <a:pt x="126103" y="146348"/>
                  </a:lnTo>
                  <a:lnTo>
                    <a:pt x="127107" y="146247"/>
                  </a:lnTo>
                  <a:lnTo>
                    <a:pt x="130105" y="148017"/>
                  </a:lnTo>
                  <a:lnTo>
                    <a:pt x="131187" y="149476"/>
                  </a:lnTo>
                  <a:lnTo>
                    <a:pt x="134120" y="155607"/>
                  </a:lnTo>
                  <a:lnTo>
                    <a:pt x="144200" y="167243"/>
                  </a:lnTo>
                  <a:lnTo>
                    <a:pt x="147109" y="168402"/>
                  </a:lnTo>
                  <a:lnTo>
                    <a:pt x="148873" y="168711"/>
                  </a:lnTo>
                  <a:lnTo>
                    <a:pt x="150049" y="168211"/>
                  </a:lnTo>
                  <a:lnTo>
                    <a:pt x="150833" y="167173"/>
                  </a:lnTo>
                  <a:lnTo>
                    <a:pt x="151355" y="165775"/>
                  </a:lnTo>
                  <a:lnTo>
                    <a:pt x="150998" y="164843"/>
                  </a:lnTo>
                  <a:lnTo>
                    <a:pt x="150054" y="164222"/>
                  </a:lnTo>
                  <a:lnTo>
                    <a:pt x="146418" y="163531"/>
                  </a:lnTo>
                  <a:lnTo>
                    <a:pt x="140099" y="163224"/>
                  </a:lnTo>
                  <a:lnTo>
                    <a:pt x="132586" y="166851"/>
                  </a:lnTo>
                  <a:lnTo>
                    <a:pt x="125250" y="173167"/>
                  </a:lnTo>
                  <a:lnTo>
                    <a:pt x="119637" y="180677"/>
                  </a:lnTo>
                  <a:lnTo>
                    <a:pt x="115881" y="196210"/>
                  </a:lnTo>
                  <a:lnTo>
                    <a:pt x="114769" y="214218"/>
                  </a:lnTo>
                  <a:lnTo>
                    <a:pt x="118271" y="224793"/>
                  </a:lnTo>
                  <a:lnTo>
                    <a:pt x="121181" y="229588"/>
                  </a:lnTo>
                  <a:lnTo>
                    <a:pt x="125237" y="232785"/>
                  </a:lnTo>
                  <a:lnTo>
                    <a:pt x="135389" y="236337"/>
                  </a:lnTo>
                  <a:lnTo>
                    <a:pt x="148837" y="234153"/>
                  </a:lnTo>
                  <a:lnTo>
                    <a:pt x="164928" y="227067"/>
                  </a:lnTo>
                  <a:lnTo>
                    <a:pt x="205884" y="193878"/>
                  </a:lnTo>
                  <a:lnTo>
                    <a:pt x="238332" y="150733"/>
                  </a:lnTo>
                  <a:lnTo>
                    <a:pt x="256208" y="116614"/>
                  </a:lnTo>
                  <a:lnTo>
                    <a:pt x="271209" y="82635"/>
                  </a:lnTo>
                  <a:lnTo>
                    <a:pt x="284812" y="38514"/>
                  </a:lnTo>
                  <a:lnTo>
                    <a:pt x="291460" y="0"/>
                  </a:lnTo>
                  <a:lnTo>
                    <a:pt x="285168" y="8621"/>
                  </a:lnTo>
                  <a:lnTo>
                    <a:pt x="269695" y="47822"/>
                  </a:lnTo>
                  <a:lnTo>
                    <a:pt x="258859" y="79342"/>
                  </a:lnTo>
                  <a:lnTo>
                    <a:pt x="250749" y="114518"/>
                  </a:lnTo>
                  <a:lnTo>
                    <a:pt x="245500" y="149908"/>
                  </a:lnTo>
                  <a:lnTo>
                    <a:pt x="244661" y="196187"/>
                  </a:lnTo>
                  <a:lnTo>
                    <a:pt x="251966" y="221247"/>
                  </a:lnTo>
                  <a:lnTo>
                    <a:pt x="258288" y="227930"/>
                  </a:lnTo>
                  <a:lnTo>
                    <a:pt x="266031" y="230974"/>
                  </a:lnTo>
                  <a:lnTo>
                    <a:pt x="274720" y="231592"/>
                  </a:lnTo>
                  <a:lnTo>
                    <a:pt x="291902" y="224753"/>
                  </a:lnTo>
                  <a:lnTo>
                    <a:pt x="317500" y="207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592">
              <a:extLst>
                <a:ext uri="{FF2B5EF4-FFF2-40B4-BE49-F238E27FC236}">
                  <a16:creationId xmlns:a16="http://schemas.microsoft.com/office/drawing/2014/main" xmlns="" id="{4F49E166-14E6-42AA-B8F3-125312D3F21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79900" y="527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593">
              <a:extLst>
                <a:ext uri="{FF2B5EF4-FFF2-40B4-BE49-F238E27FC236}">
                  <a16:creationId xmlns:a16="http://schemas.microsoft.com/office/drawing/2014/main" xmlns="" id="{9D91FB9A-BE5E-4201-8D3D-53AEDE05144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254500" y="622300"/>
              <a:ext cx="35722" cy="252626"/>
            </a:xfrm>
            <a:custGeom>
              <a:avLst/>
              <a:gdLst/>
              <a:ahLst/>
              <a:cxnLst/>
              <a:rect l="0" t="0" r="0" b="0"/>
              <a:pathLst>
                <a:path w="35722" h="252626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6724" y="8789"/>
                  </a:lnTo>
                  <a:lnTo>
                    <a:pt x="26694" y="16606"/>
                  </a:lnTo>
                  <a:lnTo>
                    <a:pt x="30945" y="55077"/>
                  </a:lnTo>
                  <a:lnTo>
                    <a:pt x="34882" y="90167"/>
                  </a:lnTo>
                  <a:lnTo>
                    <a:pt x="33775" y="130747"/>
                  </a:lnTo>
                  <a:lnTo>
                    <a:pt x="35721" y="174050"/>
                  </a:lnTo>
                  <a:lnTo>
                    <a:pt x="34024" y="218160"/>
                  </a:lnTo>
                  <a:lnTo>
                    <a:pt x="29053" y="245654"/>
                  </a:lnTo>
                  <a:lnTo>
                    <a:pt x="26424" y="249847"/>
                  </a:lnTo>
                  <a:lnTo>
                    <a:pt x="23261" y="251937"/>
                  </a:lnTo>
                  <a:lnTo>
                    <a:pt x="19740" y="252625"/>
                  </a:lnTo>
                  <a:lnTo>
                    <a:pt x="15982" y="249555"/>
                  </a:lnTo>
                  <a:lnTo>
                    <a:pt x="8044" y="236738"/>
                  </a:lnTo>
                  <a:lnTo>
                    <a:pt x="1589" y="19020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594">
              <a:extLst>
                <a:ext uri="{FF2B5EF4-FFF2-40B4-BE49-F238E27FC236}">
                  <a16:creationId xmlns:a16="http://schemas.microsoft.com/office/drawing/2014/main" xmlns="" id="{2DD15F3A-9C98-4CF7-9263-5422EDCE259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158385" y="614166"/>
              <a:ext cx="83416" cy="107360"/>
            </a:xfrm>
            <a:custGeom>
              <a:avLst/>
              <a:gdLst/>
              <a:ahLst/>
              <a:cxnLst/>
              <a:rect l="0" t="0" r="0" b="0"/>
              <a:pathLst>
                <a:path w="83416" h="107360">
                  <a:moveTo>
                    <a:pt x="7215" y="65284"/>
                  </a:moveTo>
                  <a:lnTo>
                    <a:pt x="7215" y="65284"/>
                  </a:lnTo>
                  <a:lnTo>
                    <a:pt x="12990" y="60214"/>
                  </a:lnTo>
                  <a:lnTo>
                    <a:pt x="23116" y="53042"/>
                  </a:lnTo>
                  <a:lnTo>
                    <a:pt x="43341" y="26408"/>
                  </a:lnTo>
                  <a:lnTo>
                    <a:pt x="49198" y="11275"/>
                  </a:lnTo>
                  <a:lnTo>
                    <a:pt x="48609" y="7406"/>
                  </a:lnTo>
                  <a:lnTo>
                    <a:pt x="46806" y="4121"/>
                  </a:lnTo>
                  <a:lnTo>
                    <a:pt x="44192" y="1225"/>
                  </a:lnTo>
                  <a:lnTo>
                    <a:pt x="41039" y="0"/>
                  </a:lnTo>
                  <a:lnTo>
                    <a:pt x="33772" y="521"/>
                  </a:lnTo>
                  <a:lnTo>
                    <a:pt x="15005" y="11523"/>
                  </a:lnTo>
                  <a:lnTo>
                    <a:pt x="5268" y="26103"/>
                  </a:lnTo>
                  <a:lnTo>
                    <a:pt x="0" y="43637"/>
                  </a:lnTo>
                  <a:lnTo>
                    <a:pt x="10" y="60837"/>
                  </a:lnTo>
                  <a:lnTo>
                    <a:pt x="7353" y="86387"/>
                  </a:lnTo>
                  <a:lnTo>
                    <a:pt x="16449" y="97711"/>
                  </a:lnTo>
                  <a:lnTo>
                    <a:pt x="21837" y="101719"/>
                  </a:lnTo>
                  <a:lnTo>
                    <a:pt x="35351" y="106172"/>
                  </a:lnTo>
                  <a:lnTo>
                    <a:pt x="42905" y="107359"/>
                  </a:lnTo>
                  <a:lnTo>
                    <a:pt x="58825" y="104916"/>
                  </a:lnTo>
                  <a:lnTo>
                    <a:pt x="83415" y="9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595">
              <a:extLst>
                <a:ext uri="{FF2B5EF4-FFF2-40B4-BE49-F238E27FC236}">
                  <a16:creationId xmlns:a16="http://schemas.microsoft.com/office/drawing/2014/main" xmlns="" id="{4CAD0B5D-08CE-4950-840A-A5260FB9F6B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956390" y="441717"/>
              <a:ext cx="139361" cy="314982"/>
            </a:xfrm>
            <a:custGeom>
              <a:avLst/>
              <a:gdLst/>
              <a:ahLst/>
              <a:cxnLst/>
              <a:rect l="0" t="0" r="0" b="0"/>
              <a:pathLst>
                <a:path w="139361" h="314982">
                  <a:moveTo>
                    <a:pt x="6010" y="136133"/>
                  </a:moveTo>
                  <a:lnTo>
                    <a:pt x="6010" y="136133"/>
                  </a:lnTo>
                  <a:lnTo>
                    <a:pt x="7891" y="174433"/>
                  </a:lnTo>
                  <a:lnTo>
                    <a:pt x="12917" y="214274"/>
                  </a:lnTo>
                  <a:lnTo>
                    <a:pt x="15112" y="255477"/>
                  </a:lnTo>
                  <a:lnTo>
                    <a:pt x="12904" y="300583"/>
                  </a:lnTo>
                  <a:lnTo>
                    <a:pt x="12520" y="314446"/>
                  </a:lnTo>
                  <a:lnTo>
                    <a:pt x="11762" y="314981"/>
                  </a:lnTo>
                  <a:lnTo>
                    <a:pt x="10550" y="313926"/>
                  </a:lnTo>
                  <a:lnTo>
                    <a:pt x="9037" y="311812"/>
                  </a:lnTo>
                  <a:lnTo>
                    <a:pt x="2244" y="273768"/>
                  </a:lnTo>
                  <a:lnTo>
                    <a:pt x="808" y="234698"/>
                  </a:lnTo>
                  <a:lnTo>
                    <a:pt x="425" y="210310"/>
                  </a:lnTo>
                  <a:lnTo>
                    <a:pt x="170" y="183468"/>
                  </a:lnTo>
                  <a:lnTo>
                    <a:pt x="0" y="154989"/>
                  </a:lnTo>
                  <a:lnTo>
                    <a:pt x="1298" y="128243"/>
                  </a:lnTo>
                  <a:lnTo>
                    <a:pt x="3574" y="102651"/>
                  </a:lnTo>
                  <a:lnTo>
                    <a:pt x="10571" y="58458"/>
                  </a:lnTo>
                  <a:lnTo>
                    <a:pt x="30429" y="10854"/>
                  </a:lnTo>
                  <a:lnTo>
                    <a:pt x="34989" y="3930"/>
                  </a:lnTo>
                  <a:lnTo>
                    <a:pt x="40852" y="726"/>
                  </a:lnTo>
                  <a:lnTo>
                    <a:pt x="47582" y="0"/>
                  </a:lnTo>
                  <a:lnTo>
                    <a:pt x="54892" y="928"/>
                  </a:lnTo>
                  <a:lnTo>
                    <a:pt x="85404" y="25830"/>
                  </a:lnTo>
                  <a:lnTo>
                    <a:pt x="114515" y="71230"/>
                  </a:lnTo>
                  <a:lnTo>
                    <a:pt x="122908" y="104700"/>
                  </a:lnTo>
                  <a:lnTo>
                    <a:pt x="124159" y="121528"/>
                  </a:lnTo>
                  <a:lnTo>
                    <a:pt x="116141" y="151514"/>
                  </a:lnTo>
                  <a:lnTo>
                    <a:pt x="91793" y="188433"/>
                  </a:lnTo>
                  <a:lnTo>
                    <a:pt x="82248" y="198516"/>
                  </a:lnTo>
                  <a:lnTo>
                    <a:pt x="60355" y="209720"/>
                  </a:lnTo>
                  <a:lnTo>
                    <a:pt x="39335" y="213288"/>
                  </a:lnTo>
                  <a:lnTo>
                    <a:pt x="25290" y="210171"/>
                  </a:lnTo>
                  <a:lnTo>
                    <a:pt x="12820" y="203853"/>
                  </a:lnTo>
                  <a:lnTo>
                    <a:pt x="11255" y="202446"/>
                  </a:lnTo>
                  <a:lnTo>
                    <a:pt x="10918" y="201508"/>
                  </a:lnTo>
                  <a:lnTo>
                    <a:pt x="11399" y="200883"/>
                  </a:lnTo>
                  <a:lnTo>
                    <a:pt x="51000" y="217419"/>
                  </a:lnTo>
                  <a:lnTo>
                    <a:pt x="94702" y="246634"/>
                  </a:lnTo>
                  <a:lnTo>
                    <a:pt x="139360" y="28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596">
              <a:extLst>
                <a:ext uri="{FF2B5EF4-FFF2-40B4-BE49-F238E27FC236}">
                  <a16:creationId xmlns:a16="http://schemas.microsoft.com/office/drawing/2014/main" xmlns="" id="{C45750CA-E13D-49DE-B8A5-4B3F5DD420E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750180" y="455594"/>
              <a:ext cx="116971" cy="357207"/>
            </a:xfrm>
            <a:custGeom>
              <a:avLst/>
              <a:gdLst/>
              <a:ahLst/>
              <a:cxnLst/>
              <a:rect l="0" t="0" r="0" b="0"/>
              <a:pathLst>
                <a:path w="116971" h="357207">
                  <a:moveTo>
                    <a:pt x="116970" y="14306"/>
                  </a:moveTo>
                  <a:lnTo>
                    <a:pt x="116970" y="14306"/>
                  </a:lnTo>
                  <a:lnTo>
                    <a:pt x="113599" y="7564"/>
                  </a:lnTo>
                  <a:lnTo>
                    <a:pt x="106300" y="2373"/>
                  </a:lnTo>
                  <a:lnTo>
                    <a:pt x="101390" y="0"/>
                  </a:lnTo>
                  <a:lnTo>
                    <a:pt x="86527" y="3009"/>
                  </a:lnTo>
                  <a:lnTo>
                    <a:pt x="77625" y="6775"/>
                  </a:lnTo>
                  <a:lnTo>
                    <a:pt x="48240" y="39042"/>
                  </a:lnTo>
                  <a:lnTo>
                    <a:pt x="29509" y="74218"/>
                  </a:lnTo>
                  <a:lnTo>
                    <a:pt x="13893" y="116428"/>
                  </a:lnTo>
                  <a:lnTo>
                    <a:pt x="4601" y="163410"/>
                  </a:lnTo>
                  <a:lnTo>
                    <a:pt x="0" y="208751"/>
                  </a:lnTo>
                  <a:lnTo>
                    <a:pt x="72" y="250304"/>
                  </a:lnTo>
                  <a:lnTo>
                    <a:pt x="7160" y="285235"/>
                  </a:lnTo>
                  <a:lnTo>
                    <a:pt x="21128" y="311578"/>
                  </a:lnTo>
                  <a:lnTo>
                    <a:pt x="40507" y="331282"/>
                  </a:lnTo>
                  <a:lnTo>
                    <a:pt x="91570" y="35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597">
              <a:extLst>
                <a:ext uri="{FF2B5EF4-FFF2-40B4-BE49-F238E27FC236}">
                  <a16:creationId xmlns:a16="http://schemas.microsoft.com/office/drawing/2014/main" xmlns="" id="{279B0442-3705-4634-BB32-F54FD8D68E4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30600" y="609600"/>
              <a:ext cx="133351" cy="179472"/>
            </a:xfrm>
            <a:custGeom>
              <a:avLst/>
              <a:gdLst/>
              <a:ahLst/>
              <a:cxnLst/>
              <a:rect l="0" t="0" r="0" b="0"/>
              <a:pathLst>
                <a:path w="133351" h="179472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1411" y="73822"/>
                  </a:lnTo>
                  <a:lnTo>
                    <a:pt x="3763" y="72498"/>
                  </a:lnTo>
                  <a:lnTo>
                    <a:pt x="6742" y="71615"/>
                  </a:lnTo>
                  <a:lnTo>
                    <a:pt x="24419" y="73744"/>
                  </a:lnTo>
                  <a:lnTo>
                    <a:pt x="37664" y="80753"/>
                  </a:lnTo>
                  <a:lnTo>
                    <a:pt x="44159" y="85585"/>
                  </a:lnTo>
                  <a:lnTo>
                    <a:pt x="53258" y="100362"/>
                  </a:lnTo>
                  <a:lnTo>
                    <a:pt x="56672" y="109241"/>
                  </a:lnTo>
                  <a:lnTo>
                    <a:pt x="56702" y="130396"/>
                  </a:lnTo>
                  <a:lnTo>
                    <a:pt x="48786" y="160462"/>
                  </a:lnTo>
                  <a:lnTo>
                    <a:pt x="45224" y="168358"/>
                  </a:lnTo>
                  <a:lnTo>
                    <a:pt x="40732" y="173622"/>
                  </a:lnTo>
                  <a:lnTo>
                    <a:pt x="30098" y="179471"/>
                  </a:lnTo>
                  <a:lnTo>
                    <a:pt x="25004" y="178914"/>
                  </a:lnTo>
                  <a:lnTo>
                    <a:pt x="15581" y="172651"/>
                  </a:lnTo>
                  <a:lnTo>
                    <a:pt x="13210" y="165900"/>
                  </a:lnTo>
                  <a:lnTo>
                    <a:pt x="12456" y="147111"/>
                  </a:lnTo>
                  <a:lnTo>
                    <a:pt x="29482" y="102620"/>
                  </a:lnTo>
                  <a:lnTo>
                    <a:pt x="50968" y="69363"/>
                  </a:lnTo>
                  <a:lnTo>
                    <a:pt x="76980" y="3929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598">
              <a:extLst>
                <a:ext uri="{FF2B5EF4-FFF2-40B4-BE49-F238E27FC236}">
                  <a16:creationId xmlns:a16="http://schemas.microsoft.com/office/drawing/2014/main" xmlns="" id="{46734DEF-2317-469D-907E-45906405B78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363452" y="420974"/>
              <a:ext cx="136905" cy="435788"/>
            </a:xfrm>
            <a:custGeom>
              <a:avLst/>
              <a:gdLst/>
              <a:ahLst/>
              <a:cxnLst/>
              <a:rect l="0" t="0" r="0" b="0"/>
              <a:pathLst>
                <a:path w="136905" h="435788">
                  <a:moveTo>
                    <a:pt x="27448" y="226726"/>
                  </a:moveTo>
                  <a:lnTo>
                    <a:pt x="27448" y="226726"/>
                  </a:lnTo>
                  <a:lnTo>
                    <a:pt x="34355" y="272866"/>
                  </a:lnTo>
                  <a:lnTo>
                    <a:pt x="42195" y="318008"/>
                  </a:lnTo>
                  <a:lnTo>
                    <a:pt x="49691" y="365250"/>
                  </a:lnTo>
                  <a:lnTo>
                    <a:pt x="48150" y="406765"/>
                  </a:lnTo>
                  <a:lnTo>
                    <a:pt x="42293" y="426688"/>
                  </a:lnTo>
                  <a:lnTo>
                    <a:pt x="38755" y="432000"/>
                  </a:lnTo>
                  <a:lnTo>
                    <a:pt x="34986" y="435542"/>
                  </a:lnTo>
                  <a:lnTo>
                    <a:pt x="31063" y="435787"/>
                  </a:lnTo>
                  <a:lnTo>
                    <a:pt x="27035" y="433833"/>
                  </a:lnTo>
                  <a:lnTo>
                    <a:pt x="22941" y="430414"/>
                  </a:lnTo>
                  <a:lnTo>
                    <a:pt x="13804" y="398634"/>
                  </a:lnTo>
                  <a:lnTo>
                    <a:pt x="8919" y="356046"/>
                  </a:lnTo>
                  <a:lnTo>
                    <a:pt x="6628" y="329873"/>
                  </a:lnTo>
                  <a:lnTo>
                    <a:pt x="4396" y="299724"/>
                  </a:lnTo>
                  <a:lnTo>
                    <a:pt x="2202" y="266925"/>
                  </a:lnTo>
                  <a:lnTo>
                    <a:pt x="34" y="232358"/>
                  </a:lnTo>
                  <a:lnTo>
                    <a:pt x="0" y="199436"/>
                  </a:lnTo>
                  <a:lnTo>
                    <a:pt x="1388" y="167611"/>
                  </a:lnTo>
                  <a:lnTo>
                    <a:pt x="3725" y="136516"/>
                  </a:lnTo>
                  <a:lnTo>
                    <a:pt x="6693" y="110141"/>
                  </a:lnTo>
                  <a:lnTo>
                    <a:pt x="13755" y="65785"/>
                  </a:lnTo>
                  <a:lnTo>
                    <a:pt x="25664" y="22563"/>
                  </a:lnTo>
                  <a:lnTo>
                    <a:pt x="35828" y="7105"/>
                  </a:lnTo>
                  <a:lnTo>
                    <a:pt x="41501" y="1996"/>
                  </a:lnTo>
                  <a:lnTo>
                    <a:pt x="48811" y="0"/>
                  </a:lnTo>
                  <a:lnTo>
                    <a:pt x="66341" y="1546"/>
                  </a:lnTo>
                  <a:lnTo>
                    <a:pt x="102785" y="23834"/>
                  </a:lnTo>
                  <a:lnTo>
                    <a:pt x="131380" y="60620"/>
                  </a:lnTo>
                  <a:lnTo>
                    <a:pt x="136904" y="86579"/>
                  </a:lnTo>
                  <a:lnTo>
                    <a:pt x="136403" y="99428"/>
                  </a:lnTo>
                  <a:lnTo>
                    <a:pt x="126437" y="124993"/>
                  </a:lnTo>
                  <a:lnTo>
                    <a:pt x="109543" y="148350"/>
                  </a:lnTo>
                  <a:lnTo>
                    <a:pt x="78348" y="171283"/>
                  </a:lnTo>
                  <a:lnTo>
                    <a:pt x="46498" y="18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674">
            <a:extLst>
              <a:ext uri="{FF2B5EF4-FFF2-40B4-BE49-F238E27FC236}">
                <a16:creationId xmlns:a16="http://schemas.microsoft.com/office/drawing/2014/main" xmlns="" id="{FB6DD741-209E-420F-9A33-7A2DBD7054AF}"/>
              </a:ext>
            </a:extLst>
          </p:cNvPr>
          <p:cNvGrpSpPr/>
          <p:nvPr/>
        </p:nvGrpSpPr>
        <p:grpSpPr>
          <a:xfrm>
            <a:off x="5010150" y="256979"/>
            <a:ext cx="1759468" cy="549472"/>
            <a:chOff x="5010150" y="256979"/>
            <a:chExt cx="1759468" cy="549472"/>
          </a:xfrm>
        </p:grpSpPr>
        <p:sp>
          <p:nvSpPr>
            <p:cNvPr id="324" name="SMARTInkShape-3599">
              <a:extLst>
                <a:ext uri="{FF2B5EF4-FFF2-40B4-BE49-F238E27FC236}">
                  <a16:creationId xmlns:a16="http://schemas.microsoft.com/office/drawing/2014/main" xmlns="" id="{6D683F1E-620F-4C2C-9947-E8A21EF9A19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692900" y="377342"/>
              <a:ext cx="76718" cy="295759"/>
            </a:xfrm>
            <a:custGeom>
              <a:avLst/>
              <a:gdLst/>
              <a:ahLst/>
              <a:cxnLst/>
              <a:rect l="0" t="0" r="0" b="0"/>
              <a:pathLst>
                <a:path w="76718" h="295759">
                  <a:moveTo>
                    <a:pt x="38100" y="3658"/>
                  </a:moveTo>
                  <a:lnTo>
                    <a:pt x="38100" y="3658"/>
                  </a:lnTo>
                  <a:lnTo>
                    <a:pt x="41470" y="287"/>
                  </a:lnTo>
                  <a:lnTo>
                    <a:pt x="42463" y="0"/>
                  </a:lnTo>
                  <a:lnTo>
                    <a:pt x="43126" y="513"/>
                  </a:lnTo>
                  <a:lnTo>
                    <a:pt x="59953" y="45569"/>
                  </a:lnTo>
                  <a:lnTo>
                    <a:pt x="73659" y="87729"/>
                  </a:lnTo>
                  <a:lnTo>
                    <a:pt x="76717" y="119575"/>
                  </a:lnTo>
                  <a:lnTo>
                    <a:pt x="75724" y="152543"/>
                  </a:lnTo>
                  <a:lnTo>
                    <a:pt x="72931" y="186011"/>
                  </a:lnTo>
                  <a:lnTo>
                    <a:pt x="60650" y="229844"/>
                  </a:lnTo>
                  <a:lnTo>
                    <a:pt x="41901" y="271031"/>
                  </a:lnTo>
                  <a:lnTo>
                    <a:pt x="30618" y="283827"/>
                  </a:lnTo>
                  <a:lnTo>
                    <a:pt x="18546" y="290456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600">
              <a:extLst>
                <a:ext uri="{FF2B5EF4-FFF2-40B4-BE49-F238E27FC236}">
                  <a16:creationId xmlns:a16="http://schemas.microsoft.com/office/drawing/2014/main" xmlns="" id="{39A4474C-6013-409D-9473-780B36DFB40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320443" y="501650"/>
              <a:ext cx="372458" cy="147213"/>
            </a:xfrm>
            <a:custGeom>
              <a:avLst/>
              <a:gdLst/>
              <a:ahLst/>
              <a:cxnLst/>
              <a:rect l="0" t="0" r="0" b="0"/>
              <a:pathLst>
                <a:path w="372458" h="147213">
                  <a:moveTo>
                    <a:pt x="4157" y="0"/>
                  </a:moveTo>
                  <a:lnTo>
                    <a:pt x="4157" y="0"/>
                  </a:lnTo>
                  <a:lnTo>
                    <a:pt x="4157" y="3371"/>
                  </a:lnTo>
                  <a:lnTo>
                    <a:pt x="22455" y="48335"/>
                  </a:lnTo>
                  <a:lnTo>
                    <a:pt x="30824" y="75862"/>
                  </a:lnTo>
                  <a:lnTo>
                    <a:pt x="31030" y="106360"/>
                  </a:lnTo>
                  <a:lnTo>
                    <a:pt x="23251" y="130997"/>
                  </a:lnTo>
                  <a:lnTo>
                    <a:pt x="15380" y="144961"/>
                  </a:lnTo>
                  <a:lnTo>
                    <a:pt x="12344" y="146735"/>
                  </a:lnTo>
                  <a:lnTo>
                    <a:pt x="8909" y="147212"/>
                  </a:lnTo>
                  <a:lnTo>
                    <a:pt x="5208" y="146825"/>
                  </a:lnTo>
                  <a:lnTo>
                    <a:pt x="2741" y="143744"/>
                  </a:lnTo>
                  <a:lnTo>
                    <a:pt x="0" y="132796"/>
                  </a:lnTo>
                  <a:lnTo>
                    <a:pt x="5200" y="107394"/>
                  </a:lnTo>
                  <a:lnTo>
                    <a:pt x="29737" y="64252"/>
                  </a:lnTo>
                  <a:lnTo>
                    <a:pt x="52816" y="41616"/>
                  </a:lnTo>
                  <a:lnTo>
                    <a:pt x="76170" y="28812"/>
                  </a:lnTo>
                  <a:lnTo>
                    <a:pt x="87995" y="26074"/>
                  </a:lnTo>
                  <a:lnTo>
                    <a:pt x="89684" y="26555"/>
                  </a:lnTo>
                  <a:lnTo>
                    <a:pt x="90808" y="27581"/>
                  </a:lnTo>
                  <a:lnTo>
                    <a:pt x="92057" y="30603"/>
                  </a:lnTo>
                  <a:lnTo>
                    <a:pt x="93055" y="73350"/>
                  </a:lnTo>
                  <a:lnTo>
                    <a:pt x="92352" y="89232"/>
                  </a:lnTo>
                  <a:lnTo>
                    <a:pt x="85217" y="118664"/>
                  </a:lnTo>
                  <a:lnTo>
                    <a:pt x="83597" y="121443"/>
                  </a:lnTo>
                  <a:lnTo>
                    <a:pt x="83223" y="124001"/>
                  </a:lnTo>
                  <a:lnTo>
                    <a:pt x="83679" y="126412"/>
                  </a:lnTo>
                  <a:lnTo>
                    <a:pt x="84688" y="128724"/>
                  </a:lnTo>
                  <a:lnTo>
                    <a:pt x="86772" y="129561"/>
                  </a:lnTo>
                  <a:lnTo>
                    <a:pt x="103887" y="126612"/>
                  </a:lnTo>
                  <a:lnTo>
                    <a:pt x="114924" y="121319"/>
                  </a:lnTo>
                  <a:lnTo>
                    <a:pt x="142017" y="100067"/>
                  </a:lnTo>
                  <a:lnTo>
                    <a:pt x="153492" y="84595"/>
                  </a:lnTo>
                  <a:lnTo>
                    <a:pt x="162943" y="53696"/>
                  </a:lnTo>
                  <a:lnTo>
                    <a:pt x="167800" y="44604"/>
                  </a:lnTo>
                  <a:lnTo>
                    <a:pt x="168287" y="42436"/>
                  </a:lnTo>
                  <a:lnTo>
                    <a:pt x="169316" y="40991"/>
                  </a:lnTo>
                  <a:lnTo>
                    <a:pt x="170707" y="40027"/>
                  </a:lnTo>
                  <a:lnTo>
                    <a:pt x="172341" y="39385"/>
                  </a:lnTo>
                  <a:lnTo>
                    <a:pt x="173430" y="38251"/>
                  </a:lnTo>
                  <a:lnTo>
                    <a:pt x="175604" y="31761"/>
                  </a:lnTo>
                  <a:lnTo>
                    <a:pt x="175605" y="31758"/>
                  </a:lnTo>
                  <a:lnTo>
                    <a:pt x="173726" y="71945"/>
                  </a:lnTo>
                  <a:lnTo>
                    <a:pt x="170140" y="92293"/>
                  </a:lnTo>
                  <a:lnTo>
                    <a:pt x="172889" y="105584"/>
                  </a:lnTo>
                  <a:lnTo>
                    <a:pt x="178173" y="115089"/>
                  </a:lnTo>
                  <a:lnTo>
                    <a:pt x="181550" y="116942"/>
                  </a:lnTo>
                  <a:lnTo>
                    <a:pt x="190947" y="119002"/>
                  </a:lnTo>
                  <a:lnTo>
                    <a:pt x="200299" y="118036"/>
                  </a:lnTo>
                  <a:lnTo>
                    <a:pt x="226444" y="109017"/>
                  </a:lnTo>
                  <a:lnTo>
                    <a:pt x="265681" y="74822"/>
                  </a:lnTo>
                  <a:lnTo>
                    <a:pt x="284363" y="50528"/>
                  </a:lnTo>
                  <a:lnTo>
                    <a:pt x="292419" y="32375"/>
                  </a:lnTo>
                  <a:lnTo>
                    <a:pt x="295751" y="12199"/>
                  </a:lnTo>
                  <a:lnTo>
                    <a:pt x="295214" y="10249"/>
                  </a:lnTo>
                  <a:lnTo>
                    <a:pt x="294151" y="8949"/>
                  </a:lnTo>
                  <a:lnTo>
                    <a:pt x="292736" y="8083"/>
                  </a:lnTo>
                  <a:lnTo>
                    <a:pt x="287400" y="9002"/>
                  </a:lnTo>
                  <a:lnTo>
                    <a:pt x="284002" y="10234"/>
                  </a:lnTo>
                  <a:lnTo>
                    <a:pt x="272479" y="22082"/>
                  </a:lnTo>
                  <a:lnTo>
                    <a:pt x="257354" y="49413"/>
                  </a:lnTo>
                  <a:lnTo>
                    <a:pt x="252537" y="82367"/>
                  </a:lnTo>
                  <a:lnTo>
                    <a:pt x="255394" y="98175"/>
                  </a:lnTo>
                  <a:lnTo>
                    <a:pt x="258431" y="102139"/>
                  </a:lnTo>
                  <a:lnTo>
                    <a:pt x="267451" y="108425"/>
                  </a:lnTo>
                  <a:lnTo>
                    <a:pt x="295558" y="117503"/>
                  </a:lnTo>
                  <a:lnTo>
                    <a:pt x="311703" y="119251"/>
                  </a:lnTo>
                  <a:lnTo>
                    <a:pt x="326405" y="116265"/>
                  </a:lnTo>
                  <a:lnTo>
                    <a:pt x="37245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601">
              <a:extLst>
                <a:ext uri="{FF2B5EF4-FFF2-40B4-BE49-F238E27FC236}">
                  <a16:creationId xmlns:a16="http://schemas.microsoft.com/office/drawing/2014/main" xmlns="" id="{0078B837-1FBB-4AFD-B836-847CF92B35C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111679" y="501650"/>
              <a:ext cx="193872" cy="31751"/>
            </a:xfrm>
            <a:custGeom>
              <a:avLst/>
              <a:gdLst/>
              <a:ahLst/>
              <a:cxnLst/>
              <a:rect l="0" t="0" r="0" b="0"/>
              <a:pathLst>
                <a:path w="1938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4647" y="26283"/>
                  </a:lnTo>
                  <a:lnTo>
                    <a:pt x="39842" y="24869"/>
                  </a:lnTo>
                  <a:lnTo>
                    <a:pt x="80891" y="20382"/>
                  </a:lnTo>
                  <a:lnTo>
                    <a:pt x="114730" y="16585"/>
                  </a:lnTo>
                  <a:lnTo>
                    <a:pt x="147173" y="10664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602">
              <a:extLst>
                <a:ext uri="{FF2B5EF4-FFF2-40B4-BE49-F238E27FC236}">
                  <a16:creationId xmlns:a16="http://schemas.microsoft.com/office/drawing/2014/main" xmlns="" id="{E0FCA4CD-C66B-4B7C-8EE9-3023A041456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46107" y="614108"/>
              <a:ext cx="59725" cy="79176"/>
            </a:xfrm>
            <a:custGeom>
              <a:avLst/>
              <a:gdLst/>
              <a:ahLst/>
              <a:cxnLst/>
              <a:rect l="0" t="0" r="0" b="0"/>
              <a:pathLst>
                <a:path w="59725" h="79176">
                  <a:moveTo>
                    <a:pt x="21293" y="1842"/>
                  </a:moveTo>
                  <a:lnTo>
                    <a:pt x="21293" y="1842"/>
                  </a:lnTo>
                  <a:lnTo>
                    <a:pt x="17922" y="1842"/>
                  </a:lnTo>
                  <a:lnTo>
                    <a:pt x="9084" y="8584"/>
                  </a:lnTo>
                  <a:lnTo>
                    <a:pt x="899" y="26261"/>
                  </a:lnTo>
                  <a:lnTo>
                    <a:pt x="0" y="39506"/>
                  </a:lnTo>
                  <a:lnTo>
                    <a:pt x="5172" y="65256"/>
                  </a:lnTo>
                  <a:lnTo>
                    <a:pt x="10835" y="74241"/>
                  </a:lnTo>
                  <a:lnTo>
                    <a:pt x="14321" y="77624"/>
                  </a:lnTo>
                  <a:lnTo>
                    <a:pt x="18056" y="79175"/>
                  </a:lnTo>
                  <a:lnTo>
                    <a:pt x="25969" y="79016"/>
                  </a:lnTo>
                  <a:lnTo>
                    <a:pt x="41728" y="68218"/>
                  </a:lnTo>
                  <a:lnTo>
                    <a:pt x="56432" y="48242"/>
                  </a:lnTo>
                  <a:lnTo>
                    <a:pt x="59724" y="34459"/>
                  </a:lnTo>
                  <a:lnTo>
                    <a:pt x="57609" y="16680"/>
                  </a:lnTo>
                  <a:lnTo>
                    <a:pt x="56086" y="11734"/>
                  </a:lnTo>
                  <a:lnTo>
                    <a:pt x="52251" y="7731"/>
                  </a:lnTo>
                  <a:lnTo>
                    <a:pt x="40462" y="1402"/>
                  </a:lnTo>
                  <a:lnTo>
                    <a:pt x="3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603">
              <a:extLst>
                <a:ext uri="{FF2B5EF4-FFF2-40B4-BE49-F238E27FC236}">
                  <a16:creationId xmlns:a16="http://schemas.microsoft.com/office/drawing/2014/main" xmlns="" id="{8EE85573-28AB-418C-A2BD-435326F403C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638209" y="419100"/>
              <a:ext cx="152992" cy="260875"/>
            </a:xfrm>
            <a:custGeom>
              <a:avLst/>
              <a:gdLst/>
              <a:ahLst/>
              <a:cxnLst/>
              <a:rect l="0" t="0" r="0" b="0"/>
              <a:pathLst>
                <a:path w="152992" h="260875">
                  <a:moveTo>
                    <a:pt x="13291" y="0"/>
                  </a:moveTo>
                  <a:lnTo>
                    <a:pt x="13291" y="0"/>
                  </a:lnTo>
                  <a:lnTo>
                    <a:pt x="16662" y="0"/>
                  </a:lnTo>
                  <a:lnTo>
                    <a:pt x="20198" y="3763"/>
                  </a:lnTo>
                  <a:lnTo>
                    <a:pt x="22129" y="6742"/>
                  </a:lnTo>
                  <a:lnTo>
                    <a:pt x="29592" y="54196"/>
                  </a:lnTo>
                  <a:lnTo>
                    <a:pt x="31119" y="92996"/>
                  </a:lnTo>
                  <a:lnTo>
                    <a:pt x="31798" y="134230"/>
                  </a:lnTo>
                  <a:lnTo>
                    <a:pt x="32100" y="174663"/>
                  </a:lnTo>
                  <a:lnTo>
                    <a:pt x="32234" y="211448"/>
                  </a:lnTo>
                  <a:lnTo>
                    <a:pt x="27250" y="253591"/>
                  </a:lnTo>
                  <a:lnTo>
                    <a:pt x="23493" y="260874"/>
                  </a:lnTo>
                  <a:lnTo>
                    <a:pt x="20798" y="259288"/>
                  </a:lnTo>
                  <a:lnTo>
                    <a:pt x="10263" y="239496"/>
                  </a:lnTo>
                  <a:lnTo>
                    <a:pt x="320" y="209251"/>
                  </a:lnTo>
                  <a:lnTo>
                    <a:pt x="0" y="193189"/>
                  </a:lnTo>
                  <a:lnTo>
                    <a:pt x="2211" y="182758"/>
                  </a:lnTo>
                  <a:lnTo>
                    <a:pt x="3787" y="178989"/>
                  </a:lnTo>
                  <a:lnTo>
                    <a:pt x="9302" y="172919"/>
                  </a:lnTo>
                  <a:lnTo>
                    <a:pt x="17868" y="167870"/>
                  </a:lnTo>
                  <a:lnTo>
                    <a:pt x="57760" y="153348"/>
                  </a:lnTo>
                  <a:lnTo>
                    <a:pt x="84636" y="134729"/>
                  </a:lnTo>
                  <a:lnTo>
                    <a:pt x="107102" y="107966"/>
                  </a:lnTo>
                  <a:lnTo>
                    <a:pt x="127881" y="64366"/>
                  </a:lnTo>
                  <a:lnTo>
                    <a:pt x="135594" y="40944"/>
                  </a:lnTo>
                  <a:lnTo>
                    <a:pt x="135146" y="29721"/>
                  </a:lnTo>
                  <a:lnTo>
                    <a:pt x="134039" y="28281"/>
                  </a:lnTo>
                  <a:lnTo>
                    <a:pt x="132595" y="29437"/>
                  </a:lnTo>
                  <a:lnTo>
                    <a:pt x="130926" y="32325"/>
                  </a:lnTo>
                  <a:lnTo>
                    <a:pt x="128249" y="73857"/>
                  </a:lnTo>
                  <a:lnTo>
                    <a:pt x="127884" y="106203"/>
                  </a:lnTo>
                  <a:lnTo>
                    <a:pt x="129602" y="139864"/>
                  </a:lnTo>
                  <a:lnTo>
                    <a:pt x="133424" y="172934"/>
                  </a:lnTo>
                  <a:lnTo>
                    <a:pt x="142803" y="217202"/>
                  </a:lnTo>
                  <a:lnTo>
                    <a:pt x="15299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604">
              <a:extLst>
                <a:ext uri="{FF2B5EF4-FFF2-40B4-BE49-F238E27FC236}">
                  <a16:creationId xmlns:a16="http://schemas.microsoft.com/office/drawing/2014/main" xmlns="" id="{8578D37D-4172-48E5-AFE5-E672D4C7B25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88778" y="256979"/>
              <a:ext cx="40473" cy="549472"/>
            </a:xfrm>
            <a:custGeom>
              <a:avLst/>
              <a:gdLst/>
              <a:ahLst/>
              <a:cxnLst/>
              <a:rect l="0" t="0" r="0" b="0"/>
              <a:pathLst>
                <a:path w="40473" h="549472">
                  <a:moveTo>
                    <a:pt x="40472" y="3371"/>
                  </a:moveTo>
                  <a:lnTo>
                    <a:pt x="40472" y="3371"/>
                  </a:lnTo>
                  <a:lnTo>
                    <a:pt x="33730" y="0"/>
                  </a:lnTo>
                  <a:lnTo>
                    <a:pt x="31744" y="1124"/>
                  </a:lnTo>
                  <a:lnTo>
                    <a:pt x="29538" y="8017"/>
                  </a:lnTo>
                  <a:lnTo>
                    <a:pt x="28295" y="44023"/>
                  </a:lnTo>
                  <a:lnTo>
                    <a:pt x="29885" y="86585"/>
                  </a:lnTo>
                  <a:lnTo>
                    <a:pt x="31299" y="111764"/>
                  </a:lnTo>
                  <a:lnTo>
                    <a:pt x="32239" y="139838"/>
                  </a:lnTo>
                  <a:lnTo>
                    <a:pt x="32867" y="169844"/>
                  </a:lnTo>
                  <a:lnTo>
                    <a:pt x="33286" y="201136"/>
                  </a:lnTo>
                  <a:lnTo>
                    <a:pt x="32859" y="233287"/>
                  </a:lnTo>
                  <a:lnTo>
                    <a:pt x="31869" y="266009"/>
                  </a:lnTo>
                  <a:lnTo>
                    <a:pt x="30502" y="299113"/>
                  </a:lnTo>
                  <a:lnTo>
                    <a:pt x="27476" y="331060"/>
                  </a:lnTo>
                  <a:lnTo>
                    <a:pt x="23341" y="362236"/>
                  </a:lnTo>
                  <a:lnTo>
                    <a:pt x="18468" y="392898"/>
                  </a:lnTo>
                  <a:lnTo>
                    <a:pt x="14514" y="420394"/>
                  </a:lnTo>
                  <a:lnTo>
                    <a:pt x="11172" y="445781"/>
                  </a:lnTo>
                  <a:lnTo>
                    <a:pt x="5577" y="489275"/>
                  </a:lnTo>
                  <a:lnTo>
                    <a:pt x="0" y="536535"/>
                  </a:lnTo>
                  <a:lnTo>
                    <a:pt x="2372" y="5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605">
              <a:extLst>
                <a:ext uri="{FF2B5EF4-FFF2-40B4-BE49-F238E27FC236}">
                  <a16:creationId xmlns:a16="http://schemas.microsoft.com/office/drawing/2014/main" xmlns="" id="{6F7AC2AD-D90B-459A-875A-5895436CA19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28210" y="603250"/>
              <a:ext cx="41221" cy="92067"/>
            </a:xfrm>
            <a:custGeom>
              <a:avLst/>
              <a:gdLst/>
              <a:ahLst/>
              <a:cxnLst/>
              <a:rect l="0" t="0" r="0" b="0"/>
              <a:pathLst>
                <a:path w="41221" h="92067">
                  <a:moveTo>
                    <a:pt x="29590" y="19050"/>
                  </a:moveTo>
                  <a:lnTo>
                    <a:pt x="29590" y="19050"/>
                  </a:lnTo>
                  <a:lnTo>
                    <a:pt x="22848" y="19050"/>
                  </a:lnTo>
                  <a:lnTo>
                    <a:pt x="17657" y="20931"/>
                  </a:lnTo>
                  <a:lnTo>
                    <a:pt x="5204" y="31259"/>
                  </a:lnTo>
                  <a:lnTo>
                    <a:pt x="1113" y="40704"/>
                  </a:lnTo>
                  <a:lnTo>
                    <a:pt x="0" y="51957"/>
                  </a:lnTo>
                  <a:lnTo>
                    <a:pt x="6870" y="82702"/>
                  </a:lnTo>
                  <a:lnTo>
                    <a:pt x="10790" y="89673"/>
                  </a:lnTo>
                  <a:lnTo>
                    <a:pt x="12824" y="91532"/>
                  </a:lnTo>
                  <a:lnTo>
                    <a:pt x="14884" y="92066"/>
                  </a:lnTo>
                  <a:lnTo>
                    <a:pt x="16964" y="91716"/>
                  </a:lnTo>
                  <a:lnTo>
                    <a:pt x="19056" y="90777"/>
                  </a:lnTo>
                  <a:lnTo>
                    <a:pt x="28742" y="79343"/>
                  </a:lnTo>
                  <a:lnTo>
                    <a:pt x="32741" y="68425"/>
                  </a:lnTo>
                  <a:lnTo>
                    <a:pt x="41220" y="28688"/>
                  </a:lnTo>
                  <a:lnTo>
                    <a:pt x="39933" y="21452"/>
                  </a:lnTo>
                  <a:lnTo>
                    <a:pt x="37715" y="15179"/>
                  </a:lnTo>
                  <a:lnTo>
                    <a:pt x="35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606">
              <a:extLst>
                <a:ext uri="{FF2B5EF4-FFF2-40B4-BE49-F238E27FC236}">
                  <a16:creationId xmlns:a16="http://schemas.microsoft.com/office/drawing/2014/main" xmlns="" id="{45286348-5617-40AA-B028-F21A6E5D722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10150" y="419983"/>
              <a:ext cx="177801" cy="278973"/>
            </a:xfrm>
            <a:custGeom>
              <a:avLst/>
              <a:gdLst/>
              <a:ahLst/>
              <a:cxnLst/>
              <a:rect l="0" t="0" r="0" b="0"/>
              <a:pathLst>
                <a:path w="177801" h="278973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5024" y="41297"/>
                  </a:lnTo>
                  <a:lnTo>
                    <a:pt x="22199" y="75013"/>
                  </a:lnTo>
                  <a:lnTo>
                    <a:pt x="30092" y="115869"/>
                  </a:lnTo>
                  <a:lnTo>
                    <a:pt x="32660" y="159898"/>
                  </a:lnTo>
                  <a:lnTo>
                    <a:pt x="32154" y="202514"/>
                  </a:lnTo>
                  <a:lnTo>
                    <a:pt x="31929" y="237917"/>
                  </a:lnTo>
                  <a:lnTo>
                    <a:pt x="25061" y="272132"/>
                  </a:lnTo>
                  <a:lnTo>
                    <a:pt x="22351" y="277083"/>
                  </a:lnTo>
                  <a:lnTo>
                    <a:pt x="19839" y="278972"/>
                  </a:lnTo>
                  <a:lnTo>
                    <a:pt x="17461" y="278820"/>
                  </a:lnTo>
                  <a:lnTo>
                    <a:pt x="12934" y="269244"/>
                  </a:lnTo>
                  <a:lnTo>
                    <a:pt x="8301" y="240257"/>
                  </a:lnTo>
                  <a:lnTo>
                    <a:pt x="8810" y="202269"/>
                  </a:lnTo>
                  <a:lnTo>
                    <a:pt x="12382" y="181129"/>
                  </a:lnTo>
                  <a:lnTo>
                    <a:pt x="15310" y="175492"/>
                  </a:lnTo>
                  <a:lnTo>
                    <a:pt x="18673" y="171733"/>
                  </a:lnTo>
                  <a:lnTo>
                    <a:pt x="26173" y="167558"/>
                  </a:lnTo>
                  <a:lnTo>
                    <a:pt x="30149" y="166444"/>
                  </a:lnTo>
                  <a:lnTo>
                    <a:pt x="72755" y="166509"/>
                  </a:lnTo>
                  <a:lnTo>
                    <a:pt x="100971" y="158154"/>
                  </a:lnTo>
                  <a:lnTo>
                    <a:pt x="117549" y="145059"/>
                  </a:lnTo>
                  <a:lnTo>
                    <a:pt x="131266" y="126775"/>
                  </a:lnTo>
                  <a:lnTo>
                    <a:pt x="146922" y="91269"/>
                  </a:lnTo>
                  <a:lnTo>
                    <a:pt x="159793" y="48450"/>
                  </a:lnTo>
                  <a:lnTo>
                    <a:pt x="169776" y="11685"/>
                  </a:lnTo>
                  <a:lnTo>
                    <a:pt x="168923" y="11023"/>
                  </a:lnTo>
                  <a:lnTo>
                    <a:pt x="164212" y="14051"/>
                  </a:lnTo>
                  <a:lnTo>
                    <a:pt x="156997" y="30432"/>
                  </a:lnTo>
                  <a:lnTo>
                    <a:pt x="149649" y="77165"/>
                  </a:lnTo>
                  <a:lnTo>
                    <a:pt x="151977" y="124391"/>
                  </a:lnTo>
                  <a:lnTo>
                    <a:pt x="155270" y="159922"/>
                  </a:lnTo>
                  <a:lnTo>
                    <a:pt x="157202" y="193117"/>
                  </a:lnTo>
                  <a:lnTo>
                    <a:pt x="160179" y="221512"/>
                  </a:lnTo>
                  <a:lnTo>
                    <a:pt x="17780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3607">
            <a:extLst>
              <a:ext uri="{FF2B5EF4-FFF2-40B4-BE49-F238E27FC236}">
                <a16:creationId xmlns:a16="http://schemas.microsoft.com/office/drawing/2014/main" xmlns="" id="{7BCA3993-D6F8-4AAB-BA48-B4ABA13D67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492" y="355600"/>
            <a:ext cx="100009" cy="316794"/>
          </a:xfrm>
          <a:custGeom>
            <a:avLst/>
            <a:gdLst/>
            <a:ahLst/>
            <a:cxnLst/>
            <a:rect l="0" t="0" r="0" b="0"/>
            <a:pathLst>
              <a:path w="100009" h="316794">
                <a:moveTo>
                  <a:pt x="42858" y="0"/>
                </a:moveTo>
                <a:lnTo>
                  <a:pt x="42858" y="0"/>
                </a:lnTo>
                <a:lnTo>
                  <a:pt x="39487" y="0"/>
                </a:lnTo>
                <a:lnTo>
                  <a:pt x="35951" y="7526"/>
                </a:lnTo>
                <a:lnTo>
                  <a:pt x="27931" y="45466"/>
                </a:lnTo>
                <a:lnTo>
                  <a:pt x="21877" y="77828"/>
                </a:lnTo>
                <a:lnTo>
                  <a:pt x="15190" y="115729"/>
                </a:lnTo>
                <a:lnTo>
                  <a:pt x="9864" y="156092"/>
                </a:lnTo>
                <a:lnTo>
                  <a:pt x="5147" y="195669"/>
                </a:lnTo>
                <a:lnTo>
                  <a:pt x="1402" y="233014"/>
                </a:lnTo>
                <a:lnTo>
                  <a:pt x="0" y="278983"/>
                </a:lnTo>
                <a:lnTo>
                  <a:pt x="2174" y="298970"/>
                </a:lnTo>
                <a:lnTo>
                  <a:pt x="5857" y="305852"/>
                </a:lnTo>
                <a:lnTo>
                  <a:pt x="17476" y="315381"/>
                </a:lnTo>
                <a:lnTo>
                  <a:pt x="24525" y="316793"/>
                </a:lnTo>
                <a:lnTo>
                  <a:pt x="39884" y="314599"/>
                </a:lnTo>
                <a:lnTo>
                  <a:pt x="67769" y="302059"/>
                </a:lnTo>
                <a:lnTo>
                  <a:pt x="82387" y="287119"/>
                </a:lnTo>
                <a:lnTo>
                  <a:pt x="100008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SMARTInkShape-Group676">
            <a:extLst>
              <a:ext uri="{FF2B5EF4-FFF2-40B4-BE49-F238E27FC236}">
                <a16:creationId xmlns:a16="http://schemas.microsoft.com/office/drawing/2014/main" xmlns="" id="{A2491E67-1AB4-40A5-8114-E79569C7D524}"/>
              </a:ext>
            </a:extLst>
          </p:cNvPr>
          <p:cNvGrpSpPr/>
          <p:nvPr/>
        </p:nvGrpSpPr>
        <p:grpSpPr>
          <a:xfrm>
            <a:off x="8845550" y="468966"/>
            <a:ext cx="444501" cy="388092"/>
            <a:chOff x="8845550" y="468966"/>
            <a:chExt cx="444501" cy="388092"/>
          </a:xfrm>
        </p:grpSpPr>
        <p:sp>
          <p:nvSpPr>
            <p:cNvPr id="334" name="SMARTInkShape-3608">
              <a:extLst>
                <a:ext uri="{FF2B5EF4-FFF2-40B4-BE49-F238E27FC236}">
                  <a16:creationId xmlns:a16="http://schemas.microsoft.com/office/drawing/2014/main" xmlns="" id="{EE600CB7-DE38-4868-869E-6930C2CE02F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283700" y="711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7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609">
              <a:extLst>
                <a:ext uri="{FF2B5EF4-FFF2-40B4-BE49-F238E27FC236}">
                  <a16:creationId xmlns:a16="http://schemas.microsoft.com/office/drawing/2014/main" xmlns="" id="{C5F5BAEA-4A19-4DBD-9F49-B0ECC51D859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39250" y="571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8937" y="0"/>
                  </a:lnTo>
                  <a:lnTo>
                    <a:pt x="5957" y="706"/>
                  </a:lnTo>
                  <a:lnTo>
                    <a:pt x="397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610">
              <a:extLst>
                <a:ext uri="{FF2B5EF4-FFF2-40B4-BE49-F238E27FC236}">
                  <a16:creationId xmlns:a16="http://schemas.microsoft.com/office/drawing/2014/main" xmlns="" id="{9416C51C-81B1-4689-8C80-CF1FFF49BCA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078689" y="711200"/>
              <a:ext cx="59564" cy="94967"/>
            </a:xfrm>
            <a:custGeom>
              <a:avLst/>
              <a:gdLst/>
              <a:ahLst/>
              <a:cxnLst/>
              <a:rect l="0" t="0" r="0" b="0"/>
              <a:pathLst>
                <a:path w="59564" h="94967">
                  <a:moveTo>
                    <a:pt x="33561" y="12700"/>
                  </a:moveTo>
                  <a:lnTo>
                    <a:pt x="33561" y="12700"/>
                  </a:lnTo>
                  <a:lnTo>
                    <a:pt x="26818" y="12700"/>
                  </a:lnTo>
                  <a:lnTo>
                    <a:pt x="19747" y="16463"/>
                  </a:lnTo>
                  <a:lnTo>
                    <a:pt x="15884" y="19442"/>
                  </a:lnTo>
                  <a:lnTo>
                    <a:pt x="7078" y="33748"/>
                  </a:lnTo>
                  <a:lnTo>
                    <a:pt x="0" y="54763"/>
                  </a:lnTo>
                  <a:lnTo>
                    <a:pt x="1243" y="70671"/>
                  </a:lnTo>
                  <a:lnTo>
                    <a:pt x="6496" y="85031"/>
                  </a:lnTo>
                  <a:lnTo>
                    <a:pt x="13535" y="93766"/>
                  </a:lnTo>
                  <a:lnTo>
                    <a:pt x="18093" y="94966"/>
                  </a:lnTo>
                  <a:lnTo>
                    <a:pt x="28802" y="92537"/>
                  </a:lnTo>
                  <a:lnTo>
                    <a:pt x="38738" y="84872"/>
                  </a:lnTo>
                  <a:lnTo>
                    <a:pt x="56613" y="59333"/>
                  </a:lnTo>
                  <a:lnTo>
                    <a:pt x="59563" y="45420"/>
                  </a:lnTo>
                  <a:lnTo>
                    <a:pt x="55709" y="19242"/>
                  </a:lnTo>
                  <a:lnTo>
                    <a:pt x="52559" y="14944"/>
                  </a:lnTo>
                  <a:lnTo>
                    <a:pt x="48342" y="12080"/>
                  </a:lnTo>
                  <a:lnTo>
                    <a:pt x="20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611">
              <a:extLst>
                <a:ext uri="{FF2B5EF4-FFF2-40B4-BE49-F238E27FC236}">
                  <a16:creationId xmlns:a16="http://schemas.microsoft.com/office/drawing/2014/main" xmlns="" id="{E7699310-76D9-4E7B-91A7-6D220EA37D2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845550" y="468966"/>
              <a:ext cx="203201" cy="388092"/>
            </a:xfrm>
            <a:custGeom>
              <a:avLst/>
              <a:gdLst/>
              <a:ahLst/>
              <a:cxnLst/>
              <a:rect l="0" t="0" r="0" b="0"/>
              <a:pathLst>
                <a:path w="203201" h="388092">
                  <a:moveTo>
                    <a:pt x="0" y="7284"/>
                  </a:moveTo>
                  <a:lnTo>
                    <a:pt x="0" y="7284"/>
                  </a:lnTo>
                  <a:lnTo>
                    <a:pt x="15696" y="44321"/>
                  </a:lnTo>
                  <a:lnTo>
                    <a:pt x="26026" y="80189"/>
                  </a:lnTo>
                  <a:lnTo>
                    <a:pt x="30755" y="104571"/>
                  </a:lnTo>
                  <a:lnTo>
                    <a:pt x="35320" y="131409"/>
                  </a:lnTo>
                  <a:lnTo>
                    <a:pt x="39070" y="159884"/>
                  </a:lnTo>
                  <a:lnTo>
                    <a:pt x="42274" y="189450"/>
                  </a:lnTo>
                  <a:lnTo>
                    <a:pt x="45116" y="219745"/>
                  </a:lnTo>
                  <a:lnTo>
                    <a:pt x="46305" y="248408"/>
                  </a:lnTo>
                  <a:lnTo>
                    <a:pt x="46393" y="275983"/>
                  </a:lnTo>
                  <a:lnTo>
                    <a:pt x="45744" y="302834"/>
                  </a:lnTo>
                  <a:lnTo>
                    <a:pt x="43145" y="343956"/>
                  </a:lnTo>
                  <a:lnTo>
                    <a:pt x="41476" y="381500"/>
                  </a:lnTo>
                  <a:lnTo>
                    <a:pt x="42466" y="387994"/>
                  </a:lnTo>
                  <a:lnTo>
                    <a:pt x="42422" y="388091"/>
                  </a:lnTo>
                  <a:lnTo>
                    <a:pt x="37279" y="350303"/>
                  </a:lnTo>
                  <a:lnTo>
                    <a:pt x="33503" y="317076"/>
                  </a:lnTo>
                  <a:lnTo>
                    <a:pt x="27407" y="273425"/>
                  </a:lnTo>
                  <a:lnTo>
                    <a:pt x="20290" y="241246"/>
                  </a:lnTo>
                  <a:lnTo>
                    <a:pt x="21288" y="240164"/>
                  </a:lnTo>
                  <a:lnTo>
                    <a:pt x="23364" y="240148"/>
                  </a:lnTo>
                  <a:lnTo>
                    <a:pt x="40206" y="241822"/>
                  </a:lnTo>
                  <a:lnTo>
                    <a:pt x="57773" y="238741"/>
                  </a:lnTo>
                  <a:lnTo>
                    <a:pt x="83126" y="223247"/>
                  </a:lnTo>
                  <a:lnTo>
                    <a:pt x="118228" y="176813"/>
                  </a:lnTo>
                  <a:lnTo>
                    <a:pt x="143138" y="129638"/>
                  </a:lnTo>
                  <a:lnTo>
                    <a:pt x="157455" y="94119"/>
                  </a:lnTo>
                  <a:lnTo>
                    <a:pt x="167112" y="60929"/>
                  </a:lnTo>
                  <a:lnTo>
                    <a:pt x="176514" y="22003"/>
                  </a:lnTo>
                  <a:lnTo>
                    <a:pt x="180050" y="6770"/>
                  </a:lnTo>
                  <a:lnTo>
                    <a:pt x="180005" y="2708"/>
                  </a:lnTo>
                  <a:lnTo>
                    <a:pt x="179272" y="0"/>
                  </a:lnTo>
                  <a:lnTo>
                    <a:pt x="178782" y="311"/>
                  </a:lnTo>
                  <a:lnTo>
                    <a:pt x="178795" y="13685"/>
                  </a:lnTo>
                  <a:lnTo>
                    <a:pt x="182250" y="50495"/>
                  </a:lnTo>
                  <a:lnTo>
                    <a:pt x="183304" y="88342"/>
                  </a:lnTo>
                  <a:lnTo>
                    <a:pt x="180011" y="132916"/>
                  </a:lnTo>
                  <a:lnTo>
                    <a:pt x="175961" y="178126"/>
                  </a:lnTo>
                  <a:lnTo>
                    <a:pt x="176512" y="217034"/>
                  </a:lnTo>
                  <a:lnTo>
                    <a:pt x="177227" y="251260"/>
                  </a:lnTo>
                  <a:lnTo>
                    <a:pt x="178957" y="279407"/>
                  </a:lnTo>
                  <a:lnTo>
                    <a:pt x="184429" y="296620"/>
                  </a:lnTo>
                  <a:lnTo>
                    <a:pt x="187862" y="301775"/>
                  </a:lnTo>
                  <a:lnTo>
                    <a:pt x="203200" y="31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677">
            <a:extLst>
              <a:ext uri="{FF2B5EF4-FFF2-40B4-BE49-F238E27FC236}">
                <a16:creationId xmlns:a16="http://schemas.microsoft.com/office/drawing/2014/main" xmlns="" id="{BD76A553-50C6-4289-9927-41D7E29FC63A}"/>
              </a:ext>
            </a:extLst>
          </p:cNvPr>
          <p:cNvGrpSpPr/>
          <p:nvPr/>
        </p:nvGrpSpPr>
        <p:grpSpPr>
          <a:xfrm>
            <a:off x="9622048" y="474095"/>
            <a:ext cx="1047127" cy="340048"/>
            <a:chOff x="9622048" y="474095"/>
            <a:chExt cx="1047127" cy="340048"/>
          </a:xfrm>
        </p:grpSpPr>
        <p:sp>
          <p:nvSpPr>
            <p:cNvPr id="339" name="SMARTInkShape-3612">
              <a:extLst>
                <a:ext uri="{FF2B5EF4-FFF2-40B4-BE49-F238E27FC236}">
                  <a16:creationId xmlns:a16="http://schemas.microsoft.com/office/drawing/2014/main" xmlns="" id="{3A9119FD-6AAC-44FA-B60F-F52813AD2BC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587314" y="724783"/>
              <a:ext cx="81861" cy="89360"/>
            </a:xfrm>
            <a:custGeom>
              <a:avLst/>
              <a:gdLst/>
              <a:ahLst/>
              <a:cxnLst/>
              <a:rect l="0" t="0" r="0" b="0"/>
              <a:pathLst>
                <a:path w="81861" h="89360">
                  <a:moveTo>
                    <a:pt x="42586" y="5467"/>
                  </a:moveTo>
                  <a:lnTo>
                    <a:pt x="42586" y="5467"/>
                  </a:lnTo>
                  <a:lnTo>
                    <a:pt x="48053" y="0"/>
                  </a:lnTo>
                  <a:lnTo>
                    <a:pt x="41933" y="2750"/>
                  </a:lnTo>
                  <a:lnTo>
                    <a:pt x="26516" y="16480"/>
                  </a:lnTo>
                  <a:lnTo>
                    <a:pt x="11248" y="37109"/>
                  </a:lnTo>
                  <a:lnTo>
                    <a:pt x="2335" y="60390"/>
                  </a:lnTo>
                  <a:lnTo>
                    <a:pt x="0" y="74327"/>
                  </a:lnTo>
                  <a:lnTo>
                    <a:pt x="1495" y="79596"/>
                  </a:lnTo>
                  <a:lnTo>
                    <a:pt x="4610" y="83814"/>
                  </a:lnTo>
                  <a:lnTo>
                    <a:pt x="8802" y="87332"/>
                  </a:lnTo>
                  <a:lnTo>
                    <a:pt x="24748" y="89359"/>
                  </a:lnTo>
                  <a:lnTo>
                    <a:pt x="34927" y="88912"/>
                  </a:lnTo>
                  <a:lnTo>
                    <a:pt x="51882" y="80889"/>
                  </a:lnTo>
                  <a:lnTo>
                    <a:pt x="65061" y="67915"/>
                  </a:lnTo>
                  <a:lnTo>
                    <a:pt x="81860" y="31704"/>
                  </a:lnTo>
                  <a:lnTo>
                    <a:pt x="80763" y="26486"/>
                  </a:lnTo>
                  <a:lnTo>
                    <a:pt x="77209" y="22302"/>
                  </a:lnTo>
                  <a:lnTo>
                    <a:pt x="58725" y="13042"/>
                  </a:lnTo>
                  <a:lnTo>
                    <a:pt x="45525" y="9539"/>
                  </a:lnTo>
                  <a:lnTo>
                    <a:pt x="2988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613">
              <a:extLst>
                <a:ext uri="{FF2B5EF4-FFF2-40B4-BE49-F238E27FC236}">
                  <a16:creationId xmlns:a16="http://schemas.microsoft.com/office/drawing/2014/main" xmlns="" id="{672BE640-22CF-4393-943D-F09AD54398E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379636" y="505955"/>
              <a:ext cx="237565" cy="217331"/>
            </a:xfrm>
            <a:custGeom>
              <a:avLst/>
              <a:gdLst/>
              <a:ahLst/>
              <a:cxnLst/>
              <a:rect l="0" t="0" r="0" b="0"/>
              <a:pathLst>
                <a:path w="237565" h="217331">
                  <a:moveTo>
                    <a:pt x="97864" y="8395"/>
                  </a:moveTo>
                  <a:lnTo>
                    <a:pt x="97864" y="8395"/>
                  </a:lnTo>
                  <a:lnTo>
                    <a:pt x="70234" y="25973"/>
                  </a:lnTo>
                  <a:lnTo>
                    <a:pt x="31415" y="66038"/>
                  </a:lnTo>
                  <a:lnTo>
                    <a:pt x="8874" y="110533"/>
                  </a:lnTo>
                  <a:lnTo>
                    <a:pt x="0" y="156094"/>
                  </a:lnTo>
                  <a:lnTo>
                    <a:pt x="3567" y="180343"/>
                  </a:lnTo>
                  <a:lnTo>
                    <a:pt x="15597" y="206098"/>
                  </a:lnTo>
                  <a:lnTo>
                    <a:pt x="19736" y="212164"/>
                  </a:lnTo>
                  <a:lnTo>
                    <a:pt x="26728" y="215502"/>
                  </a:lnTo>
                  <a:lnTo>
                    <a:pt x="45789" y="217330"/>
                  </a:lnTo>
                  <a:lnTo>
                    <a:pt x="80317" y="211021"/>
                  </a:lnTo>
                  <a:lnTo>
                    <a:pt x="117358" y="186730"/>
                  </a:lnTo>
                  <a:lnTo>
                    <a:pt x="156958" y="140596"/>
                  </a:lnTo>
                  <a:lnTo>
                    <a:pt x="177696" y="100482"/>
                  </a:lnTo>
                  <a:lnTo>
                    <a:pt x="185793" y="64610"/>
                  </a:lnTo>
                  <a:lnTo>
                    <a:pt x="187574" y="21602"/>
                  </a:lnTo>
                  <a:lnTo>
                    <a:pt x="172487" y="12261"/>
                  </a:lnTo>
                  <a:lnTo>
                    <a:pt x="147613" y="5328"/>
                  </a:lnTo>
                  <a:lnTo>
                    <a:pt x="116211" y="0"/>
                  </a:lnTo>
                  <a:lnTo>
                    <a:pt x="77564" y="3488"/>
                  </a:lnTo>
                  <a:lnTo>
                    <a:pt x="65280" y="9357"/>
                  </a:lnTo>
                  <a:lnTo>
                    <a:pt x="58501" y="16092"/>
                  </a:lnTo>
                  <a:lnTo>
                    <a:pt x="55394" y="23404"/>
                  </a:lnTo>
                  <a:lnTo>
                    <a:pt x="54734" y="31101"/>
                  </a:lnTo>
                  <a:lnTo>
                    <a:pt x="59938" y="39760"/>
                  </a:lnTo>
                  <a:lnTo>
                    <a:pt x="80771" y="58789"/>
                  </a:lnTo>
                  <a:lnTo>
                    <a:pt x="120136" y="65835"/>
                  </a:lnTo>
                  <a:lnTo>
                    <a:pt x="163501" y="64968"/>
                  </a:lnTo>
                  <a:lnTo>
                    <a:pt x="203076" y="59808"/>
                  </a:lnTo>
                  <a:lnTo>
                    <a:pt x="237564" y="46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614">
              <a:extLst>
                <a:ext uri="{FF2B5EF4-FFF2-40B4-BE49-F238E27FC236}">
                  <a16:creationId xmlns:a16="http://schemas.microsoft.com/office/drawing/2014/main" xmlns="" id="{90C84D6F-F001-4F34-BBC8-529F1A2F3E9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007598" y="654050"/>
              <a:ext cx="190503" cy="18168"/>
            </a:xfrm>
            <a:custGeom>
              <a:avLst/>
              <a:gdLst/>
              <a:ahLst/>
              <a:cxnLst/>
              <a:rect l="0" t="0" r="0" b="0"/>
              <a:pathLst>
                <a:path w="190503" h="18168">
                  <a:moveTo>
                    <a:pt x="2" y="12700"/>
                  </a:moveTo>
                  <a:lnTo>
                    <a:pt x="2" y="12700"/>
                  </a:lnTo>
                  <a:lnTo>
                    <a:pt x="0" y="16071"/>
                  </a:lnTo>
                  <a:lnTo>
                    <a:pt x="1413" y="17064"/>
                  </a:lnTo>
                  <a:lnTo>
                    <a:pt x="6745" y="18167"/>
                  </a:lnTo>
                  <a:lnTo>
                    <a:pt x="41275" y="15417"/>
                  </a:lnTo>
                  <a:lnTo>
                    <a:pt x="74084" y="12026"/>
                  </a:lnTo>
                  <a:lnTo>
                    <a:pt x="110539" y="8167"/>
                  </a:lnTo>
                  <a:lnTo>
                    <a:pt x="150259" y="4100"/>
                  </a:lnTo>
                  <a:lnTo>
                    <a:pt x="190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615">
              <a:extLst>
                <a:ext uri="{FF2B5EF4-FFF2-40B4-BE49-F238E27FC236}">
                  <a16:creationId xmlns:a16="http://schemas.microsoft.com/office/drawing/2014/main" xmlns="" id="{A67DD7A6-DB0E-42DB-B1BC-7581323111A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975850" y="5842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0212"/>
                  </a:lnTo>
                  <a:lnTo>
                    <a:pt x="88971" y="4123"/>
                  </a:lnTo>
                  <a:lnTo>
                    <a:pt x="134861" y="122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616">
              <a:extLst>
                <a:ext uri="{FF2B5EF4-FFF2-40B4-BE49-F238E27FC236}">
                  <a16:creationId xmlns:a16="http://schemas.microsoft.com/office/drawing/2014/main" xmlns="" id="{5CA767DA-2493-4C7A-A240-97597EEE481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622048" y="474095"/>
              <a:ext cx="214103" cy="268250"/>
            </a:xfrm>
            <a:custGeom>
              <a:avLst/>
              <a:gdLst/>
              <a:ahLst/>
              <a:cxnLst/>
              <a:rect l="0" t="0" r="0" b="0"/>
              <a:pathLst>
                <a:path w="214103" h="268250">
                  <a:moveTo>
                    <a:pt x="61702" y="59305"/>
                  </a:moveTo>
                  <a:lnTo>
                    <a:pt x="61702" y="59305"/>
                  </a:lnTo>
                  <a:lnTo>
                    <a:pt x="65072" y="52563"/>
                  </a:lnTo>
                  <a:lnTo>
                    <a:pt x="65358" y="49871"/>
                  </a:lnTo>
                  <a:lnTo>
                    <a:pt x="61410" y="36123"/>
                  </a:lnTo>
                  <a:lnTo>
                    <a:pt x="58517" y="31833"/>
                  </a:lnTo>
                  <a:lnTo>
                    <a:pt x="56756" y="31113"/>
                  </a:lnTo>
                  <a:lnTo>
                    <a:pt x="54877" y="31338"/>
                  </a:lnTo>
                  <a:lnTo>
                    <a:pt x="52918" y="32194"/>
                  </a:lnTo>
                  <a:lnTo>
                    <a:pt x="40050" y="43511"/>
                  </a:lnTo>
                  <a:lnTo>
                    <a:pt x="21808" y="87282"/>
                  </a:lnTo>
                  <a:lnTo>
                    <a:pt x="9585" y="132584"/>
                  </a:lnTo>
                  <a:lnTo>
                    <a:pt x="1889" y="177600"/>
                  </a:lnTo>
                  <a:lnTo>
                    <a:pt x="0" y="220101"/>
                  </a:lnTo>
                  <a:lnTo>
                    <a:pt x="2058" y="241777"/>
                  </a:lnTo>
                  <a:lnTo>
                    <a:pt x="5711" y="250098"/>
                  </a:lnTo>
                  <a:lnTo>
                    <a:pt x="17296" y="263105"/>
                  </a:lnTo>
                  <a:lnTo>
                    <a:pt x="23631" y="266433"/>
                  </a:lnTo>
                  <a:lnTo>
                    <a:pt x="36317" y="268249"/>
                  </a:lnTo>
                  <a:lnTo>
                    <a:pt x="52770" y="261060"/>
                  </a:lnTo>
                  <a:lnTo>
                    <a:pt x="71138" y="247046"/>
                  </a:lnTo>
                  <a:lnTo>
                    <a:pt x="88708" y="226707"/>
                  </a:lnTo>
                  <a:lnTo>
                    <a:pt x="107726" y="184713"/>
                  </a:lnTo>
                  <a:lnTo>
                    <a:pt x="115786" y="149144"/>
                  </a:lnTo>
                  <a:lnTo>
                    <a:pt x="120312" y="111933"/>
                  </a:lnTo>
                  <a:lnTo>
                    <a:pt x="119971" y="78932"/>
                  </a:lnTo>
                  <a:lnTo>
                    <a:pt x="112442" y="35958"/>
                  </a:lnTo>
                  <a:lnTo>
                    <a:pt x="103303" y="16943"/>
                  </a:lnTo>
                  <a:lnTo>
                    <a:pt x="97902" y="9897"/>
                  </a:lnTo>
                  <a:lnTo>
                    <a:pt x="80613" y="2068"/>
                  </a:lnTo>
                  <a:lnTo>
                    <a:pt x="60935" y="0"/>
                  </a:lnTo>
                  <a:lnTo>
                    <a:pt x="45135" y="3784"/>
                  </a:lnTo>
                  <a:lnTo>
                    <a:pt x="32937" y="13933"/>
                  </a:lnTo>
                  <a:lnTo>
                    <a:pt x="23518" y="28556"/>
                  </a:lnTo>
                  <a:lnTo>
                    <a:pt x="16979" y="46815"/>
                  </a:lnTo>
                  <a:lnTo>
                    <a:pt x="17775" y="55917"/>
                  </a:lnTo>
                  <a:lnTo>
                    <a:pt x="26186" y="73557"/>
                  </a:lnTo>
                  <a:lnTo>
                    <a:pt x="53531" y="95983"/>
                  </a:lnTo>
                  <a:lnTo>
                    <a:pt x="91815" y="109292"/>
                  </a:lnTo>
                  <a:lnTo>
                    <a:pt x="137808" y="114333"/>
                  </a:lnTo>
                  <a:lnTo>
                    <a:pt x="180444" y="115826"/>
                  </a:lnTo>
                  <a:lnTo>
                    <a:pt x="214102" y="11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678">
            <a:extLst>
              <a:ext uri="{FF2B5EF4-FFF2-40B4-BE49-F238E27FC236}">
                <a16:creationId xmlns:a16="http://schemas.microsoft.com/office/drawing/2014/main" xmlns="" id="{3A1A809D-B01C-488C-AF76-162FC43172F0}"/>
              </a:ext>
            </a:extLst>
          </p:cNvPr>
          <p:cNvGrpSpPr/>
          <p:nvPr/>
        </p:nvGrpSpPr>
        <p:grpSpPr>
          <a:xfrm>
            <a:off x="1041400" y="1594634"/>
            <a:ext cx="923188" cy="431017"/>
            <a:chOff x="1041400" y="1594634"/>
            <a:chExt cx="923188" cy="431017"/>
          </a:xfrm>
        </p:grpSpPr>
        <p:sp>
          <p:nvSpPr>
            <p:cNvPr id="345" name="SMARTInkShape-3617">
              <a:extLst>
                <a:ext uri="{FF2B5EF4-FFF2-40B4-BE49-F238E27FC236}">
                  <a16:creationId xmlns:a16="http://schemas.microsoft.com/office/drawing/2014/main" xmlns="" id="{029A2D58-5AD5-4366-8996-59EEF2AFD3A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727723" y="1647516"/>
              <a:ext cx="236865" cy="270185"/>
            </a:xfrm>
            <a:custGeom>
              <a:avLst/>
              <a:gdLst/>
              <a:ahLst/>
              <a:cxnLst/>
              <a:rect l="0" t="0" r="0" b="0"/>
              <a:pathLst>
                <a:path w="236865" h="270185">
                  <a:moveTo>
                    <a:pt x="12177" y="9834"/>
                  </a:moveTo>
                  <a:lnTo>
                    <a:pt x="12177" y="9834"/>
                  </a:lnTo>
                  <a:lnTo>
                    <a:pt x="1242" y="4367"/>
                  </a:lnTo>
                  <a:lnTo>
                    <a:pt x="654" y="3367"/>
                  </a:lnTo>
                  <a:lnTo>
                    <a:pt x="0" y="374"/>
                  </a:lnTo>
                  <a:lnTo>
                    <a:pt x="531" y="0"/>
                  </a:lnTo>
                  <a:lnTo>
                    <a:pt x="38836" y="12145"/>
                  </a:lnTo>
                  <a:lnTo>
                    <a:pt x="74952" y="21729"/>
                  </a:lnTo>
                  <a:lnTo>
                    <a:pt x="116933" y="30135"/>
                  </a:lnTo>
                  <a:lnTo>
                    <a:pt x="164023" y="40465"/>
                  </a:lnTo>
                  <a:lnTo>
                    <a:pt x="203610" y="52463"/>
                  </a:lnTo>
                  <a:lnTo>
                    <a:pt x="231972" y="64089"/>
                  </a:lnTo>
                  <a:lnTo>
                    <a:pt x="236864" y="68755"/>
                  </a:lnTo>
                  <a:lnTo>
                    <a:pt x="236757" y="71692"/>
                  </a:lnTo>
                  <a:lnTo>
                    <a:pt x="232875" y="78719"/>
                  </a:lnTo>
                  <a:lnTo>
                    <a:pt x="189774" y="115278"/>
                  </a:lnTo>
                  <a:lnTo>
                    <a:pt x="152914" y="142833"/>
                  </a:lnTo>
                  <a:lnTo>
                    <a:pt x="110713" y="173340"/>
                  </a:lnTo>
                  <a:lnTo>
                    <a:pt x="63757" y="213843"/>
                  </a:lnTo>
                  <a:lnTo>
                    <a:pt x="21685" y="259855"/>
                  </a:lnTo>
                  <a:lnTo>
                    <a:pt x="19931" y="263947"/>
                  </a:lnTo>
                  <a:lnTo>
                    <a:pt x="19463" y="266026"/>
                  </a:lnTo>
                  <a:lnTo>
                    <a:pt x="20562" y="267412"/>
                  </a:lnTo>
                  <a:lnTo>
                    <a:pt x="25546" y="268952"/>
                  </a:lnTo>
                  <a:lnTo>
                    <a:pt x="69327" y="270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618">
              <a:extLst>
                <a:ext uri="{FF2B5EF4-FFF2-40B4-BE49-F238E27FC236}">
                  <a16:creationId xmlns:a16="http://schemas.microsoft.com/office/drawing/2014/main" xmlns="" id="{6AD37527-9E6C-49FD-8D7A-9F4987EEE6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66850" y="1594634"/>
              <a:ext cx="44451" cy="321597"/>
            </a:xfrm>
            <a:custGeom>
              <a:avLst/>
              <a:gdLst/>
              <a:ahLst/>
              <a:cxnLst/>
              <a:rect l="0" t="0" r="0" b="0"/>
              <a:pathLst>
                <a:path w="44451" h="321597">
                  <a:moveTo>
                    <a:pt x="0" y="18266"/>
                  </a:moveTo>
                  <a:lnTo>
                    <a:pt x="0" y="18266"/>
                  </a:lnTo>
                  <a:lnTo>
                    <a:pt x="0" y="1864"/>
                  </a:lnTo>
                  <a:lnTo>
                    <a:pt x="706" y="981"/>
                  </a:lnTo>
                  <a:lnTo>
                    <a:pt x="3371" y="0"/>
                  </a:lnTo>
                  <a:lnTo>
                    <a:pt x="8838" y="16303"/>
                  </a:lnTo>
                  <a:lnTo>
                    <a:pt x="14927" y="53589"/>
                  </a:lnTo>
                  <a:lnTo>
                    <a:pt x="17218" y="88058"/>
                  </a:lnTo>
                  <a:lnTo>
                    <a:pt x="17530" y="127601"/>
                  </a:lnTo>
                  <a:lnTo>
                    <a:pt x="15317" y="171046"/>
                  </a:lnTo>
                  <a:lnTo>
                    <a:pt x="13863" y="214344"/>
                  </a:lnTo>
                  <a:lnTo>
                    <a:pt x="13923" y="254284"/>
                  </a:lnTo>
                  <a:lnTo>
                    <a:pt x="17923" y="297747"/>
                  </a:lnTo>
                  <a:lnTo>
                    <a:pt x="21606" y="314400"/>
                  </a:lnTo>
                  <a:lnTo>
                    <a:pt x="23576" y="318700"/>
                  </a:lnTo>
                  <a:lnTo>
                    <a:pt x="25595" y="320861"/>
                  </a:lnTo>
                  <a:lnTo>
                    <a:pt x="27647" y="321596"/>
                  </a:lnTo>
                  <a:lnTo>
                    <a:pt x="30426" y="319969"/>
                  </a:lnTo>
                  <a:lnTo>
                    <a:pt x="44450" y="30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619">
              <a:extLst>
                <a:ext uri="{FF2B5EF4-FFF2-40B4-BE49-F238E27FC236}">
                  <a16:creationId xmlns:a16="http://schemas.microsoft.com/office/drawing/2014/main" xmlns="" id="{7E88480B-62C6-471F-AEEF-76795A84CBF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87712" y="1663700"/>
              <a:ext cx="215639" cy="265990"/>
            </a:xfrm>
            <a:custGeom>
              <a:avLst/>
              <a:gdLst/>
              <a:ahLst/>
              <a:cxnLst/>
              <a:rect l="0" t="0" r="0" b="0"/>
              <a:pathLst>
                <a:path w="215639" h="265990">
                  <a:moveTo>
                    <a:pt x="6088" y="50800"/>
                  </a:moveTo>
                  <a:lnTo>
                    <a:pt x="6088" y="50800"/>
                  </a:lnTo>
                  <a:lnTo>
                    <a:pt x="0" y="44711"/>
                  </a:lnTo>
                  <a:lnTo>
                    <a:pt x="14948" y="82042"/>
                  </a:lnTo>
                  <a:lnTo>
                    <a:pt x="23216" y="118147"/>
                  </a:lnTo>
                  <a:lnTo>
                    <a:pt x="30399" y="150582"/>
                  </a:lnTo>
                  <a:lnTo>
                    <a:pt x="36413" y="184283"/>
                  </a:lnTo>
                  <a:lnTo>
                    <a:pt x="45647" y="227463"/>
                  </a:lnTo>
                  <a:lnTo>
                    <a:pt x="59772" y="264042"/>
                  </a:lnTo>
                  <a:lnTo>
                    <a:pt x="60927" y="265633"/>
                  </a:lnTo>
                  <a:lnTo>
                    <a:pt x="61697" y="265989"/>
                  </a:lnTo>
                  <a:lnTo>
                    <a:pt x="66152" y="249634"/>
                  </a:lnTo>
                  <a:lnTo>
                    <a:pt x="68570" y="208962"/>
                  </a:lnTo>
                  <a:lnTo>
                    <a:pt x="78115" y="165794"/>
                  </a:lnTo>
                  <a:lnTo>
                    <a:pt x="80433" y="155295"/>
                  </a:lnTo>
                  <a:lnTo>
                    <a:pt x="81757" y="152919"/>
                  </a:lnTo>
                  <a:lnTo>
                    <a:pt x="83345" y="152040"/>
                  </a:lnTo>
                  <a:lnTo>
                    <a:pt x="85109" y="152160"/>
                  </a:lnTo>
                  <a:lnTo>
                    <a:pt x="90964" y="169184"/>
                  </a:lnTo>
                  <a:lnTo>
                    <a:pt x="103247" y="211691"/>
                  </a:lnTo>
                  <a:lnTo>
                    <a:pt x="118648" y="245564"/>
                  </a:lnTo>
                  <a:lnTo>
                    <a:pt x="131083" y="259340"/>
                  </a:lnTo>
                  <a:lnTo>
                    <a:pt x="135279" y="260382"/>
                  </a:lnTo>
                  <a:lnTo>
                    <a:pt x="139488" y="259666"/>
                  </a:lnTo>
                  <a:lnTo>
                    <a:pt x="143704" y="257777"/>
                  </a:lnTo>
                  <a:lnTo>
                    <a:pt x="159752" y="238264"/>
                  </a:lnTo>
                  <a:lnTo>
                    <a:pt x="183432" y="192879"/>
                  </a:lnTo>
                  <a:lnTo>
                    <a:pt x="193328" y="160513"/>
                  </a:lnTo>
                  <a:lnTo>
                    <a:pt x="202430" y="124961"/>
                  </a:lnTo>
                  <a:lnTo>
                    <a:pt x="209768" y="89405"/>
                  </a:lnTo>
                  <a:lnTo>
                    <a:pt x="213899" y="44443"/>
                  </a:lnTo>
                  <a:lnTo>
                    <a:pt x="215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620">
              <a:extLst>
                <a:ext uri="{FF2B5EF4-FFF2-40B4-BE49-F238E27FC236}">
                  <a16:creationId xmlns:a16="http://schemas.microsoft.com/office/drawing/2014/main" xmlns="" id="{39F7C2B6-18F2-4FB0-8595-E58EC51BBD1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41400" y="1670573"/>
              <a:ext cx="40436" cy="355078"/>
            </a:xfrm>
            <a:custGeom>
              <a:avLst/>
              <a:gdLst/>
              <a:ahLst/>
              <a:cxnLst/>
              <a:rect l="0" t="0" r="0" b="0"/>
              <a:pathLst>
                <a:path w="40436" h="3550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0" y="3003"/>
                  </a:lnTo>
                  <a:lnTo>
                    <a:pt x="15696" y="38729"/>
                  </a:lnTo>
                  <a:lnTo>
                    <a:pt x="28875" y="81663"/>
                  </a:lnTo>
                  <a:lnTo>
                    <a:pt x="34705" y="117143"/>
                  </a:lnTo>
                  <a:lnTo>
                    <a:pt x="39649" y="156430"/>
                  </a:lnTo>
                  <a:lnTo>
                    <a:pt x="40435" y="197410"/>
                  </a:lnTo>
                  <a:lnTo>
                    <a:pt x="39138" y="237730"/>
                  </a:lnTo>
                  <a:lnTo>
                    <a:pt x="38561" y="274465"/>
                  </a:lnTo>
                  <a:lnTo>
                    <a:pt x="38237" y="320138"/>
                  </a:lnTo>
                  <a:lnTo>
                    <a:pt x="38100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679">
            <a:extLst>
              <a:ext uri="{FF2B5EF4-FFF2-40B4-BE49-F238E27FC236}">
                <a16:creationId xmlns:a16="http://schemas.microsoft.com/office/drawing/2014/main" xmlns="" id="{834595CE-3A0B-4E4B-B7D1-30A7624C388E}"/>
              </a:ext>
            </a:extLst>
          </p:cNvPr>
          <p:cNvGrpSpPr/>
          <p:nvPr/>
        </p:nvGrpSpPr>
        <p:grpSpPr>
          <a:xfrm>
            <a:off x="2206730" y="1657535"/>
            <a:ext cx="644421" cy="398086"/>
            <a:chOff x="2206730" y="1657535"/>
            <a:chExt cx="644421" cy="398086"/>
          </a:xfrm>
        </p:grpSpPr>
        <p:sp>
          <p:nvSpPr>
            <p:cNvPr id="350" name="SMARTInkShape-3621">
              <a:extLst>
                <a:ext uri="{FF2B5EF4-FFF2-40B4-BE49-F238E27FC236}">
                  <a16:creationId xmlns:a16="http://schemas.microsoft.com/office/drawing/2014/main" xmlns="" id="{509B919E-8E1C-4B7B-A8CF-41CACFDC7EA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47950" y="1800029"/>
              <a:ext cx="69851" cy="225622"/>
            </a:xfrm>
            <a:custGeom>
              <a:avLst/>
              <a:gdLst/>
              <a:ahLst/>
              <a:cxnLst/>
              <a:rect l="0" t="0" r="0" b="0"/>
              <a:pathLst>
                <a:path w="69851" h="22562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62943" y="45472"/>
                  </a:lnTo>
                  <a:lnTo>
                    <a:pt x="55103" y="84519"/>
                  </a:lnTo>
                  <a:lnTo>
                    <a:pt x="45657" y="116342"/>
                  </a:lnTo>
                  <a:lnTo>
                    <a:pt x="29699" y="151653"/>
                  </a:lnTo>
                  <a:lnTo>
                    <a:pt x="10995" y="197119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622">
              <a:extLst>
                <a:ext uri="{FF2B5EF4-FFF2-40B4-BE49-F238E27FC236}">
                  <a16:creationId xmlns:a16="http://schemas.microsoft.com/office/drawing/2014/main" xmlns="" id="{11812BDD-677E-4CC9-AE09-477F2771309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529330" y="1835150"/>
              <a:ext cx="93221" cy="139701"/>
            </a:xfrm>
            <a:custGeom>
              <a:avLst/>
              <a:gdLst/>
              <a:ahLst/>
              <a:cxnLst/>
              <a:rect l="0" t="0" r="0" b="0"/>
              <a:pathLst>
                <a:path w="93221" h="139701">
                  <a:moveTo>
                    <a:pt x="93220" y="0"/>
                  </a:moveTo>
                  <a:lnTo>
                    <a:pt x="93220" y="0"/>
                  </a:lnTo>
                  <a:lnTo>
                    <a:pt x="89849" y="27789"/>
                  </a:lnTo>
                  <a:lnTo>
                    <a:pt x="81011" y="56368"/>
                  </a:lnTo>
                  <a:lnTo>
                    <a:pt x="59342" y="83808"/>
                  </a:lnTo>
                  <a:lnTo>
                    <a:pt x="30554" y="107519"/>
                  </a:lnTo>
                  <a:lnTo>
                    <a:pt x="17391" y="114344"/>
                  </a:lnTo>
                  <a:lnTo>
                    <a:pt x="12328" y="115035"/>
                  </a:lnTo>
                  <a:lnTo>
                    <a:pt x="8248" y="114084"/>
                  </a:lnTo>
                  <a:lnTo>
                    <a:pt x="4822" y="112039"/>
                  </a:lnTo>
                  <a:lnTo>
                    <a:pt x="2538" y="109265"/>
                  </a:lnTo>
                  <a:lnTo>
                    <a:pt x="0" y="102420"/>
                  </a:lnTo>
                  <a:lnTo>
                    <a:pt x="754" y="94673"/>
                  </a:lnTo>
                  <a:lnTo>
                    <a:pt x="1942" y="90632"/>
                  </a:lnTo>
                  <a:lnTo>
                    <a:pt x="4851" y="87938"/>
                  </a:lnTo>
                  <a:lnTo>
                    <a:pt x="13728" y="84945"/>
                  </a:lnTo>
                  <a:lnTo>
                    <a:pt x="30626" y="83259"/>
                  </a:lnTo>
                  <a:lnTo>
                    <a:pt x="42823" y="86628"/>
                  </a:lnTo>
                  <a:lnTo>
                    <a:pt x="59708" y="96458"/>
                  </a:lnTo>
                  <a:lnTo>
                    <a:pt x="68448" y="104959"/>
                  </a:lnTo>
                  <a:lnTo>
                    <a:pt x="84437" y="133514"/>
                  </a:lnTo>
                  <a:lnTo>
                    <a:pt x="9322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623">
              <a:extLst>
                <a:ext uri="{FF2B5EF4-FFF2-40B4-BE49-F238E27FC236}">
                  <a16:creationId xmlns:a16="http://schemas.microsoft.com/office/drawing/2014/main" xmlns="" id="{E2E936B9-65A3-4E36-AC65-50104374A2D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06730" y="1657535"/>
              <a:ext cx="250721" cy="244855"/>
            </a:xfrm>
            <a:custGeom>
              <a:avLst/>
              <a:gdLst/>
              <a:ahLst/>
              <a:cxnLst/>
              <a:rect l="0" t="0" r="0" b="0"/>
              <a:pathLst>
                <a:path w="250721" h="244855">
                  <a:moveTo>
                    <a:pt x="9420" y="18865"/>
                  </a:moveTo>
                  <a:lnTo>
                    <a:pt x="9420" y="18865"/>
                  </a:lnTo>
                  <a:lnTo>
                    <a:pt x="6049" y="22236"/>
                  </a:lnTo>
                  <a:lnTo>
                    <a:pt x="2512" y="23891"/>
                  </a:lnTo>
                  <a:lnTo>
                    <a:pt x="582" y="24332"/>
                  </a:lnTo>
                  <a:lnTo>
                    <a:pt x="0" y="24626"/>
                  </a:lnTo>
                  <a:lnTo>
                    <a:pt x="318" y="24823"/>
                  </a:lnTo>
                  <a:lnTo>
                    <a:pt x="1235" y="24954"/>
                  </a:lnTo>
                  <a:lnTo>
                    <a:pt x="47725" y="13663"/>
                  </a:lnTo>
                  <a:lnTo>
                    <a:pt x="81713" y="6910"/>
                  </a:lnTo>
                  <a:lnTo>
                    <a:pt x="118456" y="2968"/>
                  </a:lnTo>
                  <a:lnTo>
                    <a:pt x="154542" y="1216"/>
                  </a:lnTo>
                  <a:lnTo>
                    <a:pt x="199096" y="230"/>
                  </a:lnTo>
                  <a:lnTo>
                    <a:pt x="216252" y="0"/>
                  </a:lnTo>
                  <a:lnTo>
                    <a:pt x="221391" y="1349"/>
                  </a:lnTo>
                  <a:lnTo>
                    <a:pt x="224818" y="3660"/>
                  </a:lnTo>
                  <a:lnTo>
                    <a:pt x="227102" y="6612"/>
                  </a:lnTo>
                  <a:lnTo>
                    <a:pt x="226508" y="12107"/>
                  </a:lnTo>
                  <a:lnTo>
                    <a:pt x="220203" y="27621"/>
                  </a:lnTo>
                  <a:lnTo>
                    <a:pt x="182289" y="67736"/>
                  </a:lnTo>
                  <a:lnTo>
                    <a:pt x="137938" y="106880"/>
                  </a:lnTo>
                  <a:lnTo>
                    <a:pt x="105580" y="132771"/>
                  </a:lnTo>
                  <a:lnTo>
                    <a:pt x="59000" y="171149"/>
                  </a:lnTo>
                  <a:lnTo>
                    <a:pt x="20703" y="214150"/>
                  </a:lnTo>
                  <a:lnTo>
                    <a:pt x="11377" y="225132"/>
                  </a:lnTo>
                  <a:lnTo>
                    <a:pt x="10019" y="229754"/>
                  </a:lnTo>
                  <a:lnTo>
                    <a:pt x="10525" y="234247"/>
                  </a:lnTo>
                  <a:lnTo>
                    <a:pt x="12273" y="238653"/>
                  </a:lnTo>
                  <a:lnTo>
                    <a:pt x="16261" y="241590"/>
                  </a:lnTo>
                  <a:lnTo>
                    <a:pt x="28218" y="244854"/>
                  </a:lnTo>
                  <a:lnTo>
                    <a:pt x="70440" y="241880"/>
                  </a:lnTo>
                  <a:lnTo>
                    <a:pt x="115538" y="236481"/>
                  </a:lnTo>
                  <a:lnTo>
                    <a:pt x="148070" y="232470"/>
                  </a:lnTo>
                  <a:lnTo>
                    <a:pt x="191377" y="229617"/>
                  </a:lnTo>
                  <a:lnTo>
                    <a:pt x="235340" y="233016"/>
                  </a:lnTo>
                  <a:lnTo>
                    <a:pt x="250720" y="23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624">
              <a:extLst>
                <a:ext uri="{FF2B5EF4-FFF2-40B4-BE49-F238E27FC236}">
                  <a16:creationId xmlns:a16="http://schemas.microsoft.com/office/drawing/2014/main" xmlns="" id="{3BAED57C-67AA-45D4-A279-A6B5D78341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23133" y="1931283"/>
              <a:ext cx="128018" cy="124338"/>
            </a:xfrm>
            <a:custGeom>
              <a:avLst/>
              <a:gdLst/>
              <a:ahLst/>
              <a:cxnLst/>
              <a:rect l="0" t="0" r="0" b="0"/>
              <a:pathLst>
                <a:path w="128018" h="124338">
                  <a:moveTo>
                    <a:pt x="13717" y="5467"/>
                  </a:moveTo>
                  <a:lnTo>
                    <a:pt x="13717" y="5467"/>
                  </a:lnTo>
                  <a:lnTo>
                    <a:pt x="13717" y="0"/>
                  </a:lnTo>
                  <a:lnTo>
                    <a:pt x="56941" y="12268"/>
                  </a:lnTo>
                  <a:lnTo>
                    <a:pt x="61583" y="14234"/>
                  </a:lnTo>
                  <a:lnTo>
                    <a:pt x="64678" y="17662"/>
                  </a:lnTo>
                  <a:lnTo>
                    <a:pt x="68116" y="27115"/>
                  </a:lnTo>
                  <a:lnTo>
                    <a:pt x="66917" y="32599"/>
                  </a:lnTo>
                  <a:lnTo>
                    <a:pt x="40740" y="69587"/>
                  </a:lnTo>
                  <a:lnTo>
                    <a:pt x="2434" y="109543"/>
                  </a:lnTo>
                  <a:lnTo>
                    <a:pt x="550" y="113657"/>
                  </a:lnTo>
                  <a:lnTo>
                    <a:pt x="0" y="117104"/>
                  </a:lnTo>
                  <a:lnTo>
                    <a:pt x="339" y="120109"/>
                  </a:lnTo>
                  <a:lnTo>
                    <a:pt x="3387" y="122111"/>
                  </a:lnTo>
                  <a:lnTo>
                    <a:pt x="14300" y="124337"/>
                  </a:lnTo>
                  <a:lnTo>
                    <a:pt x="36310" y="118847"/>
                  </a:lnTo>
                  <a:lnTo>
                    <a:pt x="79171" y="100692"/>
                  </a:lnTo>
                  <a:lnTo>
                    <a:pt x="12801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680">
            <a:extLst>
              <a:ext uri="{FF2B5EF4-FFF2-40B4-BE49-F238E27FC236}">
                <a16:creationId xmlns:a16="http://schemas.microsoft.com/office/drawing/2014/main" xmlns="" id="{2B727B4B-6DAA-4EDB-A648-B19F9E5C77BD}"/>
              </a:ext>
            </a:extLst>
          </p:cNvPr>
          <p:cNvGrpSpPr/>
          <p:nvPr/>
        </p:nvGrpSpPr>
        <p:grpSpPr>
          <a:xfrm>
            <a:off x="5638800" y="1185727"/>
            <a:ext cx="5537201" cy="2138315"/>
            <a:chOff x="5638800" y="1185727"/>
            <a:chExt cx="5537201" cy="2138315"/>
          </a:xfrm>
        </p:grpSpPr>
        <p:sp>
          <p:nvSpPr>
            <p:cNvPr id="355" name="SMARTInkShape-3625">
              <a:extLst>
                <a:ext uri="{FF2B5EF4-FFF2-40B4-BE49-F238E27FC236}">
                  <a16:creationId xmlns:a16="http://schemas.microsoft.com/office/drawing/2014/main" xmlns="" id="{F1B0B434-B1D2-494C-8D39-13226965328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638800" y="3015382"/>
              <a:ext cx="4927601" cy="210419"/>
            </a:xfrm>
            <a:custGeom>
              <a:avLst/>
              <a:gdLst/>
              <a:ahLst/>
              <a:cxnLst/>
              <a:rect l="0" t="0" r="0" b="0"/>
              <a:pathLst>
                <a:path w="4927601" h="210419">
                  <a:moveTo>
                    <a:pt x="0" y="210418"/>
                  </a:moveTo>
                  <a:lnTo>
                    <a:pt x="0" y="210418"/>
                  </a:lnTo>
                  <a:lnTo>
                    <a:pt x="30992" y="206054"/>
                  </a:lnTo>
                  <a:lnTo>
                    <a:pt x="71160" y="204951"/>
                  </a:lnTo>
                  <a:lnTo>
                    <a:pt x="98239" y="203245"/>
                  </a:lnTo>
                  <a:lnTo>
                    <a:pt x="128993" y="200697"/>
                  </a:lnTo>
                  <a:lnTo>
                    <a:pt x="162195" y="197588"/>
                  </a:lnTo>
                  <a:lnTo>
                    <a:pt x="204085" y="193398"/>
                  </a:lnTo>
                  <a:lnTo>
                    <a:pt x="251768" y="188488"/>
                  </a:lnTo>
                  <a:lnTo>
                    <a:pt x="303312" y="183098"/>
                  </a:lnTo>
                  <a:lnTo>
                    <a:pt x="363074" y="176682"/>
                  </a:lnTo>
                  <a:lnTo>
                    <a:pt x="428316" y="169583"/>
                  </a:lnTo>
                  <a:lnTo>
                    <a:pt x="497212" y="162028"/>
                  </a:lnTo>
                  <a:lnTo>
                    <a:pt x="576302" y="153464"/>
                  </a:lnTo>
                  <a:lnTo>
                    <a:pt x="662190" y="144226"/>
                  </a:lnTo>
                  <a:lnTo>
                    <a:pt x="752610" y="134540"/>
                  </a:lnTo>
                  <a:lnTo>
                    <a:pt x="850285" y="124555"/>
                  </a:lnTo>
                  <a:lnTo>
                    <a:pt x="952795" y="114370"/>
                  </a:lnTo>
                  <a:lnTo>
                    <a:pt x="1058530" y="104053"/>
                  </a:lnTo>
                  <a:lnTo>
                    <a:pt x="1175586" y="93647"/>
                  </a:lnTo>
                  <a:lnTo>
                    <a:pt x="1300191" y="83181"/>
                  </a:lnTo>
                  <a:lnTo>
                    <a:pt x="1429827" y="72677"/>
                  </a:lnTo>
                  <a:lnTo>
                    <a:pt x="1565640" y="62851"/>
                  </a:lnTo>
                  <a:lnTo>
                    <a:pt x="1705572" y="53479"/>
                  </a:lnTo>
                  <a:lnTo>
                    <a:pt x="1848248" y="44409"/>
                  </a:lnTo>
                  <a:lnTo>
                    <a:pt x="1994870" y="35540"/>
                  </a:lnTo>
                  <a:lnTo>
                    <a:pt x="2144124" y="26804"/>
                  </a:lnTo>
                  <a:lnTo>
                    <a:pt x="2295133" y="18159"/>
                  </a:lnTo>
                  <a:lnTo>
                    <a:pt x="2449427" y="11690"/>
                  </a:lnTo>
                  <a:lnTo>
                    <a:pt x="2605913" y="6671"/>
                  </a:lnTo>
                  <a:lnTo>
                    <a:pt x="2763858" y="2620"/>
                  </a:lnTo>
                  <a:lnTo>
                    <a:pt x="2916428" y="625"/>
                  </a:lnTo>
                  <a:lnTo>
                    <a:pt x="3065414" y="0"/>
                  </a:lnTo>
                  <a:lnTo>
                    <a:pt x="3212011" y="289"/>
                  </a:lnTo>
                  <a:lnTo>
                    <a:pt x="3352778" y="1893"/>
                  </a:lnTo>
                  <a:lnTo>
                    <a:pt x="3489663" y="4374"/>
                  </a:lnTo>
                  <a:lnTo>
                    <a:pt x="3623958" y="7439"/>
                  </a:lnTo>
                  <a:lnTo>
                    <a:pt x="3752295" y="10893"/>
                  </a:lnTo>
                  <a:lnTo>
                    <a:pt x="3876657" y="14606"/>
                  </a:lnTo>
                  <a:lnTo>
                    <a:pt x="3998371" y="18494"/>
                  </a:lnTo>
                  <a:lnTo>
                    <a:pt x="4110561" y="23907"/>
                  </a:lnTo>
                  <a:lnTo>
                    <a:pt x="4216396" y="30339"/>
                  </a:lnTo>
                  <a:lnTo>
                    <a:pt x="4317997" y="37449"/>
                  </a:lnTo>
                  <a:lnTo>
                    <a:pt x="4409015" y="42894"/>
                  </a:lnTo>
                  <a:lnTo>
                    <a:pt x="4492976" y="47230"/>
                  </a:lnTo>
                  <a:lnTo>
                    <a:pt x="4572233" y="50826"/>
                  </a:lnTo>
                  <a:lnTo>
                    <a:pt x="4639888" y="53929"/>
                  </a:lnTo>
                  <a:lnTo>
                    <a:pt x="4699809" y="56703"/>
                  </a:lnTo>
                  <a:lnTo>
                    <a:pt x="4754573" y="59258"/>
                  </a:lnTo>
                  <a:lnTo>
                    <a:pt x="4798137" y="60256"/>
                  </a:lnTo>
                  <a:lnTo>
                    <a:pt x="4834237" y="60215"/>
                  </a:lnTo>
                  <a:lnTo>
                    <a:pt x="4865357" y="59483"/>
                  </a:lnTo>
                  <a:lnTo>
                    <a:pt x="4927600" y="5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626">
              <a:extLst>
                <a:ext uri="{FF2B5EF4-FFF2-40B4-BE49-F238E27FC236}">
                  <a16:creationId xmlns:a16="http://schemas.microsoft.com/office/drawing/2014/main" xmlns="" id="{CBD43188-746D-46DA-B944-174D9885A37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00033" y="1185727"/>
              <a:ext cx="5275968" cy="1817824"/>
            </a:xfrm>
            <a:custGeom>
              <a:avLst/>
              <a:gdLst/>
              <a:ahLst/>
              <a:cxnLst/>
              <a:rect l="0" t="0" r="0" b="0"/>
              <a:pathLst>
                <a:path w="5275968" h="1817824">
                  <a:moveTo>
                    <a:pt x="5467" y="1747973"/>
                  </a:moveTo>
                  <a:lnTo>
                    <a:pt x="5467" y="1747973"/>
                  </a:lnTo>
                  <a:lnTo>
                    <a:pt x="4762" y="1774692"/>
                  </a:lnTo>
                  <a:lnTo>
                    <a:pt x="0" y="1787805"/>
                  </a:lnTo>
                  <a:lnTo>
                    <a:pt x="411" y="1790050"/>
                  </a:lnTo>
                  <a:lnTo>
                    <a:pt x="2749" y="1794426"/>
                  </a:lnTo>
                  <a:lnTo>
                    <a:pt x="14773" y="1804227"/>
                  </a:lnTo>
                  <a:lnTo>
                    <a:pt x="41856" y="1812697"/>
                  </a:lnTo>
                  <a:lnTo>
                    <a:pt x="72206" y="1815544"/>
                  </a:lnTo>
                  <a:lnTo>
                    <a:pt x="109917" y="1816810"/>
                  </a:lnTo>
                  <a:lnTo>
                    <a:pt x="152548" y="1817373"/>
                  </a:lnTo>
                  <a:lnTo>
                    <a:pt x="178310" y="1816112"/>
                  </a:lnTo>
                  <a:lnTo>
                    <a:pt x="206774" y="1813860"/>
                  </a:lnTo>
                  <a:lnTo>
                    <a:pt x="237038" y="1810948"/>
                  </a:lnTo>
                  <a:lnTo>
                    <a:pt x="269914" y="1806184"/>
                  </a:lnTo>
                  <a:lnTo>
                    <a:pt x="304532" y="1800186"/>
                  </a:lnTo>
                  <a:lnTo>
                    <a:pt x="340310" y="1793365"/>
                  </a:lnTo>
                  <a:lnTo>
                    <a:pt x="378979" y="1785995"/>
                  </a:lnTo>
                  <a:lnTo>
                    <a:pt x="419576" y="1778260"/>
                  </a:lnTo>
                  <a:lnTo>
                    <a:pt x="461456" y="1770281"/>
                  </a:lnTo>
                  <a:lnTo>
                    <a:pt x="504193" y="1760023"/>
                  </a:lnTo>
                  <a:lnTo>
                    <a:pt x="547501" y="1748245"/>
                  </a:lnTo>
                  <a:lnTo>
                    <a:pt x="591191" y="1735454"/>
                  </a:lnTo>
                  <a:lnTo>
                    <a:pt x="634426" y="1721283"/>
                  </a:lnTo>
                  <a:lnTo>
                    <a:pt x="677362" y="1706190"/>
                  </a:lnTo>
                  <a:lnTo>
                    <a:pt x="720097" y="1690485"/>
                  </a:lnTo>
                  <a:lnTo>
                    <a:pt x="762698" y="1672959"/>
                  </a:lnTo>
                  <a:lnTo>
                    <a:pt x="805210" y="1654219"/>
                  </a:lnTo>
                  <a:lnTo>
                    <a:pt x="847662" y="1634670"/>
                  </a:lnTo>
                  <a:lnTo>
                    <a:pt x="888663" y="1613877"/>
                  </a:lnTo>
                  <a:lnTo>
                    <a:pt x="928696" y="1592253"/>
                  </a:lnTo>
                  <a:lnTo>
                    <a:pt x="968087" y="1570076"/>
                  </a:lnTo>
                  <a:lnTo>
                    <a:pt x="1007047" y="1544709"/>
                  </a:lnTo>
                  <a:lnTo>
                    <a:pt x="1045720" y="1517213"/>
                  </a:lnTo>
                  <a:lnTo>
                    <a:pt x="1084202" y="1488300"/>
                  </a:lnTo>
                  <a:lnTo>
                    <a:pt x="1121145" y="1458441"/>
                  </a:lnTo>
                  <a:lnTo>
                    <a:pt x="1157064" y="1427951"/>
                  </a:lnTo>
                  <a:lnTo>
                    <a:pt x="1192298" y="1397042"/>
                  </a:lnTo>
                  <a:lnTo>
                    <a:pt x="1225665" y="1363735"/>
                  </a:lnTo>
                  <a:lnTo>
                    <a:pt x="1257788" y="1328831"/>
                  </a:lnTo>
                  <a:lnTo>
                    <a:pt x="1289081" y="1292862"/>
                  </a:lnTo>
                  <a:lnTo>
                    <a:pt x="1319115" y="1256182"/>
                  </a:lnTo>
                  <a:lnTo>
                    <a:pt x="1348311" y="1219029"/>
                  </a:lnTo>
                  <a:lnTo>
                    <a:pt x="1376945" y="1181560"/>
                  </a:lnTo>
                  <a:lnTo>
                    <a:pt x="1404503" y="1142470"/>
                  </a:lnTo>
                  <a:lnTo>
                    <a:pt x="1431340" y="1102299"/>
                  </a:lnTo>
                  <a:lnTo>
                    <a:pt x="1457699" y="1061407"/>
                  </a:lnTo>
                  <a:lnTo>
                    <a:pt x="1482327" y="1020034"/>
                  </a:lnTo>
                  <a:lnTo>
                    <a:pt x="1505801" y="978341"/>
                  </a:lnTo>
                  <a:lnTo>
                    <a:pt x="1528507" y="936435"/>
                  </a:lnTo>
                  <a:lnTo>
                    <a:pt x="1549287" y="894387"/>
                  </a:lnTo>
                  <a:lnTo>
                    <a:pt x="1568786" y="852243"/>
                  </a:lnTo>
                  <a:lnTo>
                    <a:pt x="1587430" y="810036"/>
                  </a:lnTo>
                  <a:lnTo>
                    <a:pt x="1606209" y="769198"/>
                  </a:lnTo>
                  <a:lnTo>
                    <a:pt x="1625077" y="729273"/>
                  </a:lnTo>
                  <a:lnTo>
                    <a:pt x="1644008" y="689957"/>
                  </a:lnTo>
                  <a:lnTo>
                    <a:pt x="1662977" y="651045"/>
                  </a:lnTo>
                  <a:lnTo>
                    <a:pt x="1681974" y="612405"/>
                  </a:lnTo>
                  <a:lnTo>
                    <a:pt x="1700988" y="573944"/>
                  </a:lnTo>
                  <a:lnTo>
                    <a:pt x="1719308" y="537015"/>
                  </a:lnTo>
                  <a:lnTo>
                    <a:pt x="1737168" y="501106"/>
                  </a:lnTo>
                  <a:lnTo>
                    <a:pt x="1754717" y="465879"/>
                  </a:lnTo>
                  <a:lnTo>
                    <a:pt x="1772767" y="431810"/>
                  </a:lnTo>
                  <a:lnTo>
                    <a:pt x="1791150" y="398514"/>
                  </a:lnTo>
                  <a:lnTo>
                    <a:pt x="1809755" y="365734"/>
                  </a:lnTo>
                  <a:lnTo>
                    <a:pt x="1829215" y="335414"/>
                  </a:lnTo>
                  <a:lnTo>
                    <a:pt x="1849243" y="306733"/>
                  </a:lnTo>
                  <a:lnTo>
                    <a:pt x="1869651" y="279147"/>
                  </a:lnTo>
                  <a:lnTo>
                    <a:pt x="1891722" y="252289"/>
                  </a:lnTo>
                  <a:lnTo>
                    <a:pt x="1914904" y="225917"/>
                  </a:lnTo>
                  <a:lnTo>
                    <a:pt x="1938826" y="199869"/>
                  </a:lnTo>
                  <a:lnTo>
                    <a:pt x="1963944" y="176154"/>
                  </a:lnTo>
                  <a:lnTo>
                    <a:pt x="1989863" y="153993"/>
                  </a:lnTo>
                  <a:lnTo>
                    <a:pt x="2016314" y="132870"/>
                  </a:lnTo>
                  <a:lnTo>
                    <a:pt x="2043120" y="113849"/>
                  </a:lnTo>
                  <a:lnTo>
                    <a:pt x="2070163" y="96229"/>
                  </a:lnTo>
                  <a:lnTo>
                    <a:pt x="2097365" y="79544"/>
                  </a:lnTo>
                  <a:lnTo>
                    <a:pt x="2124671" y="64892"/>
                  </a:lnTo>
                  <a:lnTo>
                    <a:pt x="2152048" y="51597"/>
                  </a:lnTo>
                  <a:lnTo>
                    <a:pt x="2179471" y="39206"/>
                  </a:lnTo>
                  <a:lnTo>
                    <a:pt x="2207630" y="28828"/>
                  </a:lnTo>
                  <a:lnTo>
                    <a:pt x="2236282" y="19793"/>
                  </a:lnTo>
                  <a:lnTo>
                    <a:pt x="2265259" y="11653"/>
                  </a:lnTo>
                  <a:lnTo>
                    <a:pt x="2293045" y="6226"/>
                  </a:lnTo>
                  <a:lnTo>
                    <a:pt x="2320035" y="2609"/>
                  </a:lnTo>
                  <a:lnTo>
                    <a:pt x="2346496" y="197"/>
                  </a:lnTo>
                  <a:lnTo>
                    <a:pt x="2373309" y="0"/>
                  </a:lnTo>
                  <a:lnTo>
                    <a:pt x="2400356" y="1280"/>
                  </a:lnTo>
                  <a:lnTo>
                    <a:pt x="2427559" y="3544"/>
                  </a:lnTo>
                  <a:lnTo>
                    <a:pt x="2455573" y="7171"/>
                  </a:lnTo>
                  <a:lnTo>
                    <a:pt x="2484127" y="11705"/>
                  </a:lnTo>
                  <a:lnTo>
                    <a:pt x="2513040" y="16844"/>
                  </a:lnTo>
                  <a:lnTo>
                    <a:pt x="2540782" y="24504"/>
                  </a:lnTo>
                  <a:lnTo>
                    <a:pt x="2567744" y="33843"/>
                  </a:lnTo>
                  <a:lnTo>
                    <a:pt x="2594185" y="44303"/>
                  </a:lnTo>
                  <a:lnTo>
                    <a:pt x="2620279" y="56216"/>
                  </a:lnTo>
                  <a:lnTo>
                    <a:pt x="2646141" y="69096"/>
                  </a:lnTo>
                  <a:lnTo>
                    <a:pt x="2671849" y="82621"/>
                  </a:lnTo>
                  <a:lnTo>
                    <a:pt x="2698161" y="97283"/>
                  </a:lnTo>
                  <a:lnTo>
                    <a:pt x="2724874" y="112702"/>
                  </a:lnTo>
                  <a:lnTo>
                    <a:pt x="2751856" y="128626"/>
                  </a:lnTo>
                  <a:lnTo>
                    <a:pt x="2776898" y="147708"/>
                  </a:lnTo>
                  <a:lnTo>
                    <a:pt x="2823538" y="191489"/>
                  </a:lnTo>
                  <a:lnTo>
                    <a:pt x="2867786" y="237287"/>
                  </a:lnTo>
                  <a:lnTo>
                    <a:pt x="2910970" y="284218"/>
                  </a:lnTo>
                  <a:lnTo>
                    <a:pt x="2932362" y="308587"/>
                  </a:lnTo>
                  <a:lnTo>
                    <a:pt x="2953681" y="333299"/>
                  </a:lnTo>
                  <a:lnTo>
                    <a:pt x="2974243" y="359651"/>
                  </a:lnTo>
                  <a:lnTo>
                    <a:pt x="2994301" y="387097"/>
                  </a:lnTo>
                  <a:lnTo>
                    <a:pt x="3014024" y="415273"/>
                  </a:lnTo>
                  <a:lnTo>
                    <a:pt x="3034931" y="443934"/>
                  </a:lnTo>
                  <a:lnTo>
                    <a:pt x="3056632" y="472919"/>
                  </a:lnTo>
                  <a:lnTo>
                    <a:pt x="3078861" y="502120"/>
                  </a:lnTo>
                  <a:lnTo>
                    <a:pt x="3100735" y="531466"/>
                  </a:lnTo>
                  <a:lnTo>
                    <a:pt x="3122372" y="560907"/>
                  </a:lnTo>
                  <a:lnTo>
                    <a:pt x="3143855" y="590412"/>
                  </a:lnTo>
                  <a:lnTo>
                    <a:pt x="3165231" y="619960"/>
                  </a:lnTo>
                  <a:lnTo>
                    <a:pt x="3186538" y="649537"/>
                  </a:lnTo>
                  <a:lnTo>
                    <a:pt x="3207798" y="679132"/>
                  </a:lnTo>
                  <a:lnTo>
                    <a:pt x="3229731" y="709446"/>
                  </a:lnTo>
                  <a:lnTo>
                    <a:pt x="3252115" y="740238"/>
                  </a:lnTo>
                  <a:lnTo>
                    <a:pt x="3274799" y="771350"/>
                  </a:lnTo>
                  <a:lnTo>
                    <a:pt x="3297684" y="802674"/>
                  </a:lnTo>
                  <a:lnTo>
                    <a:pt x="3320700" y="834140"/>
                  </a:lnTo>
                  <a:lnTo>
                    <a:pt x="3343804" y="865701"/>
                  </a:lnTo>
                  <a:lnTo>
                    <a:pt x="3367677" y="896620"/>
                  </a:lnTo>
                  <a:lnTo>
                    <a:pt x="3392055" y="927110"/>
                  </a:lnTo>
                  <a:lnTo>
                    <a:pt x="3416776" y="957314"/>
                  </a:lnTo>
                  <a:lnTo>
                    <a:pt x="3442427" y="988739"/>
                  </a:lnTo>
                  <a:lnTo>
                    <a:pt x="3468701" y="1020978"/>
                  </a:lnTo>
                  <a:lnTo>
                    <a:pt x="3495390" y="1053760"/>
                  </a:lnTo>
                  <a:lnTo>
                    <a:pt x="3521649" y="1085492"/>
                  </a:lnTo>
                  <a:lnTo>
                    <a:pt x="3547622" y="1116525"/>
                  </a:lnTo>
                  <a:lnTo>
                    <a:pt x="3573402" y="1147091"/>
                  </a:lnTo>
                  <a:lnTo>
                    <a:pt x="3599056" y="1177346"/>
                  </a:lnTo>
                  <a:lnTo>
                    <a:pt x="3624627" y="1207394"/>
                  </a:lnTo>
                  <a:lnTo>
                    <a:pt x="3650141" y="1237304"/>
                  </a:lnTo>
                  <a:lnTo>
                    <a:pt x="3677027" y="1267827"/>
                  </a:lnTo>
                  <a:lnTo>
                    <a:pt x="3704830" y="1298759"/>
                  </a:lnTo>
                  <a:lnTo>
                    <a:pt x="3733242" y="1329964"/>
                  </a:lnTo>
                  <a:lnTo>
                    <a:pt x="3762060" y="1359939"/>
                  </a:lnTo>
                  <a:lnTo>
                    <a:pt x="3791152" y="1389095"/>
                  </a:lnTo>
                  <a:lnTo>
                    <a:pt x="3820424" y="1417704"/>
                  </a:lnTo>
                  <a:lnTo>
                    <a:pt x="3850520" y="1444538"/>
                  </a:lnTo>
                  <a:lnTo>
                    <a:pt x="3881171" y="1470189"/>
                  </a:lnTo>
                  <a:lnTo>
                    <a:pt x="3912184" y="1495050"/>
                  </a:lnTo>
                  <a:lnTo>
                    <a:pt x="3945562" y="1519385"/>
                  </a:lnTo>
                  <a:lnTo>
                    <a:pt x="3980514" y="1543370"/>
                  </a:lnTo>
                  <a:lnTo>
                    <a:pt x="4016515" y="1567121"/>
                  </a:lnTo>
                  <a:lnTo>
                    <a:pt x="4053921" y="1589305"/>
                  </a:lnTo>
                  <a:lnTo>
                    <a:pt x="4092265" y="1610444"/>
                  </a:lnTo>
                  <a:lnTo>
                    <a:pt x="4131231" y="1630887"/>
                  </a:lnTo>
                  <a:lnTo>
                    <a:pt x="4173437" y="1648749"/>
                  </a:lnTo>
                  <a:lnTo>
                    <a:pt x="4217803" y="1664890"/>
                  </a:lnTo>
                  <a:lnTo>
                    <a:pt x="4263608" y="1679885"/>
                  </a:lnTo>
                  <a:lnTo>
                    <a:pt x="4313195" y="1693409"/>
                  </a:lnTo>
                  <a:lnTo>
                    <a:pt x="4365302" y="1705953"/>
                  </a:lnTo>
                  <a:lnTo>
                    <a:pt x="4419091" y="1717842"/>
                  </a:lnTo>
                  <a:lnTo>
                    <a:pt x="4475410" y="1728592"/>
                  </a:lnTo>
                  <a:lnTo>
                    <a:pt x="4533419" y="1738580"/>
                  </a:lnTo>
                  <a:lnTo>
                    <a:pt x="4592552" y="1748061"/>
                  </a:lnTo>
                  <a:lnTo>
                    <a:pt x="4653139" y="1756498"/>
                  </a:lnTo>
                  <a:lnTo>
                    <a:pt x="4714699" y="1764240"/>
                  </a:lnTo>
                  <a:lnTo>
                    <a:pt x="4776904" y="1771517"/>
                  </a:lnTo>
                  <a:lnTo>
                    <a:pt x="4840952" y="1778486"/>
                  </a:lnTo>
                  <a:lnTo>
                    <a:pt x="4906231" y="1785248"/>
                  </a:lnTo>
                  <a:lnTo>
                    <a:pt x="4972324" y="1791873"/>
                  </a:lnTo>
                  <a:lnTo>
                    <a:pt x="5035439" y="1797701"/>
                  </a:lnTo>
                  <a:lnTo>
                    <a:pt x="5096566" y="1802997"/>
                  </a:lnTo>
                  <a:lnTo>
                    <a:pt x="5156365" y="1807939"/>
                  </a:lnTo>
                  <a:lnTo>
                    <a:pt x="5196232" y="1811233"/>
                  </a:lnTo>
                  <a:lnTo>
                    <a:pt x="5275967" y="1817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627">
              <a:extLst>
                <a:ext uri="{FF2B5EF4-FFF2-40B4-BE49-F238E27FC236}">
                  <a16:creationId xmlns:a16="http://schemas.microsoft.com/office/drawing/2014/main" xmlns="" id="{72C2190E-0814-465F-851C-0B41672A759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255000" y="1257300"/>
              <a:ext cx="9721" cy="44451"/>
            </a:xfrm>
            <a:custGeom>
              <a:avLst/>
              <a:gdLst/>
              <a:ahLst/>
              <a:cxnLst/>
              <a:rect l="0" t="0" r="0" b="0"/>
              <a:pathLst>
                <a:path w="9721" h="4445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9720" y="12209"/>
                  </a:lnTo>
                  <a:lnTo>
                    <a:pt x="7613" y="2353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628">
              <a:extLst>
                <a:ext uri="{FF2B5EF4-FFF2-40B4-BE49-F238E27FC236}">
                  <a16:creationId xmlns:a16="http://schemas.microsoft.com/office/drawing/2014/main" xmlns="" id="{5196AF99-604A-4CB5-A983-FB0A65D76C6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362950" y="23431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3763" y="30103"/>
                  </a:lnTo>
                  <a:lnTo>
                    <a:pt x="6741" y="53936"/>
                  </a:lnTo>
                  <a:lnTo>
                    <a:pt x="10139" y="80407"/>
                  </a:lnTo>
                  <a:lnTo>
                    <a:pt x="13815" y="108638"/>
                  </a:lnTo>
                  <a:lnTo>
                    <a:pt x="17676" y="138042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629">
              <a:extLst>
                <a:ext uri="{FF2B5EF4-FFF2-40B4-BE49-F238E27FC236}">
                  <a16:creationId xmlns:a16="http://schemas.microsoft.com/office/drawing/2014/main" xmlns="" id="{ABD36470-3BC0-4126-8BCC-0564B7163A9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04599" y="3121126"/>
              <a:ext cx="151143" cy="202916"/>
            </a:xfrm>
            <a:custGeom>
              <a:avLst/>
              <a:gdLst/>
              <a:ahLst/>
              <a:cxnLst/>
              <a:rect l="0" t="0" r="0" b="0"/>
              <a:pathLst>
                <a:path w="151143" h="202916">
                  <a:moveTo>
                    <a:pt x="104401" y="9424"/>
                  </a:moveTo>
                  <a:lnTo>
                    <a:pt x="104401" y="9424"/>
                  </a:lnTo>
                  <a:lnTo>
                    <a:pt x="98933" y="3957"/>
                  </a:lnTo>
                  <a:lnTo>
                    <a:pt x="83822" y="3152"/>
                  </a:lnTo>
                  <a:lnTo>
                    <a:pt x="52551" y="10957"/>
                  </a:lnTo>
                  <a:lnTo>
                    <a:pt x="34946" y="24460"/>
                  </a:lnTo>
                  <a:lnTo>
                    <a:pt x="11598" y="57553"/>
                  </a:lnTo>
                  <a:lnTo>
                    <a:pt x="3833" y="95235"/>
                  </a:lnTo>
                  <a:lnTo>
                    <a:pt x="0" y="136650"/>
                  </a:lnTo>
                  <a:lnTo>
                    <a:pt x="5619" y="175431"/>
                  </a:lnTo>
                  <a:lnTo>
                    <a:pt x="14846" y="194940"/>
                  </a:lnTo>
                  <a:lnTo>
                    <a:pt x="20003" y="198718"/>
                  </a:lnTo>
                  <a:lnTo>
                    <a:pt x="33260" y="202915"/>
                  </a:lnTo>
                  <a:lnTo>
                    <a:pt x="48558" y="201019"/>
                  </a:lnTo>
                  <a:lnTo>
                    <a:pt x="84746" y="184932"/>
                  </a:lnTo>
                  <a:lnTo>
                    <a:pt x="108691" y="160752"/>
                  </a:lnTo>
                  <a:lnTo>
                    <a:pt x="134333" y="120272"/>
                  </a:lnTo>
                  <a:lnTo>
                    <a:pt x="144940" y="83895"/>
                  </a:lnTo>
                  <a:lnTo>
                    <a:pt x="151142" y="44974"/>
                  </a:lnTo>
                  <a:lnTo>
                    <a:pt x="150339" y="26635"/>
                  </a:lnTo>
                  <a:lnTo>
                    <a:pt x="147021" y="19487"/>
                  </a:lnTo>
                  <a:lnTo>
                    <a:pt x="135808" y="7781"/>
                  </a:lnTo>
                  <a:lnTo>
                    <a:pt x="121417" y="1638"/>
                  </a:lnTo>
                  <a:lnTo>
                    <a:pt x="113628" y="0"/>
                  </a:lnTo>
                  <a:lnTo>
                    <a:pt x="66301" y="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630">
              <a:extLst>
                <a:ext uri="{FF2B5EF4-FFF2-40B4-BE49-F238E27FC236}">
                  <a16:creationId xmlns:a16="http://schemas.microsoft.com/office/drawing/2014/main" xmlns="" id="{3A55E66E-7E51-404D-B0B5-74909CBB2A5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451850" y="29972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681">
            <a:extLst>
              <a:ext uri="{FF2B5EF4-FFF2-40B4-BE49-F238E27FC236}">
                <a16:creationId xmlns:a16="http://schemas.microsoft.com/office/drawing/2014/main" xmlns="" id="{97F8DE6D-41F0-483D-9F3D-16FE03597448}"/>
              </a:ext>
            </a:extLst>
          </p:cNvPr>
          <p:cNvGrpSpPr/>
          <p:nvPr/>
        </p:nvGrpSpPr>
        <p:grpSpPr>
          <a:xfrm>
            <a:off x="9616591" y="2997465"/>
            <a:ext cx="632310" cy="642749"/>
            <a:chOff x="9616591" y="2997465"/>
            <a:chExt cx="632310" cy="642749"/>
          </a:xfrm>
        </p:grpSpPr>
        <p:sp>
          <p:nvSpPr>
            <p:cNvPr id="362" name="SMARTInkShape-3631">
              <a:extLst>
                <a:ext uri="{FF2B5EF4-FFF2-40B4-BE49-F238E27FC236}">
                  <a16:creationId xmlns:a16="http://schemas.microsoft.com/office/drawing/2014/main" xmlns="" id="{2213BBD0-7FF5-4827-9F51-F9AEDD6D7B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867605" y="3441961"/>
              <a:ext cx="95546" cy="120390"/>
            </a:xfrm>
            <a:custGeom>
              <a:avLst/>
              <a:gdLst/>
              <a:ahLst/>
              <a:cxnLst/>
              <a:rect l="0" t="0" r="0" b="0"/>
              <a:pathLst>
                <a:path w="95546" h="120390">
                  <a:moveTo>
                    <a:pt x="82845" y="6089"/>
                  </a:moveTo>
                  <a:lnTo>
                    <a:pt x="82845" y="6089"/>
                  </a:lnTo>
                  <a:lnTo>
                    <a:pt x="86215" y="2718"/>
                  </a:lnTo>
                  <a:lnTo>
                    <a:pt x="89752" y="1063"/>
                  </a:lnTo>
                  <a:lnTo>
                    <a:pt x="94401" y="0"/>
                  </a:lnTo>
                  <a:lnTo>
                    <a:pt x="91834" y="9929"/>
                  </a:lnTo>
                  <a:lnTo>
                    <a:pt x="61689" y="56107"/>
                  </a:lnTo>
                  <a:lnTo>
                    <a:pt x="34608" y="82134"/>
                  </a:lnTo>
                  <a:lnTo>
                    <a:pt x="20484" y="89276"/>
                  </a:lnTo>
                  <a:lnTo>
                    <a:pt x="8562" y="91744"/>
                  </a:lnTo>
                  <a:lnTo>
                    <a:pt x="911" y="90490"/>
                  </a:lnTo>
                  <a:lnTo>
                    <a:pt x="0" y="87756"/>
                  </a:lnTo>
                  <a:lnTo>
                    <a:pt x="2751" y="79074"/>
                  </a:lnTo>
                  <a:lnTo>
                    <a:pt x="8862" y="69028"/>
                  </a:lnTo>
                  <a:lnTo>
                    <a:pt x="21884" y="61583"/>
                  </a:lnTo>
                  <a:lnTo>
                    <a:pt x="42518" y="58280"/>
                  </a:lnTo>
                  <a:lnTo>
                    <a:pt x="54574" y="61270"/>
                  </a:lnTo>
                  <a:lnTo>
                    <a:pt x="59764" y="64043"/>
                  </a:lnTo>
                  <a:lnTo>
                    <a:pt x="67413" y="72769"/>
                  </a:lnTo>
                  <a:lnTo>
                    <a:pt x="95545" y="120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632">
              <a:extLst>
                <a:ext uri="{FF2B5EF4-FFF2-40B4-BE49-F238E27FC236}">
                  <a16:creationId xmlns:a16="http://schemas.microsoft.com/office/drawing/2014/main" xmlns="" id="{8167DA53-F2CA-4566-8364-63EAA7780E8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026650" y="3425629"/>
              <a:ext cx="88901" cy="206572"/>
            </a:xfrm>
            <a:custGeom>
              <a:avLst/>
              <a:gdLst/>
              <a:ahLst/>
              <a:cxnLst/>
              <a:rect l="0" t="0" r="0" b="0"/>
              <a:pathLst>
                <a:path w="88901" h="206572">
                  <a:moveTo>
                    <a:pt x="88900" y="3371"/>
                  </a:moveTo>
                  <a:lnTo>
                    <a:pt x="88900" y="3371"/>
                  </a:lnTo>
                  <a:lnTo>
                    <a:pt x="88900" y="0"/>
                  </a:lnTo>
                  <a:lnTo>
                    <a:pt x="88195" y="418"/>
                  </a:lnTo>
                  <a:lnTo>
                    <a:pt x="67248" y="42328"/>
                  </a:lnTo>
                  <a:lnTo>
                    <a:pt x="48147" y="83587"/>
                  </a:lnTo>
                  <a:lnTo>
                    <a:pt x="26495" y="129680"/>
                  </a:lnTo>
                  <a:lnTo>
                    <a:pt x="10437" y="170853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633">
              <a:extLst>
                <a:ext uri="{FF2B5EF4-FFF2-40B4-BE49-F238E27FC236}">
                  <a16:creationId xmlns:a16="http://schemas.microsoft.com/office/drawing/2014/main" xmlns="" id="{D5291FB1-9913-474D-BF61-AD0A5A608FD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121898" y="3549911"/>
              <a:ext cx="127003" cy="90303"/>
            </a:xfrm>
            <a:custGeom>
              <a:avLst/>
              <a:gdLst/>
              <a:ahLst/>
              <a:cxnLst/>
              <a:rect l="0" t="0" r="0" b="0"/>
              <a:pathLst>
                <a:path w="127003" h="90303">
                  <a:moveTo>
                    <a:pt x="2" y="6089"/>
                  </a:moveTo>
                  <a:lnTo>
                    <a:pt x="2" y="6089"/>
                  </a:lnTo>
                  <a:lnTo>
                    <a:pt x="0" y="2718"/>
                  </a:lnTo>
                  <a:lnTo>
                    <a:pt x="1413" y="1725"/>
                  </a:lnTo>
                  <a:lnTo>
                    <a:pt x="13816" y="131"/>
                  </a:lnTo>
                  <a:lnTo>
                    <a:pt x="17678" y="0"/>
                  </a:lnTo>
                  <a:lnTo>
                    <a:pt x="20960" y="1325"/>
                  </a:lnTo>
                  <a:lnTo>
                    <a:pt x="33560" y="14068"/>
                  </a:lnTo>
                  <a:lnTo>
                    <a:pt x="34370" y="17758"/>
                  </a:lnTo>
                  <a:lnTo>
                    <a:pt x="33387" y="27503"/>
                  </a:lnTo>
                  <a:lnTo>
                    <a:pt x="28716" y="37008"/>
                  </a:lnTo>
                  <a:lnTo>
                    <a:pt x="5644" y="76729"/>
                  </a:lnTo>
                  <a:lnTo>
                    <a:pt x="5176" y="79993"/>
                  </a:lnTo>
                  <a:lnTo>
                    <a:pt x="5568" y="82875"/>
                  </a:lnTo>
                  <a:lnTo>
                    <a:pt x="7241" y="85502"/>
                  </a:lnTo>
                  <a:lnTo>
                    <a:pt x="12861" y="90302"/>
                  </a:lnTo>
                  <a:lnTo>
                    <a:pt x="48952" y="89699"/>
                  </a:lnTo>
                  <a:lnTo>
                    <a:pt x="86628" y="88953"/>
                  </a:lnTo>
                  <a:lnTo>
                    <a:pt x="127002" y="88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634">
              <a:extLst>
                <a:ext uri="{FF2B5EF4-FFF2-40B4-BE49-F238E27FC236}">
                  <a16:creationId xmlns:a16="http://schemas.microsoft.com/office/drawing/2014/main" xmlns="" id="{EB72BFD1-3E49-49C9-B50B-60669D83385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37408" y="2997465"/>
              <a:ext cx="105914" cy="77393"/>
            </a:xfrm>
            <a:custGeom>
              <a:avLst/>
              <a:gdLst/>
              <a:ahLst/>
              <a:cxnLst/>
              <a:rect l="0" t="0" r="0" b="0"/>
              <a:pathLst>
                <a:path w="105914" h="77393">
                  <a:moveTo>
                    <a:pt x="73342" y="25135"/>
                  </a:moveTo>
                  <a:lnTo>
                    <a:pt x="73342" y="25135"/>
                  </a:lnTo>
                  <a:lnTo>
                    <a:pt x="69971" y="21764"/>
                  </a:lnTo>
                  <a:lnTo>
                    <a:pt x="57762" y="16297"/>
                  </a:lnTo>
                  <a:lnTo>
                    <a:pt x="46661" y="16033"/>
                  </a:lnTo>
                  <a:lnTo>
                    <a:pt x="34674" y="18973"/>
                  </a:lnTo>
                  <a:lnTo>
                    <a:pt x="22290" y="24983"/>
                  </a:lnTo>
                  <a:lnTo>
                    <a:pt x="6787" y="39672"/>
                  </a:lnTo>
                  <a:lnTo>
                    <a:pt x="1429" y="49470"/>
                  </a:lnTo>
                  <a:lnTo>
                    <a:pt x="0" y="54058"/>
                  </a:lnTo>
                  <a:lnTo>
                    <a:pt x="457" y="58528"/>
                  </a:lnTo>
                  <a:lnTo>
                    <a:pt x="4730" y="67258"/>
                  </a:lnTo>
                  <a:lnTo>
                    <a:pt x="9257" y="68739"/>
                  </a:lnTo>
                  <a:lnTo>
                    <a:pt x="21813" y="66622"/>
                  </a:lnTo>
                  <a:lnTo>
                    <a:pt x="48118" y="50755"/>
                  </a:lnTo>
                  <a:lnTo>
                    <a:pt x="60485" y="37932"/>
                  </a:lnTo>
                  <a:lnTo>
                    <a:pt x="67627" y="25178"/>
                  </a:lnTo>
                  <a:lnTo>
                    <a:pt x="70803" y="12454"/>
                  </a:lnTo>
                  <a:lnTo>
                    <a:pt x="70238" y="7509"/>
                  </a:lnTo>
                  <a:lnTo>
                    <a:pt x="68450" y="3506"/>
                  </a:lnTo>
                  <a:lnTo>
                    <a:pt x="65847" y="133"/>
                  </a:lnTo>
                  <a:lnTo>
                    <a:pt x="61290" y="0"/>
                  </a:lnTo>
                  <a:lnTo>
                    <a:pt x="48701" y="5497"/>
                  </a:lnTo>
                  <a:lnTo>
                    <a:pt x="29118" y="23863"/>
                  </a:lnTo>
                  <a:lnTo>
                    <a:pt x="16649" y="43808"/>
                  </a:lnTo>
                  <a:lnTo>
                    <a:pt x="14749" y="56717"/>
                  </a:lnTo>
                  <a:lnTo>
                    <a:pt x="15228" y="63123"/>
                  </a:lnTo>
                  <a:lnTo>
                    <a:pt x="19079" y="68099"/>
                  </a:lnTo>
                  <a:lnTo>
                    <a:pt x="32764" y="75510"/>
                  </a:lnTo>
                  <a:lnTo>
                    <a:pt x="50602" y="77392"/>
                  </a:lnTo>
                  <a:lnTo>
                    <a:pt x="69586" y="74466"/>
                  </a:lnTo>
                  <a:lnTo>
                    <a:pt x="87430" y="66110"/>
                  </a:lnTo>
                  <a:lnTo>
                    <a:pt x="99123" y="55341"/>
                  </a:lnTo>
                  <a:lnTo>
                    <a:pt x="103229" y="49505"/>
                  </a:lnTo>
                  <a:lnTo>
                    <a:pt x="105913" y="35496"/>
                  </a:lnTo>
                  <a:lnTo>
                    <a:pt x="105638" y="27809"/>
                  </a:lnTo>
                  <a:lnTo>
                    <a:pt x="103339" y="21979"/>
                  </a:lnTo>
                  <a:lnTo>
                    <a:pt x="95141" y="13619"/>
                  </a:lnTo>
                  <a:lnTo>
                    <a:pt x="75254" y="4946"/>
                  </a:lnTo>
                  <a:lnTo>
                    <a:pt x="63374" y="3933"/>
                  </a:lnTo>
                  <a:lnTo>
                    <a:pt x="58230" y="4650"/>
                  </a:lnTo>
                  <a:lnTo>
                    <a:pt x="54096" y="6540"/>
                  </a:lnTo>
                  <a:lnTo>
                    <a:pt x="47617" y="12402"/>
                  </a:lnTo>
                  <a:lnTo>
                    <a:pt x="47727" y="17352"/>
                  </a:lnTo>
                  <a:lnTo>
                    <a:pt x="53490" y="30378"/>
                  </a:lnTo>
                  <a:lnTo>
                    <a:pt x="86042" y="75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635">
              <a:extLst>
                <a:ext uri="{FF2B5EF4-FFF2-40B4-BE49-F238E27FC236}">
                  <a16:creationId xmlns:a16="http://schemas.microsoft.com/office/drawing/2014/main" xmlns="" id="{E706B37B-A387-4884-946D-EEAD47CBF63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616591" y="3266082"/>
              <a:ext cx="289410" cy="191558"/>
            </a:xfrm>
            <a:custGeom>
              <a:avLst/>
              <a:gdLst/>
              <a:ahLst/>
              <a:cxnLst/>
              <a:rect l="0" t="0" r="0" b="0"/>
              <a:pathLst>
                <a:path w="289410" h="191558">
                  <a:moveTo>
                    <a:pt x="3659" y="29568"/>
                  </a:moveTo>
                  <a:lnTo>
                    <a:pt x="3659" y="29568"/>
                  </a:lnTo>
                  <a:lnTo>
                    <a:pt x="0" y="29568"/>
                  </a:lnTo>
                  <a:lnTo>
                    <a:pt x="1563" y="29568"/>
                  </a:lnTo>
                  <a:lnTo>
                    <a:pt x="48590" y="17635"/>
                  </a:lnTo>
                  <a:lnTo>
                    <a:pt x="79368" y="12270"/>
                  </a:lnTo>
                  <a:lnTo>
                    <a:pt x="114211" y="5182"/>
                  </a:lnTo>
                  <a:lnTo>
                    <a:pt x="156044" y="0"/>
                  </a:lnTo>
                  <a:lnTo>
                    <a:pt x="164515" y="684"/>
                  </a:lnTo>
                  <a:lnTo>
                    <a:pt x="170164" y="2551"/>
                  </a:lnTo>
                  <a:lnTo>
                    <a:pt x="173928" y="5206"/>
                  </a:lnTo>
                  <a:lnTo>
                    <a:pt x="174324" y="10504"/>
                  </a:lnTo>
                  <a:lnTo>
                    <a:pt x="169115" y="25799"/>
                  </a:lnTo>
                  <a:lnTo>
                    <a:pt x="133315" y="65068"/>
                  </a:lnTo>
                  <a:lnTo>
                    <a:pt x="97108" y="99823"/>
                  </a:lnTo>
                  <a:lnTo>
                    <a:pt x="58238" y="132072"/>
                  </a:lnTo>
                  <a:lnTo>
                    <a:pt x="24434" y="170554"/>
                  </a:lnTo>
                  <a:lnTo>
                    <a:pt x="24565" y="175770"/>
                  </a:lnTo>
                  <a:lnTo>
                    <a:pt x="27474" y="180658"/>
                  </a:lnTo>
                  <a:lnTo>
                    <a:pt x="32236" y="185328"/>
                  </a:lnTo>
                  <a:lnTo>
                    <a:pt x="50696" y="190517"/>
                  </a:lnTo>
                  <a:lnTo>
                    <a:pt x="90739" y="191557"/>
                  </a:lnTo>
                  <a:lnTo>
                    <a:pt x="122794" y="189052"/>
                  </a:lnTo>
                  <a:lnTo>
                    <a:pt x="158208" y="185586"/>
                  </a:lnTo>
                  <a:lnTo>
                    <a:pt x="193233" y="183576"/>
                  </a:lnTo>
                  <a:lnTo>
                    <a:pt x="226908" y="183388"/>
                  </a:lnTo>
                  <a:lnTo>
                    <a:pt x="268695" y="186544"/>
                  </a:lnTo>
                  <a:lnTo>
                    <a:pt x="289409" y="188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682">
            <a:extLst>
              <a:ext uri="{FF2B5EF4-FFF2-40B4-BE49-F238E27FC236}">
                <a16:creationId xmlns:a16="http://schemas.microsoft.com/office/drawing/2014/main" xmlns="" id="{4564A562-787F-4CE5-A593-DBE1A5AB2A56}"/>
              </a:ext>
            </a:extLst>
          </p:cNvPr>
          <p:cNvGrpSpPr/>
          <p:nvPr/>
        </p:nvGrpSpPr>
        <p:grpSpPr>
          <a:xfrm>
            <a:off x="6651141" y="3079936"/>
            <a:ext cx="829160" cy="600964"/>
            <a:chOff x="6651141" y="3079936"/>
            <a:chExt cx="829160" cy="600964"/>
          </a:xfrm>
        </p:grpSpPr>
        <p:sp>
          <p:nvSpPr>
            <p:cNvPr id="368" name="SMARTInkShape-3636">
              <a:extLst>
                <a:ext uri="{FF2B5EF4-FFF2-40B4-BE49-F238E27FC236}">
                  <a16:creationId xmlns:a16="http://schemas.microsoft.com/office/drawing/2014/main" xmlns="" id="{1953CB15-53A2-4DD8-BE17-72022491E38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41214" y="3079936"/>
              <a:ext cx="68269" cy="85877"/>
            </a:xfrm>
            <a:custGeom>
              <a:avLst/>
              <a:gdLst/>
              <a:ahLst/>
              <a:cxnLst/>
              <a:rect l="0" t="0" r="0" b="0"/>
              <a:pathLst>
                <a:path w="68269" h="85877">
                  <a:moveTo>
                    <a:pt x="27886" y="12514"/>
                  </a:moveTo>
                  <a:lnTo>
                    <a:pt x="27886" y="12514"/>
                  </a:lnTo>
                  <a:lnTo>
                    <a:pt x="24515" y="9143"/>
                  </a:lnTo>
                  <a:lnTo>
                    <a:pt x="19097" y="7488"/>
                  </a:lnTo>
                  <a:lnTo>
                    <a:pt x="15676" y="7047"/>
                  </a:lnTo>
                  <a:lnTo>
                    <a:pt x="9995" y="8438"/>
                  </a:lnTo>
                  <a:lnTo>
                    <a:pt x="7491" y="9797"/>
                  </a:lnTo>
                  <a:lnTo>
                    <a:pt x="598" y="18451"/>
                  </a:lnTo>
                  <a:lnTo>
                    <a:pt x="0" y="29734"/>
                  </a:lnTo>
                  <a:lnTo>
                    <a:pt x="2793" y="42745"/>
                  </a:lnTo>
                  <a:lnTo>
                    <a:pt x="8737" y="53232"/>
                  </a:lnTo>
                  <a:lnTo>
                    <a:pt x="16083" y="58833"/>
                  </a:lnTo>
                  <a:lnTo>
                    <a:pt x="20017" y="60326"/>
                  </a:lnTo>
                  <a:lnTo>
                    <a:pt x="31914" y="58223"/>
                  </a:lnTo>
                  <a:lnTo>
                    <a:pt x="39038" y="55687"/>
                  </a:lnTo>
                  <a:lnTo>
                    <a:pt x="50716" y="45342"/>
                  </a:lnTo>
                  <a:lnTo>
                    <a:pt x="55806" y="38633"/>
                  </a:lnTo>
                  <a:lnTo>
                    <a:pt x="59580" y="23652"/>
                  </a:lnTo>
                  <a:lnTo>
                    <a:pt x="59599" y="15706"/>
                  </a:lnTo>
                  <a:lnTo>
                    <a:pt x="58200" y="9704"/>
                  </a:lnTo>
                  <a:lnTo>
                    <a:pt x="52883" y="1152"/>
                  </a:lnTo>
                  <a:lnTo>
                    <a:pt x="48079" y="0"/>
                  </a:lnTo>
                  <a:lnTo>
                    <a:pt x="35214" y="2484"/>
                  </a:lnTo>
                  <a:lnTo>
                    <a:pt x="23852" y="10173"/>
                  </a:lnTo>
                  <a:lnTo>
                    <a:pt x="18846" y="15187"/>
                  </a:lnTo>
                  <a:lnTo>
                    <a:pt x="13285" y="28283"/>
                  </a:lnTo>
                  <a:lnTo>
                    <a:pt x="11802" y="35727"/>
                  </a:lnTo>
                  <a:lnTo>
                    <a:pt x="13916" y="51523"/>
                  </a:lnTo>
                  <a:lnTo>
                    <a:pt x="20266" y="66541"/>
                  </a:lnTo>
                  <a:lnTo>
                    <a:pt x="30145" y="77919"/>
                  </a:lnTo>
                  <a:lnTo>
                    <a:pt x="41588" y="83916"/>
                  </a:lnTo>
                  <a:lnTo>
                    <a:pt x="52320" y="85876"/>
                  </a:lnTo>
                  <a:lnTo>
                    <a:pt x="59441" y="84395"/>
                  </a:lnTo>
                  <a:lnTo>
                    <a:pt x="64959" y="77622"/>
                  </a:lnTo>
                  <a:lnTo>
                    <a:pt x="67417" y="72852"/>
                  </a:lnTo>
                  <a:lnTo>
                    <a:pt x="68268" y="60028"/>
                  </a:lnTo>
                  <a:lnTo>
                    <a:pt x="65589" y="45626"/>
                  </a:lnTo>
                  <a:lnTo>
                    <a:pt x="59695" y="32169"/>
                  </a:lnTo>
                  <a:lnTo>
                    <a:pt x="50490" y="22896"/>
                  </a:lnTo>
                  <a:lnTo>
                    <a:pt x="40049" y="17128"/>
                  </a:lnTo>
                  <a:lnTo>
                    <a:pt x="30705" y="14564"/>
                  </a:lnTo>
                  <a:lnTo>
                    <a:pt x="27649" y="15292"/>
                  </a:lnTo>
                  <a:lnTo>
                    <a:pt x="25611" y="17188"/>
                  </a:lnTo>
                  <a:lnTo>
                    <a:pt x="24252" y="19864"/>
                  </a:lnTo>
                  <a:lnTo>
                    <a:pt x="25712" y="37113"/>
                  </a:lnTo>
                  <a:lnTo>
                    <a:pt x="36327" y="52139"/>
                  </a:lnTo>
                  <a:lnTo>
                    <a:pt x="59636" y="76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637">
              <a:extLst>
                <a:ext uri="{FF2B5EF4-FFF2-40B4-BE49-F238E27FC236}">
                  <a16:creationId xmlns:a16="http://schemas.microsoft.com/office/drawing/2014/main" xmlns="" id="{27068C37-5828-42C1-990A-BE913A45B04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51141" y="3365500"/>
              <a:ext cx="187810" cy="31751"/>
            </a:xfrm>
            <a:custGeom>
              <a:avLst/>
              <a:gdLst/>
              <a:ahLst/>
              <a:cxnLst/>
              <a:rect l="0" t="0" r="0" b="0"/>
              <a:pathLst>
                <a:path w="1878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19892" y="22290"/>
                  </a:lnTo>
                  <a:lnTo>
                    <a:pt x="64172" y="18279"/>
                  </a:lnTo>
                  <a:lnTo>
                    <a:pt x="111037" y="9806"/>
                  </a:lnTo>
                  <a:lnTo>
                    <a:pt x="148983" y="4828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638">
              <a:extLst>
                <a:ext uri="{FF2B5EF4-FFF2-40B4-BE49-F238E27FC236}">
                  <a16:creationId xmlns:a16="http://schemas.microsoft.com/office/drawing/2014/main" xmlns="" id="{DE8BF36C-3E0A-4528-A81C-65600C4F75E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08800" y="3271440"/>
              <a:ext cx="139701" cy="165947"/>
            </a:xfrm>
            <a:custGeom>
              <a:avLst/>
              <a:gdLst/>
              <a:ahLst/>
              <a:cxnLst/>
              <a:rect l="0" t="0" r="0" b="0"/>
              <a:pathLst>
                <a:path w="139701" h="165947">
                  <a:moveTo>
                    <a:pt x="0" y="24210"/>
                  </a:moveTo>
                  <a:lnTo>
                    <a:pt x="0" y="24210"/>
                  </a:lnTo>
                  <a:lnTo>
                    <a:pt x="3370" y="17468"/>
                  </a:lnTo>
                  <a:lnTo>
                    <a:pt x="7186" y="15482"/>
                  </a:lnTo>
                  <a:lnTo>
                    <a:pt x="50205" y="6789"/>
                  </a:lnTo>
                  <a:lnTo>
                    <a:pt x="93221" y="0"/>
                  </a:lnTo>
                  <a:lnTo>
                    <a:pt x="98836" y="1015"/>
                  </a:lnTo>
                  <a:lnTo>
                    <a:pt x="106956" y="5905"/>
                  </a:lnTo>
                  <a:lnTo>
                    <a:pt x="107288" y="9890"/>
                  </a:lnTo>
                  <a:lnTo>
                    <a:pt x="102012" y="19961"/>
                  </a:lnTo>
                  <a:lnTo>
                    <a:pt x="66628" y="65583"/>
                  </a:lnTo>
                  <a:lnTo>
                    <a:pt x="30251" y="110385"/>
                  </a:lnTo>
                  <a:lnTo>
                    <a:pt x="14529" y="139192"/>
                  </a:lnTo>
                  <a:lnTo>
                    <a:pt x="11867" y="151277"/>
                  </a:lnTo>
                  <a:lnTo>
                    <a:pt x="12144" y="155489"/>
                  </a:lnTo>
                  <a:lnTo>
                    <a:pt x="14446" y="159001"/>
                  </a:lnTo>
                  <a:lnTo>
                    <a:pt x="22647" y="164786"/>
                  </a:lnTo>
                  <a:lnTo>
                    <a:pt x="37112" y="165946"/>
                  </a:lnTo>
                  <a:lnTo>
                    <a:pt x="78513" y="160941"/>
                  </a:lnTo>
                  <a:lnTo>
                    <a:pt x="123223" y="153864"/>
                  </a:lnTo>
                  <a:lnTo>
                    <a:pt x="139700" y="151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639">
              <a:extLst>
                <a:ext uri="{FF2B5EF4-FFF2-40B4-BE49-F238E27FC236}">
                  <a16:creationId xmlns:a16="http://schemas.microsoft.com/office/drawing/2014/main" xmlns="" id="{A8D8AB30-00D5-431B-92B7-3B18C1069B1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69685" y="3397250"/>
              <a:ext cx="118516" cy="114301"/>
            </a:xfrm>
            <a:custGeom>
              <a:avLst/>
              <a:gdLst/>
              <a:ahLst/>
              <a:cxnLst/>
              <a:rect l="0" t="0" r="0" b="0"/>
              <a:pathLst>
                <a:path w="118516" h="114301">
                  <a:moveTo>
                    <a:pt x="118515" y="0"/>
                  </a:moveTo>
                  <a:lnTo>
                    <a:pt x="118515" y="0"/>
                  </a:lnTo>
                  <a:lnTo>
                    <a:pt x="115144" y="0"/>
                  </a:lnTo>
                  <a:lnTo>
                    <a:pt x="111607" y="3763"/>
                  </a:lnTo>
                  <a:lnTo>
                    <a:pt x="83009" y="50901"/>
                  </a:lnTo>
                  <a:lnTo>
                    <a:pt x="66602" y="77719"/>
                  </a:lnTo>
                  <a:lnTo>
                    <a:pt x="50757" y="91222"/>
                  </a:lnTo>
                  <a:lnTo>
                    <a:pt x="33367" y="99809"/>
                  </a:lnTo>
                  <a:lnTo>
                    <a:pt x="18582" y="101275"/>
                  </a:lnTo>
                  <a:lnTo>
                    <a:pt x="8719" y="99574"/>
                  </a:lnTo>
                  <a:lnTo>
                    <a:pt x="5101" y="98133"/>
                  </a:lnTo>
                  <a:lnTo>
                    <a:pt x="2688" y="95761"/>
                  </a:lnTo>
                  <a:lnTo>
                    <a:pt x="9" y="89362"/>
                  </a:lnTo>
                  <a:lnTo>
                    <a:pt x="0" y="86386"/>
                  </a:lnTo>
                  <a:lnTo>
                    <a:pt x="1871" y="81197"/>
                  </a:lnTo>
                  <a:lnTo>
                    <a:pt x="4769" y="79532"/>
                  </a:lnTo>
                  <a:lnTo>
                    <a:pt x="13634" y="77681"/>
                  </a:lnTo>
                  <a:lnTo>
                    <a:pt x="22747" y="78739"/>
                  </a:lnTo>
                  <a:lnTo>
                    <a:pt x="53796" y="88529"/>
                  </a:lnTo>
                  <a:lnTo>
                    <a:pt x="9946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640">
              <a:extLst>
                <a:ext uri="{FF2B5EF4-FFF2-40B4-BE49-F238E27FC236}">
                  <a16:creationId xmlns:a16="http://schemas.microsoft.com/office/drawing/2014/main" xmlns="" id="{197CE8F4-659A-4D6A-B649-1650443E160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81850" y="3403600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9292" y="7526"/>
                  </a:lnTo>
                  <a:lnTo>
                    <a:pt x="53418" y="54875"/>
                  </a:lnTo>
                  <a:lnTo>
                    <a:pt x="36994" y="99828"/>
                  </a:lnTo>
                  <a:lnTo>
                    <a:pt x="24908" y="132327"/>
                  </a:lnTo>
                  <a:lnTo>
                    <a:pt x="9576" y="17898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641">
              <a:extLst>
                <a:ext uri="{FF2B5EF4-FFF2-40B4-BE49-F238E27FC236}">
                  <a16:creationId xmlns:a16="http://schemas.microsoft.com/office/drawing/2014/main" xmlns="" id="{B5287D6E-AD39-432F-849F-D858967875E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39000" y="3556233"/>
              <a:ext cx="241301" cy="124667"/>
            </a:xfrm>
            <a:custGeom>
              <a:avLst/>
              <a:gdLst/>
              <a:ahLst/>
              <a:cxnLst/>
              <a:rect l="0" t="0" r="0" b="0"/>
              <a:pathLst>
                <a:path w="241301" h="124667">
                  <a:moveTo>
                    <a:pt x="0" y="18817"/>
                  </a:moveTo>
                  <a:lnTo>
                    <a:pt x="0" y="18817"/>
                  </a:lnTo>
                  <a:lnTo>
                    <a:pt x="0" y="8704"/>
                  </a:lnTo>
                  <a:lnTo>
                    <a:pt x="1411" y="5725"/>
                  </a:lnTo>
                  <a:lnTo>
                    <a:pt x="3763" y="3739"/>
                  </a:lnTo>
                  <a:lnTo>
                    <a:pt x="11933" y="944"/>
                  </a:lnTo>
                  <a:lnTo>
                    <a:pt x="31128" y="0"/>
                  </a:lnTo>
                  <a:lnTo>
                    <a:pt x="75263" y="8626"/>
                  </a:lnTo>
                  <a:lnTo>
                    <a:pt x="84719" y="14522"/>
                  </a:lnTo>
                  <a:lnTo>
                    <a:pt x="88229" y="18071"/>
                  </a:lnTo>
                  <a:lnTo>
                    <a:pt x="89159" y="23258"/>
                  </a:lnTo>
                  <a:lnTo>
                    <a:pt x="86427" y="36548"/>
                  </a:lnTo>
                  <a:lnTo>
                    <a:pt x="57313" y="76351"/>
                  </a:lnTo>
                  <a:lnTo>
                    <a:pt x="38523" y="106538"/>
                  </a:lnTo>
                  <a:lnTo>
                    <a:pt x="36642" y="116130"/>
                  </a:lnTo>
                  <a:lnTo>
                    <a:pt x="37128" y="119676"/>
                  </a:lnTo>
                  <a:lnTo>
                    <a:pt x="40274" y="122039"/>
                  </a:lnTo>
                  <a:lnTo>
                    <a:pt x="51296" y="124666"/>
                  </a:lnTo>
                  <a:lnTo>
                    <a:pt x="86852" y="122773"/>
                  </a:lnTo>
                  <a:lnTo>
                    <a:pt x="120916" y="119583"/>
                  </a:lnTo>
                  <a:lnTo>
                    <a:pt x="159573" y="115813"/>
                  </a:lnTo>
                  <a:lnTo>
                    <a:pt x="200273" y="111785"/>
                  </a:lnTo>
                  <a:lnTo>
                    <a:pt x="241300" y="10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683">
            <a:extLst>
              <a:ext uri="{FF2B5EF4-FFF2-40B4-BE49-F238E27FC236}">
                <a16:creationId xmlns:a16="http://schemas.microsoft.com/office/drawing/2014/main" xmlns="" id="{87F7A474-59A3-47A3-80A0-B8107C3978C0}"/>
              </a:ext>
            </a:extLst>
          </p:cNvPr>
          <p:cNvGrpSpPr/>
          <p:nvPr/>
        </p:nvGrpSpPr>
        <p:grpSpPr>
          <a:xfrm>
            <a:off x="9785350" y="2647950"/>
            <a:ext cx="889001" cy="425451"/>
            <a:chOff x="9785350" y="2647950"/>
            <a:chExt cx="889001" cy="425451"/>
          </a:xfrm>
        </p:grpSpPr>
        <p:sp>
          <p:nvSpPr>
            <p:cNvPr id="375" name="SMARTInkShape-3642">
              <a:extLst>
                <a:ext uri="{FF2B5EF4-FFF2-40B4-BE49-F238E27FC236}">
                  <a16:creationId xmlns:a16="http://schemas.microsoft.com/office/drawing/2014/main" xmlns="" id="{2A556F5A-AB28-42B9-B1B5-341D144C88C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785350" y="2647950"/>
              <a:ext cx="50801" cy="412751"/>
            </a:xfrm>
            <a:custGeom>
              <a:avLst/>
              <a:gdLst/>
              <a:ahLst/>
              <a:cxnLst/>
              <a:rect l="0" t="0" r="0" b="0"/>
              <a:pathLst>
                <a:path w="50801" h="412751">
                  <a:moveTo>
                    <a:pt x="50800" y="0"/>
                  </a:moveTo>
                  <a:lnTo>
                    <a:pt x="50800" y="0"/>
                  </a:lnTo>
                  <a:lnTo>
                    <a:pt x="45774" y="37037"/>
                  </a:lnTo>
                  <a:lnTo>
                    <a:pt x="45038" y="72200"/>
                  </a:lnTo>
                  <a:lnTo>
                    <a:pt x="44841" y="95405"/>
                  </a:lnTo>
                  <a:lnTo>
                    <a:pt x="44713" y="120754"/>
                  </a:lnTo>
                  <a:lnTo>
                    <a:pt x="43919" y="147530"/>
                  </a:lnTo>
                  <a:lnTo>
                    <a:pt x="42685" y="175259"/>
                  </a:lnTo>
                  <a:lnTo>
                    <a:pt x="41155" y="203622"/>
                  </a:lnTo>
                  <a:lnTo>
                    <a:pt x="38022" y="230998"/>
                  </a:lnTo>
                  <a:lnTo>
                    <a:pt x="33813" y="257715"/>
                  </a:lnTo>
                  <a:lnTo>
                    <a:pt x="28894" y="283994"/>
                  </a:lnTo>
                  <a:lnTo>
                    <a:pt x="19661" y="328244"/>
                  </a:lnTo>
                  <a:lnTo>
                    <a:pt x="11561" y="363903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643">
              <a:extLst>
                <a:ext uri="{FF2B5EF4-FFF2-40B4-BE49-F238E27FC236}">
                  <a16:creationId xmlns:a16="http://schemas.microsoft.com/office/drawing/2014/main" xmlns="" id="{BF6F1950-428D-4A5C-889C-4950B94AAEC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69500" y="2787650"/>
              <a:ext cx="152401" cy="222251"/>
            </a:xfrm>
            <a:custGeom>
              <a:avLst/>
              <a:gdLst/>
              <a:ahLst/>
              <a:cxnLst/>
              <a:rect l="0" t="0" r="0" b="0"/>
              <a:pathLst>
                <a:path w="152401" h="222251">
                  <a:moveTo>
                    <a:pt x="152400" y="0"/>
                  </a:moveTo>
                  <a:lnTo>
                    <a:pt x="152400" y="0"/>
                  </a:lnTo>
                  <a:lnTo>
                    <a:pt x="142287" y="3371"/>
                  </a:lnTo>
                  <a:lnTo>
                    <a:pt x="96226" y="46139"/>
                  </a:lnTo>
                  <a:lnTo>
                    <a:pt x="59318" y="91282"/>
                  </a:lnTo>
                  <a:lnTo>
                    <a:pt x="37651" y="123825"/>
                  </a:lnTo>
                  <a:lnTo>
                    <a:pt x="18617" y="157104"/>
                  </a:lnTo>
                  <a:lnTo>
                    <a:pt x="5517" y="19746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644">
              <a:extLst>
                <a:ext uri="{FF2B5EF4-FFF2-40B4-BE49-F238E27FC236}">
                  <a16:creationId xmlns:a16="http://schemas.microsoft.com/office/drawing/2014/main" xmlns="" id="{7F7A35F8-667B-4C45-A266-433AEF2AFFA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083800" y="290195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165100" y="0"/>
                  </a:moveTo>
                  <a:lnTo>
                    <a:pt x="165100" y="0"/>
                  </a:lnTo>
                  <a:lnTo>
                    <a:pt x="128907" y="16620"/>
                  </a:lnTo>
                  <a:lnTo>
                    <a:pt x="84213" y="43338"/>
                  </a:lnTo>
                  <a:lnTo>
                    <a:pt x="38750" y="7775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645">
              <a:extLst>
                <a:ext uri="{FF2B5EF4-FFF2-40B4-BE49-F238E27FC236}">
                  <a16:creationId xmlns:a16="http://schemas.microsoft.com/office/drawing/2014/main" xmlns="" id="{F7B49E97-3D6D-4B30-9866-E47CE9581A2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06050" y="2914650"/>
              <a:ext cx="146051" cy="158751"/>
            </a:xfrm>
            <a:custGeom>
              <a:avLst/>
              <a:gdLst/>
              <a:ahLst/>
              <a:cxnLst/>
              <a:rect l="0" t="0" r="0" b="0"/>
              <a:pathLst>
                <a:path w="146051" h="158751">
                  <a:moveTo>
                    <a:pt x="146050" y="0"/>
                  </a:moveTo>
                  <a:lnTo>
                    <a:pt x="146050" y="0"/>
                  </a:lnTo>
                  <a:lnTo>
                    <a:pt x="105494" y="26053"/>
                  </a:lnTo>
                  <a:lnTo>
                    <a:pt x="61518" y="59930"/>
                  </a:lnTo>
                  <a:lnTo>
                    <a:pt x="27322" y="10093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646">
              <a:extLst>
                <a:ext uri="{FF2B5EF4-FFF2-40B4-BE49-F238E27FC236}">
                  <a16:creationId xmlns:a16="http://schemas.microsoft.com/office/drawing/2014/main" xmlns="" id="{00480318-9923-482A-A644-1C30F197F5E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02900" y="297180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171450" y="0"/>
                  </a:moveTo>
                  <a:lnTo>
                    <a:pt x="171450" y="0"/>
                  </a:lnTo>
                  <a:lnTo>
                    <a:pt x="124361" y="21341"/>
                  </a:lnTo>
                  <a:lnTo>
                    <a:pt x="89138" y="42646"/>
                  </a:lnTo>
                  <a:lnTo>
                    <a:pt x="45262" y="685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684">
            <a:extLst>
              <a:ext uri="{FF2B5EF4-FFF2-40B4-BE49-F238E27FC236}">
                <a16:creationId xmlns:a16="http://schemas.microsoft.com/office/drawing/2014/main" xmlns="" id="{59531199-42B0-49F8-96F8-62F82A7240E7}"/>
              </a:ext>
            </a:extLst>
          </p:cNvPr>
          <p:cNvGrpSpPr/>
          <p:nvPr/>
        </p:nvGrpSpPr>
        <p:grpSpPr>
          <a:xfrm>
            <a:off x="5976844" y="2451748"/>
            <a:ext cx="887507" cy="704203"/>
            <a:chOff x="5976844" y="2451748"/>
            <a:chExt cx="887507" cy="704203"/>
          </a:xfrm>
        </p:grpSpPr>
        <p:sp>
          <p:nvSpPr>
            <p:cNvPr id="381" name="SMARTInkShape-3647">
              <a:extLst>
                <a:ext uri="{FF2B5EF4-FFF2-40B4-BE49-F238E27FC236}">
                  <a16:creationId xmlns:a16="http://schemas.microsoft.com/office/drawing/2014/main" xmlns="" id="{F79A792D-0AD6-45A5-B296-B00AC2664E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97191" y="2787650"/>
              <a:ext cx="15161" cy="311151"/>
            </a:xfrm>
            <a:custGeom>
              <a:avLst/>
              <a:gdLst/>
              <a:ahLst/>
              <a:cxnLst/>
              <a:rect l="0" t="0" r="0" b="0"/>
              <a:pathLst>
                <a:path w="15161" h="3111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8315" y="40426"/>
                  </a:lnTo>
                  <a:lnTo>
                    <a:pt x="12313" y="85465"/>
                  </a:lnTo>
                  <a:lnTo>
                    <a:pt x="13661" y="111304"/>
                  </a:lnTo>
                  <a:lnTo>
                    <a:pt x="14561" y="138409"/>
                  </a:lnTo>
                  <a:lnTo>
                    <a:pt x="15160" y="166356"/>
                  </a:lnTo>
                  <a:lnTo>
                    <a:pt x="14854" y="194865"/>
                  </a:lnTo>
                  <a:lnTo>
                    <a:pt x="13944" y="223749"/>
                  </a:lnTo>
                  <a:lnTo>
                    <a:pt x="12633" y="252882"/>
                  </a:lnTo>
                  <a:lnTo>
                    <a:pt x="10009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648">
              <a:extLst>
                <a:ext uri="{FF2B5EF4-FFF2-40B4-BE49-F238E27FC236}">
                  <a16:creationId xmlns:a16="http://schemas.microsoft.com/office/drawing/2014/main" xmlns="" id="{5B2E8C69-A1F3-41F1-AC8B-171389A2A14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286500" y="2901950"/>
              <a:ext cx="292101" cy="254001"/>
            </a:xfrm>
            <a:custGeom>
              <a:avLst/>
              <a:gdLst/>
              <a:ahLst/>
              <a:cxnLst/>
              <a:rect l="0" t="0" r="0" b="0"/>
              <a:pathLst>
                <a:path w="292101" h="254001">
                  <a:moveTo>
                    <a:pt x="292100" y="0"/>
                  </a:moveTo>
                  <a:lnTo>
                    <a:pt x="292100" y="0"/>
                  </a:lnTo>
                  <a:lnTo>
                    <a:pt x="251299" y="30130"/>
                  </a:lnTo>
                  <a:lnTo>
                    <a:pt x="211173" y="59958"/>
                  </a:lnTo>
                  <a:lnTo>
                    <a:pt x="186641" y="78777"/>
                  </a:lnTo>
                  <a:lnTo>
                    <a:pt x="160410" y="99085"/>
                  </a:lnTo>
                  <a:lnTo>
                    <a:pt x="133752" y="120384"/>
                  </a:lnTo>
                  <a:lnTo>
                    <a:pt x="106807" y="142345"/>
                  </a:lnTo>
                  <a:lnTo>
                    <a:pt x="79671" y="164747"/>
                  </a:lnTo>
                  <a:lnTo>
                    <a:pt x="41996" y="20280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649">
              <a:extLst>
                <a:ext uri="{FF2B5EF4-FFF2-40B4-BE49-F238E27FC236}">
                  <a16:creationId xmlns:a16="http://schemas.microsoft.com/office/drawing/2014/main" xmlns="" id="{E73D0E7A-7850-468F-89D1-5C650A83479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40500" y="2946400"/>
              <a:ext cx="209551" cy="209551"/>
            </a:xfrm>
            <a:custGeom>
              <a:avLst/>
              <a:gdLst/>
              <a:ahLst/>
              <a:cxnLst/>
              <a:rect l="0" t="0" r="0" b="0"/>
              <a:pathLst>
                <a:path w="209551" h="209551">
                  <a:moveTo>
                    <a:pt x="209550" y="0"/>
                  </a:moveTo>
                  <a:lnTo>
                    <a:pt x="209550" y="0"/>
                  </a:lnTo>
                  <a:lnTo>
                    <a:pt x="169097" y="33710"/>
                  </a:lnTo>
                  <a:lnTo>
                    <a:pt x="126660" y="69074"/>
                  </a:lnTo>
                  <a:lnTo>
                    <a:pt x="82398" y="106900"/>
                  </a:lnTo>
                  <a:lnTo>
                    <a:pt x="43912" y="142526"/>
                  </a:lnTo>
                  <a:lnTo>
                    <a:pt x="14108" y="18420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650">
              <a:extLst>
                <a:ext uri="{FF2B5EF4-FFF2-40B4-BE49-F238E27FC236}">
                  <a16:creationId xmlns:a16="http://schemas.microsoft.com/office/drawing/2014/main" xmlns="" id="{E20C3B41-327D-47C3-8C3D-C42E1DA583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61150" y="3016250"/>
              <a:ext cx="203201" cy="133351"/>
            </a:xfrm>
            <a:custGeom>
              <a:avLst/>
              <a:gdLst/>
              <a:ahLst/>
              <a:cxnLst/>
              <a:rect l="0" t="0" r="0" b="0"/>
              <a:pathLst>
                <a:path w="203201" h="133351">
                  <a:moveTo>
                    <a:pt x="203200" y="0"/>
                  </a:moveTo>
                  <a:lnTo>
                    <a:pt x="203200" y="0"/>
                  </a:lnTo>
                  <a:lnTo>
                    <a:pt x="164891" y="26759"/>
                  </a:lnTo>
                  <a:lnTo>
                    <a:pt x="127847" y="50934"/>
                  </a:lnTo>
                  <a:lnTo>
                    <a:pt x="104987" y="65705"/>
                  </a:lnTo>
                  <a:lnTo>
                    <a:pt x="79869" y="81904"/>
                  </a:lnTo>
                  <a:lnTo>
                    <a:pt x="35497" y="11048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651">
              <a:extLst>
                <a:ext uri="{FF2B5EF4-FFF2-40B4-BE49-F238E27FC236}">
                  <a16:creationId xmlns:a16="http://schemas.microsoft.com/office/drawing/2014/main" xmlns="" id="{B47C4BA1-34DD-4919-B24E-C7F4A242B2A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003729" y="2530279"/>
              <a:ext cx="282772" cy="562172"/>
            </a:xfrm>
            <a:custGeom>
              <a:avLst/>
              <a:gdLst/>
              <a:ahLst/>
              <a:cxnLst/>
              <a:rect l="0" t="0" r="0" b="0"/>
              <a:pathLst>
                <a:path w="282772" h="5621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28443" y="47394"/>
                  </a:lnTo>
                  <a:lnTo>
                    <a:pt x="54261" y="87848"/>
                  </a:lnTo>
                  <a:lnTo>
                    <a:pt x="69047" y="110489"/>
                  </a:lnTo>
                  <a:lnTo>
                    <a:pt x="86667" y="136166"/>
                  </a:lnTo>
                  <a:lnTo>
                    <a:pt x="106172" y="163868"/>
                  </a:lnTo>
                  <a:lnTo>
                    <a:pt x="126940" y="192919"/>
                  </a:lnTo>
                  <a:lnTo>
                    <a:pt x="147134" y="224986"/>
                  </a:lnTo>
                  <a:lnTo>
                    <a:pt x="166946" y="259064"/>
                  </a:lnTo>
                  <a:lnTo>
                    <a:pt x="186504" y="294483"/>
                  </a:lnTo>
                  <a:lnTo>
                    <a:pt x="202365" y="328679"/>
                  </a:lnTo>
                  <a:lnTo>
                    <a:pt x="215763" y="362060"/>
                  </a:lnTo>
                  <a:lnTo>
                    <a:pt x="227514" y="394897"/>
                  </a:lnTo>
                  <a:lnTo>
                    <a:pt x="238171" y="423138"/>
                  </a:lnTo>
                  <a:lnTo>
                    <a:pt x="248099" y="448315"/>
                  </a:lnTo>
                  <a:lnTo>
                    <a:pt x="264540" y="491108"/>
                  </a:lnTo>
                  <a:lnTo>
                    <a:pt x="277055" y="535470"/>
                  </a:lnTo>
                  <a:lnTo>
                    <a:pt x="282771" y="562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652">
              <a:extLst>
                <a:ext uri="{FF2B5EF4-FFF2-40B4-BE49-F238E27FC236}">
                  <a16:creationId xmlns:a16="http://schemas.microsoft.com/office/drawing/2014/main" xmlns="" id="{516C4C8C-26E4-47E7-B38F-F8339F2761C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76844" y="2451748"/>
              <a:ext cx="284257" cy="226230"/>
            </a:xfrm>
            <a:custGeom>
              <a:avLst/>
              <a:gdLst/>
              <a:ahLst/>
              <a:cxnLst/>
              <a:rect l="0" t="0" r="0" b="0"/>
              <a:pathLst>
                <a:path w="284257" h="226230">
                  <a:moveTo>
                    <a:pt x="30256" y="100952"/>
                  </a:moveTo>
                  <a:lnTo>
                    <a:pt x="30256" y="100952"/>
                  </a:lnTo>
                  <a:lnTo>
                    <a:pt x="30256" y="95485"/>
                  </a:lnTo>
                  <a:lnTo>
                    <a:pt x="33627" y="101605"/>
                  </a:lnTo>
                  <a:lnTo>
                    <a:pt x="36018" y="138005"/>
                  </a:lnTo>
                  <a:lnTo>
                    <a:pt x="36431" y="179978"/>
                  </a:lnTo>
                  <a:lnTo>
                    <a:pt x="38452" y="219312"/>
                  </a:lnTo>
                  <a:lnTo>
                    <a:pt x="40250" y="226229"/>
                  </a:lnTo>
                  <a:lnTo>
                    <a:pt x="39740" y="226097"/>
                  </a:lnTo>
                  <a:lnTo>
                    <a:pt x="30484" y="205635"/>
                  </a:lnTo>
                  <a:lnTo>
                    <a:pt x="21184" y="176170"/>
                  </a:lnTo>
                  <a:lnTo>
                    <a:pt x="10702" y="137910"/>
                  </a:lnTo>
                  <a:lnTo>
                    <a:pt x="1339" y="97387"/>
                  </a:lnTo>
                  <a:lnTo>
                    <a:pt x="0" y="63384"/>
                  </a:lnTo>
                  <a:lnTo>
                    <a:pt x="7180" y="27967"/>
                  </a:lnTo>
                  <a:lnTo>
                    <a:pt x="10637" y="20545"/>
                  </a:lnTo>
                  <a:lnTo>
                    <a:pt x="17883" y="14892"/>
                  </a:lnTo>
                  <a:lnTo>
                    <a:pt x="39103" y="6729"/>
                  </a:lnTo>
                  <a:lnTo>
                    <a:pt x="70642" y="2631"/>
                  </a:lnTo>
                  <a:lnTo>
                    <a:pt x="110294" y="809"/>
                  </a:lnTo>
                  <a:lnTo>
                    <a:pt x="133709" y="323"/>
                  </a:lnTo>
                  <a:lnTo>
                    <a:pt x="158492" y="0"/>
                  </a:lnTo>
                  <a:lnTo>
                    <a:pt x="183479" y="1195"/>
                  </a:lnTo>
                  <a:lnTo>
                    <a:pt x="208604" y="3403"/>
                  </a:lnTo>
                  <a:lnTo>
                    <a:pt x="250632" y="8208"/>
                  </a:lnTo>
                  <a:lnTo>
                    <a:pt x="284256" y="12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SMARTInkShape-3653">
            <a:extLst>
              <a:ext uri="{FF2B5EF4-FFF2-40B4-BE49-F238E27FC236}">
                <a16:creationId xmlns:a16="http://schemas.microsoft.com/office/drawing/2014/main" xmlns="" id="{58A1833F-42D8-495D-9023-1F0921684B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02350" y="2879529"/>
            <a:ext cx="330201" cy="282772"/>
          </a:xfrm>
          <a:custGeom>
            <a:avLst/>
            <a:gdLst/>
            <a:ahLst/>
            <a:cxnLst/>
            <a:rect l="0" t="0" r="0" b="0"/>
            <a:pathLst>
              <a:path w="330201" h="282772">
                <a:moveTo>
                  <a:pt x="330200" y="3371"/>
                </a:moveTo>
                <a:lnTo>
                  <a:pt x="330200" y="3371"/>
                </a:lnTo>
                <a:lnTo>
                  <a:pt x="330198" y="0"/>
                </a:lnTo>
                <a:lnTo>
                  <a:pt x="328789" y="418"/>
                </a:lnTo>
                <a:lnTo>
                  <a:pt x="286143" y="41252"/>
                </a:lnTo>
                <a:lnTo>
                  <a:pt x="254881" y="72418"/>
                </a:lnTo>
                <a:lnTo>
                  <a:pt x="210411" y="111199"/>
                </a:lnTo>
                <a:lnTo>
                  <a:pt x="184725" y="132406"/>
                </a:lnTo>
                <a:lnTo>
                  <a:pt x="158428" y="154305"/>
                </a:lnTo>
                <a:lnTo>
                  <a:pt x="131723" y="176667"/>
                </a:lnTo>
                <a:lnTo>
                  <a:pt x="104749" y="199335"/>
                </a:lnTo>
                <a:lnTo>
                  <a:pt x="59725" y="235810"/>
                </a:lnTo>
                <a:lnTo>
                  <a:pt x="0" y="2827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1" name="SMARTInkShape-Group686">
            <a:extLst>
              <a:ext uri="{FF2B5EF4-FFF2-40B4-BE49-F238E27FC236}">
                <a16:creationId xmlns:a16="http://schemas.microsoft.com/office/drawing/2014/main" xmlns="" id="{5DD18AF7-C16D-4C22-AE9C-4AA228D396FF}"/>
              </a:ext>
            </a:extLst>
          </p:cNvPr>
          <p:cNvGrpSpPr/>
          <p:nvPr/>
        </p:nvGrpSpPr>
        <p:grpSpPr>
          <a:xfrm>
            <a:off x="10214518" y="2308006"/>
            <a:ext cx="389983" cy="562104"/>
            <a:chOff x="10214518" y="2308006"/>
            <a:chExt cx="389983" cy="562104"/>
          </a:xfrm>
        </p:grpSpPr>
        <p:sp>
          <p:nvSpPr>
            <p:cNvPr id="389" name="SMARTInkShape-3654">
              <a:extLst>
                <a:ext uri="{FF2B5EF4-FFF2-40B4-BE49-F238E27FC236}">
                  <a16:creationId xmlns:a16="http://schemas.microsoft.com/office/drawing/2014/main" xmlns="" id="{15A03088-C306-4F89-8537-9D591A987A2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14518" y="2349500"/>
              <a:ext cx="320133" cy="520610"/>
            </a:xfrm>
            <a:custGeom>
              <a:avLst/>
              <a:gdLst/>
              <a:ahLst/>
              <a:cxnLst/>
              <a:rect l="0" t="0" r="0" b="0"/>
              <a:pathLst>
                <a:path w="320133" h="520610">
                  <a:moveTo>
                    <a:pt x="320132" y="0"/>
                  </a:moveTo>
                  <a:lnTo>
                    <a:pt x="320132" y="0"/>
                  </a:lnTo>
                  <a:lnTo>
                    <a:pt x="288302" y="39014"/>
                  </a:lnTo>
                  <a:lnTo>
                    <a:pt x="260360" y="78723"/>
                  </a:lnTo>
                  <a:lnTo>
                    <a:pt x="244300" y="103988"/>
                  </a:lnTo>
                  <a:lnTo>
                    <a:pt x="227242" y="132119"/>
                  </a:lnTo>
                  <a:lnTo>
                    <a:pt x="209524" y="162163"/>
                  </a:lnTo>
                  <a:lnTo>
                    <a:pt x="189242" y="197009"/>
                  </a:lnTo>
                  <a:lnTo>
                    <a:pt x="167255" y="235056"/>
                  </a:lnTo>
                  <a:lnTo>
                    <a:pt x="144133" y="275237"/>
                  </a:lnTo>
                  <a:lnTo>
                    <a:pt x="121660" y="313314"/>
                  </a:lnTo>
                  <a:lnTo>
                    <a:pt x="99622" y="349987"/>
                  </a:lnTo>
                  <a:lnTo>
                    <a:pt x="77875" y="385725"/>
                  </a:lnTo>
                  <a:lnTo>
                    <a:pt x="59850" y="415900"/>
                  </a:lnTo>
                  <a:lnTo>
                    <a:pt x="44305" y="442366"/>
                  </a:lnTo>
                  <a:lnTo>
                    <a:pt x="19742" y="485179"/>
                  </a:lnTo>
                  <a:lnTo>
                    <a:pt x="0" y="520609"/>
                  </a:lnTo>
                  <a:lnTo>
                    <a:pt x="2632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655">
              <a:extLst>
                <a:ext uri="{FF2B5EF4-FFF2-40B4-BE49-F238E27FC236}">
                  <a16:creationId xmlns:a16="http://schemas.microsoft.com/office/drawing/2014/main" xmlns="" id="{3BD8029C-8C01-4DA4-B435-FC69E2BB5C3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367804" y="2308006"/>
              <a:ext cx="236697" cy="169090"/>
            </a:xfrm>
            <a:custGeom>
              <a:avLst/>
              <a:gdLst/>
              <a:ahLst/>
              <a:cxnLst/>
              <a:rect l="0" t="0" r="0" b="0"/>
              <a:pathLst>
                <a:path w="236697" h="169090">
                  <a:moveTo>
                    <a:pt x="77946" y="60544"/>
                  </a:moveTo>
                  <a:lnTo>
                    <a:pt x="77946" y="60544"/>
                  </a:lnTo>
                  <a:lnTo>
                    <a:pt x="72479" y="38675"/>
                  </a:lnTo>
                  <a:lnTo>
                    <a:pt x="71478" y="37498"/>
                  </a:lnTo>
                  <a:lnTo>
                    <a:pt x="68487" y="36190"/>
                  </a:lnTo>
                  <a:lnTo>
                    <a:pt x="52723" y="52309"/>
                  </a:lnTo>
                  <a:lnTo>
                    <a:pt x="23522" y="98794"/>
                  </a:lnTo>
                  <a:lnTo>
                    <a:pt x="4584" y="145711"/>
                  </a:lnTo>
                  <a:lnTo>
                    <a:pt x="186" y="161896"/>
                  </a:lnTo>
                  <a:lnTo>
                    <a:pt x="0" y="166212"/>
                  </a:lnTo>
                  <a:lnTo>
                    <a:pt x="583" y="169089"/>
                  </a:lnTo>
                  <a:lnTo>
                    <a:pt x="3088" y="168185"/>
                  </a:lnTo>
                  <a:lnTo>
                    <a:pt x="41642" y="122131"/>
                  </a:lnTo>
                  <a:lnTo>
                    <a:pt x="69808" y="86740"/>
                  </a:lnTo>
                  <a:lnTo>
                    <a:pt x="100435" y="51020"/>
                  </a:lnTo>
                  <a:lnTo>
                    <a:pt x="144033" y="13899"/>
                  </a:lnTo>
                  <a:lnTo>
                    <a:pt x="168465" y="1478"/>
                  </a:lnTo>
                  <a:lnTo>
                    <a:pt x="178508" y="0"/>
                  </a:lnTo>
                  <a:lnTo>
                    <a:pt x="195313" y="4002"/>
                  </a:lnTo>
                  <a:lnTo>
                    <a:pt x="207956" y="20362"/>
                  </a:lnTo>
                  <a:lnTo>
                    <a:pt x="224198" y="67737"/>
                  </a:lnTo>
                  <a:lnTo>
                    <a:pt x="236696" y="124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687">
            <a:extLst>
              <a:ext uri="{FF2B5EF4-FFF2-40B4-BE49-F238E27FC236}">
                <a16:creationId xmlns:a16="http://schemas.microsoft.com/office/drawing/2014/main" xmlns="" id="{301388D9-38E4-4A39-B5FC-E9ED189AF824}"/>
              </a:ext>
            </a:extLst>
          </p:cNvPr>
          <p:cNvGrpSpPr/>
          <p:nvPr/>
        </p:nvGrpSpPr>
        <p:grpSpPr>
          <a:xfrm>
            <a:off x="10134863" y="1714378"/>
            <a:ext cx="780788" cy="447111"/>
            <a:chOff x="10134863" y="1714378"/>
            <a:chExt cx="780788" cy="447111"/>
          </a:xfrm>
        </p:grpSpPr>
        <p:sp>
          <p:nvSpPr>
            <p:cNvPr id="392" name="SMARTInkShape-3656">
              <a:extLst>
                <a:ext uri="{FF2B5EF4-FFF2-40B4-BE49-F238E27FC236}">
                  <a16:creationId xmlns:a16="http://schemas.microsoft.com/office/drawing/2014/main" xmlns="" id="{5904E63B-FC86-4D63-B44C-1F898AE9A19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90200" y="1854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657">
              <a:extLst>
                <a:ext uri="{FF2B5EF4-FFF2-40B4-BE49-F238E27FC236}">
                  <a16:creationId xmlns:a16="http://schemas.microsoft.com/office/drawing/2014/main" xmlns="" id="{9CCEF483-DC42-44FF-88F1-924B92D6702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02900" y="1714378"/>
              <a:ext cx="387351" cy="272133"/>
            </a:xfrm>
            <a:custGeom>
              <a:avLst/>
              <a:gdLst/>
              <a:ahLst/>
              <a:cxnLst/>
              <a:rect l="0" t="0" r="0" b="0"/>
              <a:pathLst>
                <a:path w="387351" h="272133">
                  <a:moveTo>
                    <a:pt x="0" y="254122"/>
                  </a:moveTo>
                  <a:lnTo>
                    <a:pt x="0" y="254122"/>
                  </a:lnTo>
                  <a:lnTo>
                    <a:pt x="3370" y="254122"/>
                  </a:lnTo>
                  <a:lnTo>
                    <a:pt x="15902" y="257780"/>
                  </a:lnTo>
                  <a:lnTo>
                    <a:pt x="37609" y="251291"/>
                  </a:lnTo>
                  <a:lnTo>
                    <a:pt x="54109" y="242986"/>
                  </a:lnTo>
                  <a:lnTo>
                    <a:pt x="68500" y="229887"/>
                  </a:lnTo>
                  <a:lnTo>
                    <a:pt x="76305" y="216540"/>
                  </a:lnTo>
                  <a:lnTo>
                    <a:pt x="79069" y="204258"/>
                  </a:lnTo>
                  <a:lnTo>
                    <a:pt x="77946" y="194095"/>
                  </a:lnTo>
                  <a:lnTo>
                    <a:pt x="76659" y="191526"/>
                  </a:lnTo>
                  <a:lnTo>
                    <a:pt x="75094" y="190519"/>
                  </a:lnTo>
                  <a:lnTo>
                    <a:pt x="73345" y="190553"/>
                  </a:lnTo>
                  <a:lnTo>
                    <a:pt x="64143" y="204086"/>
                  </a:lnTo>
                  <a:lnTo>
                    <a:pt x="55852" y="222598"/>
                  </a:lnTo>
                  <a:lnTo>
                    <a:pt x="54926" y="237054"/>
                  </a:lnTo>
                  <a:lnTo>
                    <a:pt x="60082" y="265959"/>
                  </a:lnTo>
                  <a:lnTo>
                    <a:pt x="62634" y="269775"/>
                  </a:lnTo>
                  <a:lnTo>
                    <a:pt x="65742" y="271613"/>
                  </a:lnTo>
                  <a:lnTo>
                    <a:pt x="69228" y="272132"/>
                  </a:lnTo>
                  <a:lnTo>
                    <a:pt x="90989" y="262751"/>
                  </a:lnTo>
                  <a:lnTo>
                    <a:pt x="133346" y="227628"/>
                  </a:lnTo>
                  <a:lnTo>
                    <a:pt x="165544" y="197795"/>
                  </a:lnTo>
                  <a:lnTo>
                    <a:pt x="174939" y="193810"/>
                  </a:lnTo>
                  <a:lnTo>
                    <a:pt x="178009" y="193453"/>
                  </a:lnTo>
                  <a:lnTo>
                    <a:pt x="180055" y="193920"/>
                  </a:lnTo>
                  <a:lnTo>
                    <a:pt x="181419" y="194938"/>
                  </a:lnTo>
                  <a:lnTo>
                    <a:pt x="181625" y="196321"/>
                  </a:lnTo>
                  <a:lnTo>
                    <a:pt x="179968" y="199740"/>
                  </a:lnTo>
                  <a:lnTo>
                    <a:pt x="180646" y="205493"/>
                  </a:lnTo>
                  <a:lnTo>
                    <a:pt x="183458" y="213942"/>
                  </a:lnTo>
                  <a:lnTo>
                    <a:pt x="182982" y="214635"/>
                  </a:lnTo>
                  <a:lnTo>
                    <a:pt x="180573" y="215406"/>
                  </a:lnTo>
                  <a:lnTo>
                    <a:pt x="178943" y="214905"/>
                  </a:lnTo>
                  <a:lnTo>
                    <a:pt x="173279" y="211536"/>
                  </a:lnTo>
                  <a:lnTo>
                    <a:pt x="166318" y="209917"/>
                  </a:lnTo>
                  <a:lnTo>
                    <a:pt x="162089" y="216487"/>
                  </a:lnTo>
                  <a:lnTo>
                    <a:pt x="155046" y="236418"/>
                  </a:lnTo>
                  <a:lnTo>
                    <a:pt x="153891" y="253109"/>
                  </a:lnTo>
                  <a:lnTo>
                    <a:pt x="156118" y="260257"/>
                  </a:lnTo>
                  <a:lnTo>
                    <a:pt x="159114" y="262445"/>
                  </a:lnTo>
                  <a:lnTo>
                    <a:pt x="168085" y="264877"/>
                  </a:lnTo>
                  <a:lnTo>
                    <a:pt x="188406" y="259503"/>
                  </a:lnTo>
                  <a:lnTo>
                    <a:pt x="219042" y="245604"/>
                  </a:lnTo>
                  <a:lnTo>
                    <a:pt x="251560" y="214596"/>
                  </a:lnTo>
                  <a:lnTo>
                    <a:pt x="276669" y="182462"/>
                  </a:lnTo>
                  <a:lnTo>
                    <a:pt x="303587" y="143956"/>
                  </a:lnTo>
                  <a:lnTo>
                    <a:pt x="329660" y="100972"/>
                  </a:lnTo>
                  <a:lnTo>
                    <a:pt x="351596" y="61642"/>
                  </a:lnTo>
                  <a:lnTo>
                    <a:pt x="367227" y="28875"/>
                  </a:lnTo>
                  <a:lnTo>
                    <a:pt x="371820" y="7257"/>
                  </a:lnTo>
                  <a:lnTo>
                    <a:pt x="371353" y="2056"/>
                  </a:lnTo>
                  <a:lnTo>
                    <a:pt x="369630" y="0"/>
                  </a:lnTo>
                  <a:lnTo>
                    <a:pt x="367070" y="41"/>
                  </a:lnTo>
                  <a:lnTo>
                    <a:pt x="349984" y="16953"/>
                  </a:lnTo>
                  <a:lnTo>
                    <a:pt x="327046" y="57790"/>
                  </a:lnTo>
                  <a:lnTo>
                    <a:pt x="312571" y="93956"/>
                  </a:lnTo>
                  <a:lnTo>
                    <a:pt x="299787" y="131431"/>
                  </a:lnTo>
                  <a:lnTo>
                    <a:pt x="289402" y="164550"/>
                  </a:lnTo>
                  <a:lnTo>
                    <a:pt x="282363" y="210962"/>
                  </a:lnTo>
                  <a:lnTo>
                    <a:pt x="284481" y="233529"/>
                  </a:lnTo>
                  <a:lnTo>
                    <a:pt x="287019" y="242510"/>
                  </a:lnTo>
                  <a:lnTo>
                    <a:pt x="292240" y="248497"/>
                  </a:lnTo>
                  <a:lnTo>
                    <a:pt x="307449" y="255150"/>
                  </a:lnTo>
                  <a:lnTo>
                    <a:pt x="327852" y="254344"/>
                  </a:lnTo>
                  <a:lnTo>
                    <a:pt x="339219" y="252153"/>
                  </a:lnTo>
                  <a:lnTo>
                    <a:pt x="359373" y="240312"/>
                  </a:lnTo>
                  <a:lnTo>
                    <a:pt x="387350" y="216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658">
              <a:extLst>
                <a:ext uri="{FF2B5EF4-FFF2-40B4-BE49-F238E27FC236}">
                  <a16:creationId xmlns:a16="http://schemas.microsoft.com/office/drawing/2014/main" xmlns="" id="{215556BE-AD5A-49B0-917A-188957A562D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01350" y="1847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0000" y="15679"/>
                  </a:lnTo>
                  <a:lnTo>
                    <a:pt x="83503" y="68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659">
              <a:extLst>
                <a:ext uri="{FF2B5EF4-FFF2-40B4-BE49-F238E27FC236}">
                  <a16:creationId xmlns:a16="http://schemas.microsoft.com/office/drawing/2014/main" xmlns="" id="{AB422CD1-8F97-4F93-8BA0-55531994C4E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134863" y="1781625"/>
              <a:ext cx="313222" cy="379864"/>
            </a:xfrm>
            <a:custGeom>
              <a:avLst/>
              <a:gdLst/>
              <a:ahLst/>
              <a:cxnLst/>
              <a:rect l="0" t="0" r="0" b="0"/>
              <a:pathLst>
                <a:path w="313222" h="379864">
                  <a:moveTo>
                    <a:pt x="6087" y="371025"/>
                  </a:moveTo>
                  <a:lnTo>
                    <a:pt x="6087" y="371025"/>
                  </a:lnTo>
                  <a:lnTo>
                    <a:pt x="2716" y="374396"/>
                  </a:lnTo>
                  <a:lnTo>
                    <a:pt x="1061" y="377932"/>
                  </a:lnTo>
                  <a:lnTo>
                    <a:pt x="620" y="379863"/>
                  </a:lnTo>
                  <a:lnTo>
                    <a:pt x="325" y="379739"/>
                  </a:lnTo>
                  <a:lnTo>
                    <a:pt x="0" y="375839"/>
                  </a:lnTo>
                  <a:lnTo>
                    <a:pt x="5563" y="330845"/>
                  </a:lnTo>
                  <a:lnTo>
                    <a:pt x="8559" y="308255"/>
                  </a:lnTo>
                  <a:lnTo>
                    <a:pt x="11969" y="282611"/>
                  </a:lnTo>
                  <a:lnTo>
                    <a:pt x="14946" y="252110"/>
                  </a:lnTo>
                  <a:lnTo>
                    <a:pt x="17637" y="218371"/>
                  </a:lnTo>
                  <a:lnTo>
                    <a:pt x="20137" y="182472"/>
                  </a:lnTo>
                  <a:lnTo>
                    <a:pt x="23919" y="147251"/>
                  </a:lnTo>
                  <a:lnTo>
                    <a:pt x="28558" y="112481"/>
                  </a:lnTo>
                  <a:lnTo>
                    <a:pt x="33767" y="78012"/>
                  </a:lnTo>
                  <a:lnTo>
                    <a:pt x="54609" y="32188"/>
                  </a:lnTo>
                  <a:lnTo>
                    <a:pt x="68068" y="16017"/>
                  </a:lnTo>
                  <a:lnTo>
                    <a:pt x="82685" y="6647"/>
                  </a:lnTo>
                  <a:lnTo>
                    <a:pt x="113979" y="0"/>
                  </a:lnTo>
                  <a:lnTo>
                    <a:pt x="127404" y="3025"/>
                  </a:lnTo>
                  <a:lnTo>
                    <a:pt x="149846" y="17675"/>
                  </a:lnTo>
                  <a:lnTo>
                    <a:pt x="154844" y="31036"/>
                  </a:lnTo>
                  <a:lnTo>
                    <a:pt x="154751" y="66578"/>
                  </a:lnTo>
                  <a:lnTo>
                    <a:pt x="151415" y="102600"/>
                  </a:lnTo>
                  <a:lnTo>
                    <a:pt x="149541" y="120109"/>
                  </a:lnTo>
                  <a:lnTo>
                    <a:pt x="136167" y="150851"/>
                  </a:lnTo>
                  <a:lnTo>
                    <a:pt x="108601" y="184433"/>
                  </a:lnTo>
                  <a:lnTo>
                    <a:pt x="91159" y="196373"/>
                  </a:lnTo>
                  <a:lnTo>
                    <a:pt x="60729" y="204038"/>
                  </a:lnTo>
                  <a:lnTo>
                    <a:pt x="51539" y="204381"/>
                  </a:lnTo>
                  <a:lnTo>
                    <a:pt x="49088" y="203484"/>
                  </a:lnTo>
                  <a:lnTo>
                    <a:pt x="47455" y="202181"/>
                  </a:lnTo>
                  <a:lnTo>
                    <a:pt x="47071" y="202018"/>
                  </a:lnTo>
                  <a:lnTo>
                    <a:pt x="62825" y="221331"/>
                  </a:lnTo>
                  <a:lnTo>
                    <a:pt x="108208" y="268896"/>
                  </a:lnTo>
                  <a:lnTo>
                    <a:pt x="139949" y="304502"/>
                  </a:lnTo>
                  <a:lnTo>
                    <a:pt x="149307" y="309710"/>
                  </a:lnTo>
                  <a:lnTo>
                    <a:pt x="155895" y="308276"/>
                  </a:lnTo>
                  <a:lnTo>
                    <a:pt x="172622" y="299157"/>
                  </a:lnTo>
                  <a:lnTo>
                    <a:pt x="210694" y="260168"/>
                  </a:lnTo>
                  <a:lnTo>
                    <a:pt x="236297" y="217345"/>
                  </a:lnTo>
                  <a:lnTo>
                    <a:pt x="241753" y="202534"/>
                  </a:lnTo>
                  <a:lnTo>
                    <a:pt x="241825" y="191247"/>
                  </a:lnTo>
                  <a:lnTo>
                    <a:pt x="240151" y="188379"/>
                  </a:lnTo>
                  <a:lnTo>
                    <a:pt x="237624" y="187172"/>
                  </a:lnTo>
                  <a:lnTo>
                    <a:pt x="234528" y="187073"/>
                  </a:lnTo>
                  <a:lnTo>
                    <a:pt x="225444" y="196370"/>
                  </a:lnTo>
                  <a:lnTo>
                    <a:pt x="205736" y="231084"/>
                  </a:lnTo>
                  <a:lnTo>
                    <a:pt x="204097" y="239631"/>
                  </a:lnTo>
                  <a:lnTo>
                    <a:pt x="206041" y="254772"/>
                  </a:lnTo>
                  <a:lnTo>
                    <a:pt x="209240" y="259656"/>
                  </a:lnTo>
                  <a:lnTo>
                    <a:pt x="213488" y="262912"/>
                  </a:lnTo>
                  <a:lnTo>
                    <a:pt x="218438" y="265083"/>
                  </a:lnTo>
                  <a:lnTo>
                    <a:pt x="235224" y="261851"/>
                  </a:lnTo>
                  <a:lnTo>
                    <a:pt x="254682" y="252653"/>
                  </a:lnTo>
                  <a:lnTo>
                    <a:pt x="270384" y="239158"/>
                  </a:lnTo>
                  <a:lnTo>
                    <a:pt x="291936" y="203840"/>
                  </a:lnTo>
                  <a:lnTo>
                    <a:pt x="302736" y="178500"/>
                  </a:lnTo>
                  <a:lnTo>
                    <a:pt x="303337" y="178469"/>
                  </a:lnTo>
                  <a:lnTo>
                    <a:pt x="309502" y="216368"/>
                  </a:lnTo>
                  <a:lnTo>
                    <a:pt x="313221" y="252999"/>
                  </a:lnTo>
                  <a:lnTo>
                    <a:pt x="308444" y="297562"/>
                  </a:lnTo>
                  <a:lnTo>
                    <a:pt x="308438" y="336793"/>
                  </a:lnTo>
                  <a:lnTo>
                    <a:pt x="303684" y="357457"/>
                  </a:lnTo>
                  <a:lnTo>
                    <a:pt x="294985" y="370404"/>
                  </a:lnTo>
                  <a:lnTo>
                    <a:pt x="289701" y="374844"/>
                  </a:lnTo>
                  <a:lnTo>
                    <a:pt x="284770" y="376393"/>
                  </a:lnTo>
                  <a:lnTo>
                    <a:pt x="280070" y="376015"/>
                  </a:lnTo>
                  <a:lnTo>
                    <a:pt x="275526" y="374352"/>
                  </a:lnTo>
                  <a:lnTo>
                    <a:pt x="266714" y="363096"/>
                  </a:lnTo>
                  <a:lnTo>
                    <a:pt x="253737" y="339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688">
            <a:extLst>
              <a:ext uri="{FF2B5EF4-FFF2-40B4-BE49-F238E27FC236}">
                <a16:creationId xmlns:a16="http://schemas.microsoft.com/office/drawing/2014/main" xmlns="" id="{AED95EBA-B655-4236-89FF-D90A8B635941}"/>
              </a:ext>
            </a:extLst>
          </p:cNvPr>
          <p:cNvGrpSpPr/>
          <p:nvPr/>
        </p:nvGrpSpPr>
        <p:grpSpPr>
          <a:xfrm>
            <a:off x="787400" y="2790356"/>
            <a:ext cx="1327151" cy="555958"/>
            <a:chOff x="787400" y="2790356"/>
            <a:chExt cx="1327151" cy="555958"/>
          </a:xfrm>
        </p:grpSpPr>
        <p:sp>
          <p:nvSpPr>
            <p:cNvPr id="397" name="SMARTInkShape-3660">
              <a:extLst>
                <a:ext uri="{FF2B5EF4-FFF2-40B4-BE49-F238E27FC236}">
                  <a16:creationId xmlns:a16="http://schemas.microsoft.com/office/drawing/2014/main" xmlns="" id="{2BDFEBD8-95E3-4507-81FC-1CE3DDFDF1A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58950" y="2790356"/>
              <a:ext cx="289548" cy="269258"/>
            </a:xfrm>
            <a:custGeom>
              <a:avLst/>
              <a:gdLst/>
              <a:ahLst/>
              <a:cxnLst/>
              <a:rect l="0" t="0" r="0" b="0"/>
              <a:pathLst>
                <a:path w="289548" h="269258">
                  <a:moveTo>
                    <a:pt x="0" y="219544"/>
                  </a:moveTo>
                  <a:lnTo>
                    <a:pt x="0" y="219544"/>
                  </a:lnTo>
                  <a:lnTo>
                    <a:pt x="0" y="222915"/>
                  </a:lnTo>
                  <a:lnTo>
                    <a:pt x="1411" y="223908"/>
                  </a:lnTo>
                  <a:lnTo>
                    <a:pt x="6742" y="225011"/>
                  </a:lnTo>
                  <a:lnTo>
                    <a:pt x="21048" y="222261"/>
                  </a:lnTo>
                  <a:lnTo>
                    <a:pt x="38692" y="210236"/>
                  </a:lnTo>
                  <a:lnTo>
                    <a:pt x="50583" y="193268"/>
                  </a:lnTo>
                  <a:lnTo>
                    <a:pt x="55204" y="174834"/>
                  </a:lnTo>
                  <a:lnTo>
                    <a:pt x="54404" y="164160"/>
                  </a:lnTo>
                  <a:lnTo>
                    <a:pt x="53203" y="159338"/>
                  </a:lnTo>
                  <a:lnTo>
                    <a:pt x="50285" y="156829"/>
                  </a:lnTo>
                  <a:lnTo>
                    <a:pt x="46223" y="155862"/>
                  </a:lnTo>
                  <a:lnTo>
                    <a:pt x="41399" y="155922"/>
                  </a:lnTo>
                  <a:lnTo>
                    <a:pt x="30394" y="165397"/>
                  </a:lnTo>
                  <a:lnTo>
                    <a:pt x="19858" y="181368"/>
                  </a:lnTo>
                  <a:lnTo>
                    <a:pt x="12824" y="200225"/>
                  </a:lnTo>
                  <a:lnTo>
                    <a:pt x="11639" y="230675"/>
                  </a:lnTo>
                  <a:lnTo>
                    <a:pt x="15757" y="255298"/>
                  </a:lnTo>
                  <a:lnTo>
                    <a:pt x="21349" y="265538"/>
                  </a:lnTo>
                  <a:lnTo>
                    <a:pt x="24816" y="269257"/>
                  </a:lnTo>
                  <a:lnTo>
                    <a:pt x="29244" y="268914"/>
                  </a:lnTo>
                  <a:lnTo>
                    <a:pt x="39808" y="261006"/>
                  </a:lnTo>
                  <a:lnTo>
                    <a:pt x="68907" y="225748"/>
                  </a:lnTo>
                  <a:lnTo>
                    <a:pt x="92775" y="184615"/>
                  </a:lnTo>
                  <a:lnTo>
                    <a:pt x="112861" y="152672"/>
                  </a:lnTo>
                  <a:lnTo>
                    <a:pt x="123303" y="143962"/>
                  </a:lnTo>
                  <a:lnTo>
                    <a:pt x="126652" y="143050"/>
                  </a:lnTo>
                  <a:lnTo>
                    <a:pt x="128885" y="143854"/>
                  </a:lnTo>
                  <a:lnTo>
                    <a:pt x="130373" y="145800"/>
                  </a:lnTo>
                  <a:lnTo>
                    <a:pt x="132027" y="151726"/>
                  </a:lnTo>
                  <a:lnTo>
                    <a:pt x="135115" y="183443"/>
                  </a:lnTo>
                  <a:lnTo>
                    <a:pt x="140223" y="192855"/>
                  </a:lnTo>
                  <a:lnTo>
                    <a:pt x="142165" y="195401"/>
                  </a:lnTo>
                  <a:lnTo>
                    <a:pt x="143460" y="196393"/>
                  </a:lnTo>
                  <a:lnTo>
                    <a:pt x="144323" y="196349"/>
                  </a:lnTo>
                  <a:lnTo>
                    <a:pt x="144899" y="195614"/>
                  </a:lnTo>
                  <a:lnTo>
                    <a:pt x="145949" y="167758"/>
                  </a:lnTo>
                  <a:lnTo>
                    <a:pt x="142649" y="152772"/>
                  </a:lnTo>
                  <a:lnTo>
                    <a:pt x="140960" y="150335"/>
                  </a:lnTo>
                  <a:lnTo>
                    <a:pt x="139129" y="149416"/>
                  </a:lnTo>
                  <a:lnTo>
                    <a:pt x="137203" y="149509"/>
                  </a:lnTo>
                  <a:lnTo>
                    <a:pt x="124379" y="159752"/>
                  </a:lnTo>
                  <a:lnTo>
                    <a:pt x="116898" y="176036"/>
                  </a:lnTo>
                  <a:lnTo>
                    <a:pt x="109717" y="220985"/>
                  </a:lnTo>
                  <a:lnTo>
                    <a:pt x="111845" y="247957"/>
                  </a:lnTo>
                  <a:lnTo>
                    <a:pt x="114780" y="254009"/>
                  </a:lnTo>
                  <a:lnTo>
                    <a:pt x="123685" y="262613"/>
                  </a:lnTo>
                  <a:lnTo>
                    <a:pt x="129729" y="263074"/>
                  </a:lnTo>
                  <a:lnTo>
                    <a:pt x="143970" y="257940"/>
                  </a:lnTo>
                  <a:lnTo>
                    <a:pt x="171226" y="236408"/>
                  </a:lnTo>
                  <a:lnTo>
                    <a:pt x="201644" y="194202"/>
                  </a:lnTo>
                  <a:lnTo>
                    <a:pt x="224381" y="157716"/>
                  </a:lnTo>
                  <a:lnTo>
                    <a:pt x="247186" y="117982"/>
                  </a:lnTo>
                  <a:lnTo>
                    <a:pt x="266729" y="76803"/>
                  </a:lnTo>
                  <a:lnTo>
                    <a:pt x="279178" y="42509"/>
                  </a:lnTo>
                  <a:lnTo>
                    <a:pt x="289547" y="2854"/>
                  </a:lnTo>
                  <a:lnTo>
                    <a:pt x="288987" y="295"/>
                  </a:lnTo>
                  <a:lnTo>
                    <a:pt x="287202" y="0"/>
                  </a:lnTo>
                  <a:lnTo>
                    <a:pt x="284602" y="1215"/>
                  </a:lnTo>
                  <a:lnTo>
                    <a:pt x="274199" y="19779"/>
                  </a:lnTo>
                  <a:lnTo>
                    <a:pt x="262180" y="54365"/>
                  </a:lnTo>
                  <a:lnTo>
                    <a:pt x="253872" y="85453"/>
                  </a:lnTo>
                  <a:lnTo>
                    <a:pt x="243144" y="133011"/>
                  </a:lnTo>
                  <a:lnTo>
                    <a:pt x="239259" y="172033"/>
                  </a:lnTo>
                  <a:lnTo>
                    <a:pt x="244268" y="210081"/>
                  </a:lnTo>
                  <a:lnTo>
                    <a:pt x="247512" y="215352"/>
                  </a:lnTo>
                  <a:lnTo>
                    <a:pt x="251791" y="218866"/>
                  </a:lnTo>
                  <a:lnTo>
                    <a:pt x="256761" y="221209"/>
                  </a:lnTo>
                  <a:lnTo>
                    <a:pt x="267927" y="221930"/>
                  </a:lnTo>
                  <a:lnTo>
                    <a:pt x="285750" y="21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661">
              <a:extLst>
                <a:ext uri="{FF2B5EF4-FFF2-40B4-BE49-F238E27FC236}">
                  <a16:creationId xmlns:a16="http://schemas.microsoft.com/office/drawing/2014/main" xmlns="" id="{85B70AA2-B60D-454D-BDAC-1FEF70A4AFD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695450" y="29400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1095"/>
                  </a:lnTo>
                  <a:lnTo>
                    <a:pt x="2117" y="880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662">
              <a:extLst>
                <a:ext uri="{FF2B5EF4-FFF2-40B4-BE49-F238E27FC236}">
                  <a16:creationId xmlns:a16="http://schemas.microsoft.com/office/drawing/2014/main" xmlns="" id="{3336C0FD-2749-4801-9E24-72D3E5D4BA4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84362" y="3016250"/>
              <a:ext cx="46746" cy="220421"/>
            </a:xfrm>
            <a:custGeom>
              <a:avLst/>
              <a:gdLst/>
              <a:ahLst/>
              <a:cxnLst/>
              <a:rect l="0" t="0" r="0" b="0"/>
              <a:pathLst>
                <a:path w="46746" h="220421">
                  <a:moveTo>
                    <a:pt x="11088" y="0"/>
                  </a:moveTo>
                  <a:lnTo>
                    <a:pt x="11088" y="0"/>
                  </a:lnTo>
                  <a:lnTo>
                    <a:pt x="11088" y="3371"/>
                  </a:lnTo>
                  <a:lnTo>
                    <a:pt x="14851" y="6907"/>
                  </a:lnTo>
                  <a:lnTo>
                    <a:pt x="17830" y="8838"/>
                  </a:lnTo>
                  <a:lnTo>
                    <a:pt x="28765" y="25040"/>
                  </a:lnTo>
                  <a:lnTo>
                    <a:pt x="40942" y="54456"/>
                  </a:lnTo>
                  <a:lnTo>
                    <a:pt x="46745" y="96725"/>
                  </a:lnTo>
                  <a:lnTo>
                    <a:pt x="46221" y="128596"/>
                  </a:lnTo>
                  <a:lnTo>
                    <a:pt x="40077" y="172629"/>
                  </a:lnTo>
                  <a:lnTo>
                    <a:pt x="25359" y="212370"/>
                  </a:lnTo>
                  <a:lnTo>
                    <a:pt x="21308" y="217074"/>
                  </a:lnTo>
                  <a:lnTo>
                    <a:pt x="17196" y="219505"/>
                  </a:lnTo>
                  <a:lnTo>
                    <a:pt x="13043" y="220420"/>
                  </a:lnTo>
                  <a:lnTo>
                    <a:pt x="9569" y="218913"/>
                  </a:lnTo>
                  <a:lnTo>
                    <a:pt x="3828" y="211595"/>
                  </a:lnTo>
                  <a:lnTo>
                    <a:pt x="0" y="175348"/>
                  </a:lnTo>
                  <a:lnTo>
                    <a:pt x="5608" y="127763"/>
                  </a:lnTo>
                  <a:lnTo>
                    <a:pt x="110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663">
              <a:extLst>
                <a:ext uri="{FF2B5EF4-FFF2-40B4-BE49-F238E27FC236}">
                  <a16:creationId xmlns:a16="http://schemas.microsoft.com/office/drawing/2014/main" xmlns="" id="{35B90031-4448-45EC-BABB-2D8D050D158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59733" y="3136900"/>
              <a:ext cx="138818" cy="145389"/>
            </a:xfrm>
            <a:custGeom>
              <a:avLst/>
              <a:gdLst/>
              <a:ahLst/>
              <a:cxnLst/>
              <a:rect l="0" t="0" r="0" b="0"/>
              <a:pathLst>
                <a:path w="138818" h="145389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441" y="54711"/>
                  </a:lnTo>
                  <a:lnTo>
                    <a:pt x="0" y="51291"/>
                  </a:lnTo>
                  <a:lnTo>
                    <a:pt x="1116" y="48305"/>
                  </a:lnTo>
                  <a:lnTo>
                    <a:pt x="6121" y="43105"/>
                  </a:lnTo>
                  <a:lnTo>
                    <a:pt x="23613" y="36212"/>
                  </a:lnTo>
                  <a:lnTo>
                    <a:pt x="36815" y="37496"/>
                  </a:lnTo>
                  <a:lnTo>
                    <a:pt x="43299" y="39814"/>
                  </a:lnTo>
                  <a:lnTo>
                    <a:pt x="62538" y="56560"/>
                  </a:lnTo>
                  <a:lnTo>
                    <a:pt x="74902" y="86138"/>
                  </a:lnTo>
                  <a:lnTo>
                    <a:pt x="76291" y="118342"/>
                  </a:lnTo>
                  <a:lnTo>
                    <a:pt x="71987" y="133971"/>
                  </a:lnTo>
                  <a:lnTo>
                    <a:pt x="66076" y="143503"/>
                  </a:lnTo>
                  <a:lnTo>
                    <a:pt x="63512" y="145058"/>
                  </a:lnTo>
                  <a:lnTo>
                    <a:pt x="61097" y="145388"/>
                  </a:lnTo>
                  <a:lnTo>
                    <a:pt x="58781" y="142787"/>
                  </a:lnTo>
                  <a:lnTo>
                    <a:pt x="54327" y="132369"/>
                  </a:lnTo>
                  <a:lnTo>
                    <a:pt x="54595" y="97155"/>
                  </a:lnTo>
                  <a:lnTo>
                    <a:pt x="65884" y="54343"/>
                  </a:lnTo>
                  <a:lnTo>
                    <a:pt x="82635" y="23863"/>
                  </a:lnTo>
                  <a:lnTo>
                    <a:pt x="96679" y="12252"/>
                  </a:lnTo>
                  <a:lnTo>
                    <a:pt x="111622" y="5445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664">
              <a:extLst>
                <a:ext uri="{FF2B5EF4-FFF2-40B4-BE49-F238E27FC236}">
                  <a16:creationId xmlns:a16="http://schemas.microsoft.com/office/drawing/2014/main" xmlns="" id="{F7F7ACAB-6E30-4888-B909-422625C1535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49400" y="3035440"/>
              <a:ext cx="127001" cy="101042"/>
            </a:xfrm>
            <a:custGeom>
              <a:avLst/>
              <a:gdLst/>
              <a:ahLst/>
              <a:cxnLst/>
              <a:rect l="0" t="0" r="0" b="0"/>
              <a:pathLst>
                <a:path w="127001" h="101042">
                  <a:moveTo>
                    <a:pt x="0" y="69710"/>
                  </a:moveTo>
                  <a:lnTo>
                    <a:pt x="0" y="69710"/>
                  </a:lnTo>
                  <a:lnTo>
                    <a:pt x="0" y="73081"/>
                  </a:lnTo>
                  <a:lnTo>
                    <a:pt x="1411" y="74074"/>
                  </a:lnTo>
                  <a:lnTo>
                    <a:pt x="6742" y="75177"/>
                  </a:lnTo>
                  <a:lnTo>
                    <a:pt x="21047" y="72427"/>
                  </a:lnTo>
                  <a:lnTo>
                    <a:pt x="38692" y="60402"/>
                  </a:lnTo>
                  <a:lnTo>
                    <a:pt x="57325" y="43434"/>
                  </a:lnTo>
                  <a:lnTo>
                    <a:pt x="64283" y="29339"/>
                  </a:lnTo>
                  <a:lnTo>
                    <a:pt x="66139" y="21630"/>
                  </a:lnTo>
                  <a:lnTo>
                    <a:pt x="65965" y="15078"/>
                  </a:lnTo>
                  <a:lnTo>
                    <a:pt x="62008" y="4037"/>
                  </a:lnTo>
                  <a:lnTo>
                    <a:pt x="58272" y="1233"/>
                  </a:lnTo>
                  <a:lnTo>
                    <a:pt x="53665" y="70"/>
                  </a:lnTo>
                  <a:lnTo>
                    <a:pt x="48477" y="0"/>
                  </a:lnTo>
                  <a:lnTo>
                    <a:pt x="31062" y="6643"/>
                  </a:lnTo>
                  <a:lnTo>
                    <a:pt x="22507" y="17456"/>
                  </a:lnTo>
                  <a:lnTo>
                    <a:pt x="15606" y="35648"/>
                  </a:lnTo>
                  <a:lnTo>
                    <a:pt x="14637" y="40652"/>
                  </a:lnTo>
                  <a:lnTo>
                    <a:pt x="20016" y="61179"/>
                  </a:lnTo>
                  <a:lnTo>
                    <a:pt x="30547" y="78393"/>
                  </a:lnTo>
                  <a:lnTo>
                    <a:pt x="40387" y="86034"/>
                  </a:lnTo>
                  <a:lnTo>
                    <a:pt x="65787" y="98278"/>
                  </a:lnTo>
                  <a:lnTo>
                    <a:pt x="85438" y="101041"/>
                  </a:lnTo>
                  <a:lnTo>
                    <a:pt x="86592" y="100475"/>
                  </a:lnTo>
                  <a:lnTo>
                    <a:pt x="87361" y="99393"/>
                  </a:lnTo>
                  <a:lnTo>
                    <a:pt x="87874" y="97965"/>
                  </a:lnTo>
                  <a:lnTo>
                    <a:pt x="92181" y="72216"/>
                  </a:lnTo>
                  <a:lnTo>
                    <a:pt x="97712" y="59242"/>
                  </a:lnTo>
                  <a:lnTo>
                    <a:pt x="103635" y="52593"/>
                  </a:lnTo>
                  <a:lnTo>
                    <a:pt x="110971" y="47991"/>
                  </a:lnTo>
                  <a:lnTo>
                    <a:pt x="127000" y="4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665">
              <a:extLst>
                <a:ext uri="{FF2B5EF4-FFF2-40B4-BE49-F238E27FC236}">
                  <a16:creationId xmlns:a16="http://schemas.microsoft.com/office/drawing/2014/main" xmlns="" id="{6CB897B2-A98C-4E1A-8704-FD22ABD814B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58900" y="2896579"/>
              <a:ext cx="146051" cy="305236"/>
            </a:xfrm>
            <a:custGeom>
              <a:avLst/>
              <a:gdLst/>
              <a:ahLst/>
              <a:cxnLst/>
              <a:rect l="0" t="0" r="0" b="0"/>
              <a:pathLst>
                <a:path w="146051" h="305236">
                  <a:moveTo>
                    <a:pt x="0" y="126021"/>
                  </a:moveTo>
                  <a:lnTo>
                    <a:pt x="0" y="126021"/>
                  </a:lnTo>
                  <a:lnTo>
                    <a:pt x="3371" y="126021"/>
                  </a:lnTo>
                  <a:lnTo>
                    <a:pt x="6907" y="124140"/>
                  </a:lnTo>
                  <a:lnTo>
                    <a:pt x="8838" y="122650"/>
                  </a:lnTo>
                  <a:lnTo>
                    <a:pt x="10831" y="122363"/>
                  </a:lnTo>
                  <a:lnTo>
                    <a:pt x="14927" y="123925"/>
                  </a:lnTo>
                  <a:lnTo>
                    <a:pt x="21199" y="132142"/>
                  </a:lnTo>
                  <a:lnTo>
                    <a:pt x="33636" y="174273"/>
                  </a:lnTo>
                  <a:lnTo>
                    <a:pt x="45009" y="211579"/>
                  </a:lnTo>
                  <a:lnTo>
                    <a:pt x="53553" y="252031"/>
                  </a:lnTo>
                  <a:lnTo>
                    <a:pt x="55971" y="299065"/>
                  </a:lnTo>
                  <a:lnTo>
                    <a:pt x="54953" y="302767"/>
                  </a:lnTo>
                  <a:lnTo>
                    <a:pt x="53568" y="305235"/>
                  </a:lnTo>
                  <a:lnTo>
                    <a:pt x="44504" y="292925"/>
                  </a:lnTo>
                  <a:lnTo>
                    <a:pt x="32480" y="265818"/>
                  </a:lnTo>
                  <a:lnTo>
                    <a:pt x="22432" y="225547"/>
                  </a:lnTo>
                  <a:lnTo>
                    <a:pt x="18482" y="202250"/>
                  </a:lnTo>
                  <a:lnTo>
                    <a:pt x="15144" y="177546"/>
                  </a:lnTo>
                  <a:lnTo>
                    <a:pt x="12213" y="151904"/>
                  </a:lnTo>
                  <a:lnTo>
                    <a:pt x="10837" y="108361"/>
                  </a:lnTo>
                  <a:lnTo>
                    <a:pt x="13283" y="71606"/>
                  </a:lnTo>
                  <a:lnTo>
                    <a:pt x="19074" y="41159"/>
                  </a:lnTo>
                  <a:lnTo>
                    <a:pt x="30114" y="21041"/>
                  </a:lnTo>
                  <a:lnTo>
                    <a:pt x="44429" y="8102"/>
                  </a:lnTo>
                  <a:lnTo>
                    <a:pt x="60198" y="0"/>
                  </a:lnTo>
                  <a:lnTo>
                    <a:pt x="69060" y="379"/>
                  </a:lnTo>
                  <a:lnTo>
                    <a:pt x="88314" y="8326"/>
                  </a:lnTo>
                  <a:lnTo>
                    <a:pt x="104867" y="28792"/>
                  </a:lnTo>
                  <a:lnTo>
                    <a:pt x="117163" y="56702"/>
                  </a:lnTo>
                  <a:lnTo>
                    <a:pt x="122674" y="102738"/>
                  </a:lnTo>
                  <a:lnTo>
                    <a:pt x="118963" y="130490"/>
                  </a:lnTo>
                  <a:lnTo>
                    <a:pt x="108846" y="151290"/>
                  </a:lnTo>
                  <a:lnTo>
                    <a:pt x="95648" y="166179"/>
                  </a:lnTo>
                  <a:lnTo>
                    <a:pt x="82727" y="175149"/>
                  </a:lnTo>
                  <a:lnTo>
                    <a:pt x="63552" y="180794"/>
                  </a:lnTo>
                  <a:lnTo>
                    <a:pt x="58596" y="180175"/>
                  </a:lnTo>
                  <a:lnTo>
                    <a:pt x="54586" y="178352"/>
                  </a:lnTo>
                  <a:lnTo>
                    <a:pt x="46452" y="172027"/>
                  </a:lnTo>
                  <a:lnTo>
                    <a:pt x="46490" y="172920"/>
                  </a:lnTo>
                  <a:lnTo>
                    <a:pt x="48414" y="177674"/>
                  </a:lnTo>
                  <a:lnTo>
                    <a:pt x="60206" y="191655"/>
                  </a:lnTo>
                  <a:lnTo>
                    <a:pt x="104357" y="225712"/>
                  </a:lnTo>
                  <a:lnTo>
                    <a:pt x="146050" y="25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666">
              <a:extLst>
                <a:ext uri="{FF2B5EF4-FFF2-40B4-BE49-F238E27FC236}">
                  <a16:creationId xmlns:a16="http://schemas.microsoft.com/office/drawing/2014/main" xmlns="" id="{9D780B5C-0D78-46EB-A41A-C1976C52CAC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90080" y="2948067"/>
              <a:ext cx="105321" cy="308624"/>
            </a:xfrm>
            <a:custGeom>
              <a:avLst/>
              <a:gdLst/>
              <a:ahLst/>
              <a:cxnLst/>
              <a:rect l="0" t="0" r="0" b="0"/>
              <a:pathLst>
                <a:path w="105321" h="308624">
                  <a:moveTo>
                    <a:pt x="67220" y="23733"/>
                  </a:moveTo>
                  <a:lnTo>
                    <a:pt x="67220" y="23733"/>
                  </a:lnTo>
                  <a:lnTo>
                    <a:pt x="60313" y="6774"/>
                  </a:lnTo>
                  <a:lnTo>
                    <a:pt x="56389" y="2084"/>
                  </a:lnTo>
                  <a:lnTo>
                    <a:pt x="52293" y="0"/>
                  </a:lnTo>
                  <a:lnTo>
                    <a:pt x="35908" y="15682"/>
                  </a:lnTo>
                  <a:lnTo>
                    <a:pt x="19921" y="52784"/>
                  </a:lnTo>
                  <a:lnTo>
                    <a:pt x="10685" y="90972"/>
                  </a:lnTo>
                  <a:lnTo>
                    <a:pt x="3288" y="134756"/>
                  </a:lnTo>
                  <a:lnTo>
                    <a:pt x="0" y="177734"/>
                  </a:lnTo>
                  <a:lnTo>
                    <a:pt x="420" y="218472"/>
                  </a:lnTo>
                  <a:lnTo>
                    <a:pt x="3665" y="254217"/>
                  </a:lnTo>
                  <a:lnTo>
                    <a:pt x="9810" y="279511"/>
                  </a:lnTo>
                  <a:lnTo>
                    <a:pt x="21008" y="296398"/>
                  </a:lnTo>
                  <a:lnTo>
                    <a:pt x="27945" y="302876"/>
                  </a:lnTo>
                  <a:lnTo>
                    <a:pt x="36098" y="306489"/>
                  </a:lnTo>
                  <a:lnTo>
                    <a:pt x="54564" y="308623"/>
                  </a:lnTo>
                  <a:lnTo>
                    <a:pt x="105320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667">
              <a:extLst>
                <a:ext uri="{FF2B5EF4-FFF2-40B4-BE49-F238E27FC236}">
                  <a16:creationId xmlns:a16="http://schemas.microsoft.com/office/drawing/2014/main" xmlns="" id="{DF403507-F713-4A23-98CF-BDA68C03126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958492" y="2863850"/>
              <a:ext cx="156059" cy="69851"/>
            </a:xfrm>
            <a:custGeom>
              <a:avLst/>
              <a:gdLst/>
              <a:ahLst/>
              <a:cxnLst/>
              <a:rect l="0" t="0" r="0" b="0"/>
              <a:pathLst>
                <a:path w="156059" h="69851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4781"/>
                  </a:lnTo>
                  <a:lnTo>
                    <a:pt x="513" y="62943"/>
                  </a:lnTo>
                  <a:lnTo>
                    <a:pt x="1562" y="61012"/>
                  </a:lnTo>
                  <a:lnTo>
                    <a:pt x="19892" y="51552"/>
                  </a:lnTo>
                  <a:lnTo>
                    <a:pt x="57779" y="39812"/>
                  </a:lnTo>
                  <a:lnTo>
                    <a:pt x="98010" y="24026"/>
                  </a:lnTo>
                  <a:lnTo>
                    <a:pt x="140933" y="6209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668">
              <a:extLst>
                <a:ext uri="{FF2B5EF4-FFF2-40B4-BE49-F238E27FC236}">
                  <a16:creationId xmlns:a16="http://schemas.microsoft.com/office/drawing/2014/main" xmlns="" id="{B67ECEF5-0B12-48D7-9A88-61BFE3F2550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7400" y="2958596"/>
              <a:ext cx="159270" cy="387718"/>
            </a:xfrm>
            <a:custGeom>
              <a:avLst/>
              <a:gdLst/>
              <a:ahLst/>
              <a:cxnLst/>
              <a:rect l="0" t="0" r="0" b="0"/>
              <a:pathLst>
                <a:path w="159270" h="387718">
                  <a:moveTo>
                    <a:pt x="0" y="133854"/>
                  </a:moveTo>
                  <a:lnTo>
                    <a:pt x="0" y="133854"/>
                  </a:lnTo>
                  <a:lnTo>
                    <a:pt x="6742" y="137225"/>
                  </a:lnTo>
                  <a:lnTo>
                    <a:pt x="17677" y="152805"/>
                  </a:lnTo>
                  <a:lnTo>
                    <a:pt x="33308" y="199974"/>
                  </a:lnTo>
                  <a:lnTo>
                    <a:pt x="39028" y="233091"/>
                  </a:lnTo>
                  <a:lnTo>
                    <a:pt x="43922" y="270857"/>
                  </a:lnTo>
                  <a:lnTo>
                    <a:pt x="48448" y="309044"/>
                  </a:lnTo>
                  <a:lnTo>
                    <a:pt x="54258" y="354782"/>
                  </a:lnTo>
                  <a:lnTo>
                    <a:pt x="56769" y="386591"/>
                  </a:lnTo>
                  <a:lnTo>
                    <a:pt x="56190" y="387717"/>
                  </a:lnTo>
                  <a:lnTo>
                    <a:pt x="55099" y="387057"/>
                  </a:lnTo>
                  <a:lnTo>
                    <a:pt x="53666" y="385206"/>
                  </a:lnTo>
                  <a:lnTo>
                    <a:pt x="44907" y="352262"/>
                  </a:lnTo>
                  <a:lnTo>
                    <a:pt x="35481" y="310417"/>
                  </a:lnTo>
                  <a:lnTo>
                    <a:pt x="30004" y="285429"/>
                  </a:lnTo>
                  <a:lnTo>
                    <a:pt x="25647" y="260304"/>
                  </a:lnTo>
                  <a:lnTo>
                    <a:pt x="22037" y="235087"/>
                  </a:lnTo>
                  <a:lnTo>
                    <a:pt x="18925" y="209809"/>
                  </a:lnTo>
                  <a:lnTo>
                    <a:pt x="15466" y="166671"/>
                  </a:lnTo>
                  <a:lnTo>
                    <a:pt x="14635" y="129390"/>
                  </a:lnTo>
                  <a:lnTo>
                    <a:pt x="16617" y="96356"/>
                  </a:lnTo>
                  <a:lnTo>
                    <a:pt x="21700" y="53364"/>
                  </a:lnTo>
                  <a:lnTo>
                    <a:pt x="31282" y="30582"/>
                  </a:lnTo>
                  <a:lnTo>
                    <a:pt x="44242" y="13167"/>
                  </a:lnTo>
                  <a:lnTo>
                    <a:pt x="57057" y="3075"/>
                  </a:lnTo>
                  <a:lnTo>
                    <a:pt x="73572" y="0"/>
                  </a:lnTo>
                  <a:lnTo>
                    <a:pt x="82915" y="168"/>
                  </a:lnTo>
                  <a:lnTo>
                    <a:pt x="102703" y="7881"/>
                  </a:lnTo>
                  <a:lnTo>
                    <a:pt x="122551" y="22127"/>
                  </a:lnTo>
                  <a:lnTo>
                    <a:pt x="140780" y="42570"/>
                  </a:lnTo>
                  <a:lnTo>
                    <a:pt x="156797" y="81250"/>
                  </a:lnTo>
                  <a:lnTo>
                    <a:pt x="159269" y="120619"/>
                  </a:lnTo>
                  <a:lnTo>
                    <a:pt x="145420" y="162467"/>
                  </a:lnTo>
                  <a:lnTo>
                    <a:pt x="129307" y="183965"/>
                  </a:lnTo>
                  <a:lnTo>
                    <a:pt x="109681" y="199164"/>
                  </a:lnTo>
                  <a:lnTo>
                    <a:pt x="68232" y="212789"/>
                  </a:lnTo>
                  <a:lnTo>
                    <a:pt x="60305" y="213994"/>
                  </a:lnTo>
                  <a:lnTo>
                    <a:pt x="55725" y="213386"/>
                  </a:lnTo>
                  <a:lnTo>
                    <a:pt x="53378" y="211570"/>
                  </a:lnTo>
                  <a:lnTo>
                    <a:pt x="50800" y="203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689">
            <a:extLst>
              <a:ext uri="{FF2B5EF4-FFF2-40B4-BE49-F238E27FC236}">
                <a16:creationId xmlns:a16="http://schemas.microsoft.com/office/drawing/2014/main" xmlns="" id="{20FDCA2A-DA82-4FB1-AA3E-9856AF4BF252}"/>
              </a:ext>
            </a:extLst>
          </p:cNvPr>
          <p:cNvGrpSpPr/>
          <p:nvPr/>
        </p:nvGrpSpPr>
        <p:grpSpPr>
          <a:xfrm>
            <a:off x="2350383" y="2596183"/>
            <a:ext cx="1633601" cy="592624"/>
            <a:chOff x="2350383" y="2596183"/>
            <a:chExt cx="1633601" cy="592624"/>
          </a:xfrm>
        </p:grpSpPr>
        <p:sp>
          <p:nvSpPr>
            <p:cNvPr id="407" name="SMARTInkShape-3669">
              <a:extLst>
                <a:ext uri="{FF2B5EF4-FFF2-40B4-BE49-F238E27FC236}">
                  <a16:creationId xmlns:a16="http://schemas.microsoft.com/office/drawing/2014/main" xmlns="" id="{996671E5-8202-4D9D-B047-5F58BBF41A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06372" y="2882900"/>
              <a:ext cx="39239" cy="89864"/>
            </a:xfrm>
            <a:custGeom>
              <a:avLst/>
              <a:gdLst/>
              <a:ahLst/>
              <a:cxnLst/>
              <a:rect l="0" t="0" r="0" b="0"/>
              <a:pathLst>
                <a:path w="39239" h="89864">
                  <a:moveTo>
                    <a:pt x="17828" y="12700"/>
                  </a:moveTo>
                  <a:lnTo>
                    <a:pt x="17828" y="12700"/>
                  </a:lnTo>
                  <a:lnTo>
                    <a:pt x="14457" y="9329"/>
                  </a:lnTo>
                  <a:lnTo>
                    <a:pt x="12759" y="9747"/>
                  </a:lnTo>
                  <a:lnTo>
                    <a:pt x="8990" y="13975"/>
                  </a:lnTo>
                  <a:lnTo>
                    <a:pt x="2901" y="31030"/>
                  </a:lnTo>
                  <a:lnTo>
                    <a:pt x="0" y="53957"/>
                  </a:lnTo>
                  <a:lnTo>
                    <a:pt x="2511" y="75254"/>
                  </a:lnTo>
                  <a:lnTo>
                    <a:pt x="7724" y="88228"/>
                  </a:lnTo>
                  <a:lnTo>
                    <a:pt x="11092" y="89863"/>
                  </a:lnTo>
                  <a:lnTo>
                    <a:pt x="20479" y="89798"/>
                  </a:lnTo>
                  <a:lnTo>
                    <a:pt x="24534" y="87382"/>
                  </a:lnTo>
                  <a:lnTo>
                    <a:pt x="30921" y="79053"/>
                  </a:lnTo>
                  <a:lnTo>
                    <a:pt x="38484" y="59093"/>
                  </a:lnTo>
                  <a:lnTo>
                    <a:pt x="39238" y="45313"/>
                  </a:lnTo>
                  <a:lnTo>
                    <a:pt x="38451" y="38676"/>
                  </a:lnTo>
                  <a:lnTo>
                    <a:pt x="31933" y="27537"/>
                  </a:lnTo>
                  <a:lnTo>
                    <a:pt x="5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670">
              <a:extLst>
                <a:ext uri="{FF2B5EF4-FFF2-40B4-BE49-F238E27FC236}">
                  <a16:creationId xmlns:a16="http://schemas.microsoft.com/office/drawing/2014/main" xmlns="" id="{5E925849-2D60-4EED-810A-F5A2F3D662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68688" y="2596183"/>
              <a:ext cx="41541" cy="592624"/>
            </a:xfrm>
            <a:custGeom>
              <a:avLst/>
              <a:gdLst/>
              <a:ahLst/>
              <a:cxnLst/>
              <a:rect l="0" t="0" r="0" b="0"/>
              <a:pathLst>
                <a:path w="41541" h="592624">
                  <a:moveTo>
                    <a:pt x="23712" y="7317"/>
                  </a:moveTo>
                  <a:lnTo>
                    <a:pt x="23712" y="7317"/>
                  </a:lnTo>
                  <a:lnTo>
                    <a:pt x="23712" y="575"/>
                  </a:lnTo>
                  <a:lnTo>
                    <a:pt x="24418" y="0"/>
                  </a:lnTo>
                  <a:lnTo>
                    <a:pt x="25593" y="1028"/>
                  </a:lnTo>
                  <a:lnTo>
                    <a:pt x="27083" y="3124"/>
                  </a:lnTo>
                  <a:lnTo>
                    <a:pt x="34543" y="39728"/>
                  </a:lnTo>
                  <a:lnTo>
                    <a:pt x="38639" y="73463"/>
                  </a:lnTo>
                  <a:lnTo>
                    <a:pt x="40013" y="95864"/>
                  </a:lnTo>
                  <a:lnTo>
                    <a:pt x="40929" y="121382"/>
                  </a:lnTo>
                  <a:lnTo>
                    <a:pt x="41540" y="148977"/>
                  </a:lnTo>
                  <a:lnTo>
                    <a:pt x="41242" y="177957"/>
                  </a:lnTo>
                  <a:lnTo>
                    <a:pt x="40338" y="207860"/>
                  </a:lnTo>
                  <a:lnTo>
                    <a:pt x="39029" y="238379"/>
                  </a:lnTo>
                  <a:lnTo>
                    <a:pt x="35334" y="271425"/>
                  </a:lnTo>
                  <a:lnTo>
                    <a:pt x="30049" y="306156"/>
                  </a:lnTo>
                  <a:lnTo>
                    <a:pt x="23703" y="342009"/>
                  </a:lnTo>
                  <a:lnTo>
                    <a:pt x="18767" y="377201"/>
                  </a:lnTo>
                  <a:lnTo>
                    <a:pt x="14771" y="411951"/>
                  </a:lnTo>
                  <a:lnTo>
                    <a:pt x="11402" y="446406"/>
                  </a:lnTo>
                  <a:lnTo>
                    <a:pt x="8449" y="477137"/>
                  </a:lnTo>
                  <a:lnTo>
                    <a:pt x="5776" y="505387"/>
                  </a:lnTo>
                  <a:lnTo>
                    <a:pt x="1629" y="552531"/>
                  </a:lnTo>
                  <a:lnTo>
                    <a:pt x="0" y="590000"/>
                  </a:lnTo>
                  <a:lnTo>
                    <a:pt x="849" y="592623"/>
                  </a:lnTo>
                  <a:lnTo>
                    <a:pt x="4662" y="59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671">
              <a:extLst>
                <a:ext uri="{FF2B5EF4-FFF2-40B4-BE49-F238E27FC236}">
                  <a16:creationId xmlns:a16="http://schemas.microsoft.com/office/drawing/2014/main" xmlns="" id="{F6E26589-6832-4896-9D1B-E7138A331D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59150" y="27940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39999" y="32241"/>
                  </a:lnTo>
                  <a:lnTo>
                    <a:pt x="83505" y="20685"/>
                  </a:lnTo>
                  <a:lnTo>
                    <a:pt x="128772" y="83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672">
              <a:extLst>
                <a:ext uri="{FF2B5EF4-FFF2-40B4-BE49-F238E27FC236}">
                  <a16:creationId xmlns:a16="http://schemas.microsoft.com/office/drawing/2014/main" xmlns="" id="{C4BC8F60-4FED-4C3C-8ECF-7495D8349B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24250" y="2794000"/>
              <a:ext cx="88901" cy="124829"/>
            </a:xfrm>
            <a:custGeom>
              <a:avLst/>
              <a:gdLst/>
              <a:ahLst/>
              <a:cxnLst/>
              <a:rect l="0" t="0" r="0" b="0"/>
              <a:pathLst>
                <a:path w="88901" h="124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33224" y="33408"/>
                  </a:lnTo>
                  <a:lnTo>
                    <a:pt x="47866" y="54662"/>
                  </a:lnTo>
                  <a:lnTo>
                    <a:pt x="54399" y="82205"/>
                  </a:lnTo>
                  <a:lnTo>
                    <a:pt x="52963" y="105966"/>
                  </a:lnTo>
                  <a:lnTo>
                    <a:pt x="50126" y="111566"/>
                  </a:lnTo>
                  <a:lnTo>
                    <a:pt x="41328" y="119670"/>
                  </a:lnTo>
                  <a:lnTo>
                    <a:pt x="32244" y="123742"/>
                  </a:lnTo>
                  <a:lnTo>
                    <a:pt x="27846" y="124828"/>
                  </a:lnTo>
                  <a:lnTo>
                    <a:pt x="24914" y="123435"/>
                  </a:lnTo>
                  <a:lnTo>
                    <a:pt x="22959" y="120390"/>
                  </a:lnTo>
                  <a:lnTo>
                    <a:pt x="21656" y="116243"/>
                  </a:lnTo>
                  <a:lnTo>
                    <a:pt x="23193" y="93552"/>
                  </a:lnTo>
                  <a:lnTo>
                    <a:pt x="40172" y="51327"/>
                  </a:lnTo>
                  <a:lnTo>
                    <a:pt x="58470" y="28143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673">
              <a:extLst>
                <a:ext uri="{FF2B5EF4-FFF2-40B4-BE49-F238E27FC236}">
                  <a16:creationId xmlns:a16="http://schemas.microsoft.com/office/drawing/2014/main" xmlns="" id="{835DC10D-14E0-4781-88B5-E95D71FECEB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58894" y="2767778"/>
              <a:ext cx="240007" cy="140045"/>
            </a:xfrm>
            <a:custGeom>
              <a:avLst/>
              <a:gdLst/>
              <a:ahLst/>
              <a:cxnLst/>
              <a:rect l="0" t="0" r="0" b="0"/>
              <a:pathLst>
                <a:path w="240007" h="140045">
                  <a:moveTo>
                    <a:pt x="5056" y="32572"/>
                  </a:moveTo>
                  <a:lnTo>
                    <a:pt x="5056" y="32572"/>
                  </a:lnTo>
                  <a:lnTo>
                    <a:pt x="5056" y="73325"/>
                  </a:lnTo>
                  <a:lnTo>
                    <a:pt x="30" y="119823"/>
                  </a:lnTo>
                  <a:lnTo>
                    <a:pt x="0" y="132028"/>
                  </a:lnTo>
                  <a:lnTo>
                    <a:pt x="2338" y="139804"/>
                  </a:lnTo>
                  <a:lnTo>
                    <a:pt x="4655" y="140044"/>
                  </a:lnTo>
                  <a:lnTo>
                    <a:pt x="29236" y="116365"/>
                  </a:lnTo>
                  <a:lnTo>
                    <a:pt x="67071" y="73484"/>
                  </a:lnTo>
                  <a:lnTo>
                    <a:pt x="88948" y="50397"/>
                  </a:lnTo>
                  <a:lnTo>
                    <a:pt x="88500" y="50805"/>
                  </a:lnTo>
                  <a:lnTo>
                    <a:pt x="87871" y="61493"/>
                  </a:lnTo>
                  <a:lnTo>
                    <a:pt x="96467" y="96381"/>
                  </a:lnTo>
                  <a:lnTo>
                    <a:pt x="102363" y="105146"/>
                  </a:lnTo>
                  <a:lnTo>
                    <a:pt x="105910" y="108471"/>
                  </a:lnTo>
                  <a:lnTo>
                    <a:pt x="111098" y="109277"/>
                  </a:lnTo>
                  <a:lnTo>
                    <a:pt x="124387" y="106410"/>
                  </a:lnTo>
                  <a:lnTo>
                    <a:pt x="144365" y="93490"/>
                  </a:lnTo>
                  <a:lnTo>
                    <a:pt x="176454" y="55193"/>
                  </a:lnTo>
                  <a:lnTo>
                    <a:pt x="187066" y="36276"/>
                  </a:lnTo>
                  <a:lnTo>
                    <a:pt x="194438" y="2677"/>
                  </a:lnTo>
                  <a:lnTo>
                    <a:pt x="192694" y="648"/>
                  </a:lnTo>
                  <a:lnTo>
                    <a:pt x="189415" y="0"/>
                  </a:lnTo>
                  <a:lnTo>
                    <a:pt x="185112" y="274"/>
                  </a:lnTo>
                  <a:lnTo>
                    <a:pt x="174686" y="8105"/>
                  </a:lnTo>
                  <a:lnTo>
                    <a:pt x="164408" y="21697"/>
                  </a:lnTo>
                  <a:lnTo>
                    <a:pt x="155361" y="49184"/>
                  </a:lnTo>
                  <a:lnTo>
                    <a:pt x="152997" y="69353"/>
                  </a:lnTo>
                  <a:lnTo>
                    <a:pt x="155709" y="86314"/>
                  </a:lnTo>
                  <a:lnTo>
                    <a:pt x="158408" y="93800"/>
                  </a:lnTo>
                  <a:lnTo>
                    <a:pt x="161619" y="98790"/>
                  </a:lnTo>
                  <a:lnTo>
                    <a:pt x="168949" y="104336"/>
                  </a:lnTo>
                  <a:lnTo>
                    <a:pt x="182554" y="103037"/>
                  </a:lnTo>
                  <a:lnTo>
                    <a:pt x="200361" y="96345"/>
                  </a:lnTo>
                  <a:lnTo>
                    <a:pt x="240006" y="7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674">
              <a:extLst>
                <a:ext uri="{FF2B5EF4-FFF2-40B4-BE49-F238E27FC236}">
                  <a16:creationId xmlns:a16="http://schemas.microsoft.com/office/drawing/2014/main" xmlns="" id="{C7B9F7F4-E8F1-481F-BD82-8DD7B67E03E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911600" y="2597150"/>
              <a:ext cx="72384" cy="361951"/>
            </a:xfrm>
            <a:custGeom>
              <a:avLst/>
              <a:gdLst/>
              <a:ahLst/>
              <a:cxnLst/>
              <a:rect l="0" t="0" r="0" b="0"/>
              <a:pathLst>
                <a:path w="72384" h="3619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8033" y="22322"/>
                  </a:lnTo>
                  <a:lnTo>
                    <a:pt x="64153" y="57022"/>
                  </a:lnTo>
                  <a:lnTo>
                    <a:pt x="69200" y="90019"/>
                  </a:lnTo>
                  <a:lnTo>
                    <a:pt x="72383" y="128909"/>
                  </a:lnTo>
                  <a:lnTo>
                    <a:pt x="71446" y="172063"/>
                  </a:lnTo>
                  <a:lnTo>
                    <a:pt x="66797" y="213350"/>
                  </a:lnTo>
                  <a:lnTo>
                    <a:pt x="60026" y="252161"/>
                  </a:lnTo>
                  <a:lnTo>
                    <a:pt x="52314" y="288225"/>
                  </a:lnTo>
                  <a:lnTo>
                    <a:pt x="36667" y="330149"/>
                  </a:lnTo>
                  <a:lnTo>
                    <a:pt x="22882" y="34617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675">
              <a:extLst>
                <a:ext uri="{FF2B5EF4-FFF2-40B4-BE49-F238E27FC236}">
                  <a16:creationId xmlns:a16="http://schemas.microsoft.com/office/drawing/2014/main" xmlns="" id="{004C470B-33A6-453C-87FD-7D3188CDF1D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76550" y="2756783"/>
              <a:ext cx="171451" cy="233397"/>
            </a:xfrm>
            <a:custGeom>
              <a:avLst/>
              <a:gdLst/>
              <a:ahLst/>
              <a:cxnLst/>
              <a:rect l="0" t="0" r="0" b="0"/>
              <a:pathLst>
                <a:path w="171451" h="23339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26026" y="47589"/>
                  </a:lnTo>
                  <a:lnTo>
                    <a:pt x="35321" y="79927"/>
                  </a:lnTo>
                  <a:lnTo>
                    <a:pt x="42274" y="115466"/>
                  </a:lnTo>
                  <a:lnTo>
                    <a:pt x="47010" y="151016"/>
                  </a:lnTo>
                  <a:lnTo>
                    <a:pt x="48971" y="195975"/>
                  </a:lnTo>
                  <a:lnTo>
                    <a:pt x="46930" y="215726"/>
                  </a:lnTo>
                  <a:lnTo>
                    <a:pt x="41789" y="227797"/>
                  </a:lnTo>
                  <a:lnTo>
                    <a:pt x="38443" y="232003"/>
                  </a:lnTo>
                  <a:lnTo>
                    <a:pt x="35507" y="233396"/>
                  </a:lnTo>
                  <a:lnTo>
                    <a:pt x="32844" y="232915"/>
                  </a:lnTo>
                  <a:lnTo>
                    <a:pt x="30362" y="231182"/>
                  </a:lnTo>
                  <a:lnTo>
                    <a:pt x="27605" y="223613"/>
                  </a:lnTo>
                  <a:lnTo>
                    <a:pt x="25835" y="208248"/>
                  </a:lnTo>
                  <a:lnTo>
                    <a:pt x="26396" y="206271"/>
                  </a:lnTo>
                  <a:lnTo>
                    <a:pt x="27475" y="204953"/>
                  </a:lnTo>
                  <a:lnTo>
                    <a:pt x="28900" y="204074"/>
                  </a:lnTo>
                  <a:lnTo>
                    <a:pt x="52547" y="199100"/>
                  </a:lnTo>
                  <a:lnTo>
                    <a:pt x="92424" y="160889"/>
                  </a:lnTo>
                  <a:lnTo>
                    <a:pt x="120092" y="117855"/>
                  </a:lnTo>
                  <a:lnTo>
                    <a:pt x="138124" y="81101"/>
                  </a:lnTo>
                  <a:lnTo>
                    <a:pt x="147856" y="44105"/>
                  </a:lnTo>
                  <a:lnTo>
                    <a:pt x="151801" y="2367"/>
                  </a:lnTo>
                  <a:lnTo>
                    <a:pt x="151295" y="578"/>
                  </a:lnTo>
                  <a:lnTo>
                    <a:pt x="150252" y="797"/>
                  </a:lnTo>
                  <a:lnTo>
                    <a:pt x="148852" y="2353"/>
                  </a:lnTo>
                  <a:lnTo>
                    <a:pt x="147309" y="41750"/>
                  </a:lnTo>
                  <a:lnTo>
                    <a:pt x="149667" y="73804"/>
                  </a:lnTo>
                  <a:lnTo>
                    <a:pt x="153067" y="107335"/>
                  </a:lnTo>
                  <a:lnTo>
                    <a:pt x="160829" y="152302"/>
                  </a:lnTo>
                  <a:lnTo>
                    <a:pt x="1714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676">
              <a:extLst>
                <a:ext uri="{FF2B5EF4-FFF2-40B4-BE49-F238E27FC236}">
                  <a16:creationId xmlns:a16="http://schemas.microsoft.com/office/drawing/2014/main" xmlns="" id="{99CD2AB7-F2C9-4FDD-9ED1-6C66724BA8A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43869" y="2914650"/>
              <a:ext cx="36305" cy="71799"/>
            </a:xfrm>
            <a:custGeom>
              <a:avLst/>
              <a:gdLst/>
              <a:ahLst/>
              <a:cxnLst/>
              <a:rect l="0" t="0" r="0" b="0"/>
              <a:pathLst>
                <a:path w="36305" h="71799">
                  <a:moveTo>
                    <a:pt x="15181" y="19050"/>
                  </a:moveTo>
                  <a:lnTo>
                    <a:pt x="15181" y="19050"/>
                  </a:lnTo>
                  <a:lnTo>
                    <a:pt x="15181" y="15679"/>
                  </a:lnTo>
                  <a:lnTo>
                    <a:pt x="13770" y="15392"/>
                  </a:lnTo>
                  <a:lnTo>
                    <a:pt x="8439" y="16954"/>
                  </a:lnTo>
                  <a:lnTo>
                    <a:pt x="3248" y="21881"/>
                  </a:lnTo>
                  <a:lnTo>
                    <a:pt x="875" y="25171"/>
                  </a:lnTo>
                  <a:lnTo>
                    <a:pt x="0" y="29480"/>
                  </a:lnTo>
                  <a:lnTo>
                    <a:pt x="5386" y="61058"/>
                  </a:lnTo>
                  <a:lnTo>
                    <a:pt x="7945" y="66105"/>
                  </a:lnTo>
                  <a:lnTo>
                    <a:pt x="11063" y="69470"/>
                  </a:lnTo>
                  <a:lnTo>
                    <a:pt x="14552" y="71713"/>
                  </a:lnTo>
                  <a:lnTo>
                    <a:pt x="18290" y="71798"/>
                  </a:lnTo>
                  <a:lnTo>
                    <a:pt x="26205" y="68128"/>
                  </a:lnTo>
                  <a:lnTo>
                    <a:pt x="35224" y="58130"/>
                  </a:lnTo>
                  <a:lnTo>
                    <a:pt x="36304" y="53570"/>
                  </a:lnTo>
                  <a:lnTo>
                    <a:pt x="34453" y="37039"/>
                  </a:lnTo>
                  <a:lnTo>
                    <a:pt x="21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677">
              <a:extLst>
                <a:ext uri="{FF2B5EF4-FFF2-40B4-BE49-F238E27FC236}">
                  <a16:creationId xmlns:a16="http://schemas.microsoft.com/office/drawing/2014/main" xmlns="" id="{E201A727-3343-4AFF-B564-DE31F9E232C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350383" y="2773130"/>
              <a:ext cx="138818" cy="252823"/>
            </a:xfrm>
            <a:custGeom>
              <a:avLst/>
              <a:gdLst/>
              <a:ahLst/>
              <a:cxnLst/>
              <a:rect l="0" t="0" r="0" b="0"/>
              <a:pathLst>
                <a:path w="138818" h="252823">
                  <a:moveTo>
                    <a:pt x="5467" y="8170"/>
                  </a:moveTo>
                  <a:lnTo>
                    <a:pt x="5467" y="8170"/>
                  </a:lnTo>
                  <a:lnTo>
                    <a:pt x="1103" y="147"/>
                  </a:lnTo>
                  <a:lnTo>
                    <a:pt x="441" y="0"/>
                  </a:lnTo>
                  <a:lnTo>
                    <a:pt x="0" y="606"/>
                  </a:lnTo>
                  <a:lnTo>
                    <a:pt x="5066" y="34114"/>
                  </a:lnTo>
                  <a:lnTo>
                    <a:pt x="11404" y="64856"/>
                  </a:lnTo>
                  <a:lnTo>
                    <a:pt x="18924" y="103449"/>
                  </a:lnTo>
                  <a:lnTo>
                    <a:pt x="24853" y="145060"/>
                  </a:lnTo>
                  <a:lnTo>
                    <a:pt x="25137" y="184721"/>
                  </a:lnTo>
                  <a:lnTo>
                    <a:pt x="21330" y="229266"/>
                  </a:lnTo>
                  <a:lnTo>
                    <a:pt x="15733" y="251323"/>
                  </a:lnTo>
                  <a:lnTo>
                    <a:pt x="14428" y="252822"/>
                  </a:lnTo>
                  <a:lnTo>
                    <a:pt x="13557" y="251705"/>
                  </a:lnTo>
                  <a:lnTo>
                    <a:pt x="12161" y="224590"/>
                  </a:lnTo>
                  <a:lnTo>
                    <a:pt x="22024" y="180585"/>
                  </a:lnTo>
                  <a:lnTo>
                    <a:pt x="33499" y="157799"/>
                  </a:lnTo>
                  <a:lnTo>
                    <a:pt x="41680" y="149225"/>
                  </a:lnTo>
                  <a:lnTo>
                    <a:pt x="50019" y="144944"/>
                  </a:lnTo>
                  <a:lnTo>
                    <a:pt x="70241" y="138826"/>
                  </a:lnTo>
                  <a:lnTo>
                    <a:pt x="88395" y="126140"/>
                  </a:lnTo>
                  <a:lnTo>
                    <a:pt x="103808" y="105605"/>
                  </a:lnTo>
                  <a:lnTo>
                    <a:pt x="124085" y="58143"/>
                  </a:lnTo>
                  <a:lnTo>
                    <a:pt x="136757" y="12976"/>
                  </a:lnTo>
                  <a:lnTo>
                    <a:pt x="137901" y="8189"/>
                  </a:lnTo>
                  <a:lnTo>
                    <a:pt x="138207" y="8888"/>
                  </a:lnTo>
                  <a:lnTo>
                    <a:pt x="137840" y="16250"/>
                  </a:lnTo>
                  <a:lnTo>
                    <a:pt x="133737" y="61115"/>
                  </a:lnTo>
                  <a:lnTo>
                    <a:pt x="132843" y="108524"/>
                  </a:lnTo>
                  <a:lnTo>
                    <a:pt x="132578" y="155732"/>
                  </a:lnTo>
                  <a:lnTo>
                    <a:pt x="134382" y="197942"/>
                  </a:lnTo>
                  <a:lnTo>
                    <a:pt x="138817" y="23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7" name="SMARTInkShape-3678">
            <a:extLst>
              <a:ext uri="{FF2B5EF4-FFF2-40B4-BE49-F238E27FC236}">
                <a16:creationId xmlns:a16="http://schemas.microsoft.com/office/drawing/2014/main" xmlns="" id="{5C22D9B6-6394-4B0C-9181-4FECA2F686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93960" y="2674233"/>
            <a:ext cx="92191" cy="287402"/>
          </a:xfrm>
          <a:custGeom>
            <a:avLst/>
            <a:gdLst/>
            <a:ahLst/>
            <a:cxnLst/>
            <a:rect l="0" t="0" r="0" b="0"/>
            <a:pathLst>
              <a:path w="92191" h="287402">
                <a:moveTo>
                  <a:pt x="47740" y="5467"/>
                </a:moveTo>
                <a:lnTo>
                  <a:pt x="47740" y="5467"/>
                </a:lnTo>
                <a:lnTo>
                  <a:pt x="47740" y="0"/>
                </a:lnTo>
                <a:lnTo>
                  <a:pt x="45858" y="11785"/>
                </a:lnTo>
                <a:lnTo>
                  <a:pt x="38902" y="50694"/>
                </a:lnTo>
                <a:lnTo>
                  <a:pt x="32993" y="81307"/>
                </a:lnTo>
                <a:lnTo>
                  <a:pt x="25664" y="116785"/>
                </a:lnTo>
                <a:lnTo>
                  <a:pt x="17702" y="156071"/>
                </a:lnTo>
                <a:lnTo>
                  <a:pt x="9460" y="195169"/>
                </a:lnTo>
                <a:lnTo>
                  <a:pt x="2504" y="230184"/>
                </a:lnTo>
                <a:lnTo>
                  <a:pt x="0" y="264353"/>
                </a:lnTo>
                <a:lnTo>
                  <a:pt x="4414" y="278336"/>
                </a:lnTo>
                <a:lnTo>
                  <a:pt x="8978" y="282630"/>
                </a:lnTo>
                <a:lnTo>
                  <a:pt x="21576" y="287401"/>
                </a:lnTo>
                <a:lnTo>
                  <a:pt x="38463" y="283876"/>
                </a:lnTo>
                <a:lnTo>
                  <a:pt x="64041" y="269992"/>
                </a:lnTo>
                <a:lnTo>
                  <a:pt x="76857" y="257795"/>
                </a:lnTo>
                <a:lnTo>
                  <a:pt x="92190" y="2277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SMARTInkShape-Group691">
            <a:extLst>
              <a:ext uri="{FF2B5EF4-FFF2-40B4-BE49-F238E27FC236}">
                <a16:creationId xmlns:a16="http://schemas.microsoft.com/office/drawing/2014/main" xmlns="" id="{8CDDAA58-4E1D-449C-BBFB-072912BDB7D8}"/>
              </a:ext>
            </a:extLst>
          </p:cNvPr>
          <p:cNvGrpSpPr/>
          <p:nvPr/>
        </p:nvGrpSpPr>
        <p:grpSpPr>
          <a:xfrm>
            <a:off x="1060450" y="3905250"/>
            <a:ext cx="273051" cy="88018"/>
            <a:chOff x="1060450" y="3905250"/>
            <a:chExt cx="273051" cy="88018"/>
          </a:xfrm>
        </p:grpSpPr>
        <p:sp>
          <p:nvSpPr>
            <p:cNvPr id="418" name="SMARTInkShape-3679">
              <a:extLst>
                <a:ext uri="{FF2B5EF4-FFF2-40B4-BE49-F238E27FC236}">
                  <a16:creationId xmlns:a16="http://schemas.microsoft.com/office/drawing/2014/main" xmlns="" id="{AF7017EB-166D-4376-8DA5-56D0318E487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60450" y="3905250"/>
              <a:ext cx="127001" cy="13093"/>
            </a:xfrm>
            <a:custGeom>
              <a:avLst/>
              <a:gdLst/>
              <a:ahLst/>
              <a:cxnLst/>
              <a:rect l="0" t="0" r="0" b="0"/>
              <a:pathLst>
                <a:path w="127001" h="13093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5580" y="13092"/>
                  </a:lnTo>
                  <a:lnTo>
                    <a:pt x="34206" y="12639"/>
                  </a:lnTo>
                  <a:lnTo>
                    <a:pt x="76222" y="633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680">
              <a:extLst>
                <a:ext uri="{FF2B5EF4-FFF2-40B4-BE49-F238E27FC236}">
                  <a16:creationId xmlns:a16="http://schemas.microsoft.com/office/drawing/2014/main" xmlns="" id="{D1F45733-CD2E-4B05-ADD4-D759ACE378A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14229" y="3956050"/>
              <a:ext cx="219272" cy="37218"/>
            </a:xfrm>
            <a:custGeom>
              <a:avLst/>
              <a:gdLst/>
              <a:ahLst/>
              <a:cxnLst/>
              <a:rect l="0" t="0" r="0" b="0"/>
              <a:pathLst>
                <a:path w="21927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38556" y="31096"/>
                  </a:lnTo>
                  <a:lnTo>
                    <a:pt x="76864" y="22287"/>
                  </a:lnTo>
                  <a:lnTo>
                    <a:pt x="122112" y="12728"/>
                  </a:lnTo>
                  <a:lnTo>
                    <a:pt x="146032" y="9191"/>
                  </a:lnTo>
                  <a:lnTo>
                    <a:pt x="186720" y="4084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692">
            <a:extLst>
              <a:ext uri="{FF2B5EF4-FFF2-40B4-BE49-F238E27FC236}">
                <a16:creationId xmlns:a16="http://schemas.microsoft.com/office/drawing/2014/main" xmlns="" id="{8AA0750F-5F3C-41E3-B58A-9F371C353709}"/>
              </a:ext>
            </a:extLst>
          </p:cNvPr>
          <p:cNvGrpSpPr/>
          <p:nvPr/>
        </p:nvGrpSpPr>
        <p:grpSpPr>
          <a:xfrm>
            <a:off x="1612900" y="3626482"/>
            <a:ext cx="1238251" cy="423322"/>
            <a:chOff x="1612900" y="3626482"/>
            <a:chExt cx="1238251" cy="423322"/>
          </a:xfrm>
        </p:grpSpPr>
        <p:sp>
          <p:nvSpPr>
            <p:cNvPr id="421" name="SMARTInkShape-3681">
              <a:extLst>
                <a:ext uri="{FF2B5EF4-FFF2-40B4-BE49-F238E27FC236}">
                  <a16:creationId xmlns:a16="http://schemas.microsoft.com/office/drawing/2014/main" xmlns="" id="{471E9963-4501-4603-A324-6B304CF5A3C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12900" y="3626482"/>
              <a:ext cx="107487" cy="423322"/>
            </a:xfrm>
            <a:custGeom>
              <a:avLst/>
              <a:gdLst/>
              <a:ahLst/>
              <a:cxnLst/>
              <a:rect l="0" t="0" r="0" b="0"/>
              <a:pathLst>
                <a:path w="107487" h="423322">
                  <a:moveTo>
                    <a:pt x="0" y="208918"/>
                  </a:moveTo>
                  <a:lnTo>
                    <a:pt x="0" y="208918"/>
                  </a:lnTo>
                  <a:lnTo>
                    <a:pt x="0" y="203451"/>
                  </a:lnTo>
                  <a:lnTo>
                    <a:pt x="15580" y="242644"/>
                  </a:lnTo>
                  <a:lnTo>
                    <a:pt x="29232" y="289466"/>
                  </a:lnTo>
                  <a:lnTo>
                    <a:pt x="37922" y="323269"/>
                  </a:lnTo>
                  <a:lnTo>
                    <a:pt x="45076" y="356402"/>
                  </a:lnTo>
                  <a:lnTo>
                    <a:pt x="49104" y="399294"/>
                  </a:lnTo>
                  <a:lnTo>
                    <a:pt x="50577" y="423321"/>
                  </a:lnTo>
                  <a:lnTo>
                    <a:pt x="50050" y="391283"/>
                  </a:lnTo>
                  <a:lnTo>
                    <a:pt x="47409" y="358172"/>
                  </a:lnTo>
                  <a:lnTo>
                    <a:pt x="44306" y="335232"/>
                  </a:lnTo>
                  <a:lnTo>
                    <a:pt x="40121" y="308650"/>
                  </a:lnTo>
                  <a:lnTo>
                    <a:pt x="35214" y="279639"/>
                  </a:lnTo>
                  <a:lnTo>
                    <a:pt x="30531" y="246893"/>
                  </a:lnTo>
                  <a:lnTo>
                    <a:pt x="25999" y="211657"/>
                  </a:lnTo>
                  <a:lnTo>
                    <a:pt x="21566" y="174760"/>
                  </a:lnTo>
                  <a:lnTo>
                    <a:pt x="19316" y="142402"/>
                  </a:lnTo>
                  <a:lnTo>
                    <a:pt x="18522" y="113068"/>
                  </a:lnTo>
                  <a:lnTo>
                    <a:pt x="18698" y="85751"/>
                  </a:lnTo>
                  <a:lnTo>
                    <a:pt x="22657" y="45992"/>
                  </a:lnTo>
                  <a:lnTo>
                    <a:pt x="29120" y="19384"/>
                  </a:lnTo>
                  <a:lnTo>
                    <a:pt x="36696" y="5207"/>
                  </a:lnTo>
                  <a:lnTo>
                    <a:pt x="42103" y="1849"/>
                  </a:lnTo>
                  <a:lnTo>
                    <a:pt x="55636" y="0"/>
                  </a:lnTo>
                  <a:lnTo>
                    <a:pt x="72940" y="7175"/>
                  </a:lnTo>
                  <a:lnTo>
                    <a:pt x="82493" y="13039"/>
                  </a:lnTo>
                  <a:lnTo>
                    <a:pt x="96871" y="30844"/>
                  </a:lnTo>
                  <a:lnTo>
                    <a:pt x="105848" y="52163"/>
                  </a:lnTo>
                  <a:lnTo>
                    <a:pt x="107486" y="73397"/>
                  </a:lnTo>
                  <a:lnTo>
                    <a:pt x="102099" y="92713"/>
                  </a:lnTo>
                  <a:lnTo>
                    <a:pt x="97700" y="101814"/>
                  </a:lnTo>
                  <a:lnTo>
                    <a:pt x="71282" y="128109"/>
                  </a:lnTo>
                  <a:lnTo>
                    <a:pt x="52377" y="137725"/>
                  </a:lnTo>
                  <a:lnTo>
                    <a:pt x="19050" y="14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682">
              <a:extLst>
                <a:ext uri="{FF2B5EF4-FFF2-40B4-BE49-F238E27FC236}">
                  <a16:creationId xmlns:a16="http://schemas.microsoft.com/office/drawing/2014/main" xmlns="" id="{AC8616B9-70C3-494E-9E60-DA184E08F4F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20850" y="3854450"/>
              <a:ext cx="184151" cy="171547"/>
            </a:xfrm>
            <a:custGeom>
              <a:avLst/>
              <a:gdLst/>
              <a:ahLst/>
              <a:cxnLst/>
              <a:rect l="0" t="0" r="0" b="0"/>
              <a:pathLst>
                <a:path w="184151" h="171547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10670" y="32516"/>
                  </a:lnTo>
                  <a:lnTo>
                    <a:pt x="15580" y="30144"/>
                  </a:lnTo>
                  <a:lnTo>
                    <a:pt x="28561" y="29390"/>
                  </a:lnTo>
                  <a:lnTo>
                    <a:pt x="44444" y="32818"/>
                  </a:lnTo>
                  <a:lnTo>
                    <a:pt x="63262" y="41397"/>
                  </a:lnTo>
                  <a:lnTo>
                    <a:pt x="79622" y="59791"/>
                  </a:lnTo>
                  <a:lnTo>
                    <a:pt x="92538" y="84429"/>
                  </a:lnTo>
                  <a:lnTo>
                    <a:pt x="102364" y="124656"/>
                  </a:lnTo>
                  <a:lnTo>
                    <a:pt x="101435" y="156723"/>
                  </a:lnTo>
                  <a:lnTo>
                    <a:pt x="98469" y="167962"/>
                  </a:lnTo>
                  <a:lnTo>
                    <a:pt x="96690" y="170536"/>
                  </a:lnTo>
                  <a:lnTo>
                    <a:pt x="94799" y="171546"/>
                  </a:lnTo>
                  <a:lnTo>
                    <a:pt x="92833" y="171514"/>
                  </a:lnTo>
                  <a:lnTo>
                    <a:pt x="92529" y="160190"/>
                  </a:lnTo>
                  <a:lnTo>
                    <a:pt x="100088" y="124369"/>
                  </a:lnTo>
                  <a:lnTo>
                    <a:pt x="112217" y="91964"/>
                  </a:lnTo>
                  <a:lnTo>
                    <a:pt x="142140" y="4480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683">
              <a:extLst>
                <a:ext uri="{FF2B5EF4-FFF2-40B4-BE49-F238E27FC236}">
                  <a16:creationId xmlns:a16="http://schemas.microsoft.com/office/drawing/2014/main" xmlns="" id="{7C2C20EB-E30D-4A06-9B50-1A4F97C65F6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94909" y="3646665"/>
              <a:ext cx="172042" cy="354502"/>
            </a:xfrm>
            <a:custGeom>
              <a:avLst/>
              <a:gdLst/>
              <a:ahLst/>
              <a:cxnLst/>
              <a:rect l="0" t="0" r="0" b="0"/>
              <a:pathLst>
                <a:path w="172042" h="354502">
                  <a:moveTo>
                    <a:pt x="83141" y="10935"/>
                  </a:moveTo>
                  <a:lnTo>
                    <a:pt x="83141" y="10935"/>
                  </a:lnTo>
                  <a:lnTo>
                    <a:pt x="79770" y="4193"/>
                  </a:lnTo>
                  <a:lnTo>
                    <a:pt x="77366" y="2207"/>
                  </a:lnTo>
                  <a:lnTo>
                    <a:pt x="70932" y="0"/>
                  </a:lnTo>
                  <a:lnTo>
                    <a:pt x="63368" y="901"/>
                  </a:lnTo>
                  <a:lnTo>
                    <a:pt x="59376" y="2129"/>
                  </a:lnTo>
                  <a:lnTo>
                    <a:pt x="51177" y="11019"/>
                  </a:lnTo>
                  <a:lnTo>
                    <a:pt x="31044" y="53206"/>
                  </a:lnTo>
                  <a:lnTo>
                    <a:pt x="20946" y="91106"/>
                  </a:lnTo>
                  <a:lnTo>
                    <a:pt x="11754" y="135466"/>
                  </a:lnTo>
                  <a:lnTo>
                    <a:pt x="2965" y="181053"/>
                  </a:lnTo>
                  <a:lnTo>
                    <a:pt x="0" y="227183"/>
                  </a:lnTo>
                  <a:lnTo>
                    <a:pt x="3150" y="270734"/>
                  </a:lnTo>
                  <a:lnTo>
                    <a:pt x="13958" y="306553"/>
                  </a:lnTo>
                  <a:lnTo>
                    <a:pt x="30050" y="331410"/>
                  </a:lnTo>
                  <a:lnTo>
                    <a:pt x="39280" y="341001"/>
                  </a:lnTo>
                  <a:lnTo>
                    <a:pt x="66470" y="351659"/>
                  </a:lnTo>
                  <a:lnTo>
                    <a:pt x="82610" y="354501"/>
                  </a:lnTo>
                  <a:lnTo>
                    <a:pt x="117477" y="350133"/>
                  </a:lnTo>
                  <a:lnTo>
                    <a:pt x="172041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684">
              <a:extLst>
                <a:ext uri="{FF2B5EF4-FFF2-40B4-BE49-F238E27FC236}">
                  <a16:creationId xmlns:a16="http://schemas.microsoft.com/office/drawing/2014/main" xmlns="" id="{F0219EB8-B769-482F-8B30-33BE261E87A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324983" y="3657695"/>
              <a:ext cx="97961" cy="302370"/>
            </a:xfrm>
            <a:custGeom>
              <a:avLst/>
              <a:gdLst/>
              <a:ahLst/>
              <a:cxnLst/>
              <a:rect l="0" t="0" r="0" b="0"/>
              <a:pathLst>
                <a:path w="97961" h="302370">
                  <a:moveTo>
                    <a:pt x="5467" y="120555"/>
                  </a:moveTo>
                  <a:lnTo>
                    <a:pt x="5467" y="120555"/>
                  </a:lnTo>
                  <a:lnTo>
                    <a:pt x="2096" y="123926"/>
                  </a:lnTo>
                  <a:lnTo>
                    <a:pt x="0" y="142877"/>
                  </a:lnTo>
                  <a:lnTo>
                    <a:pt x="3655" y="186661"/>
                  </a:lnTo>
                  <a:lnTo>
                    <a:pt x="5636" y="227082"/>
                  </a:lnTo>
                  <a:lnTo>
                    <a:pt x="9672" y="264772"/>
                  </a:lnTo>
                  <a:lnTo>
                    <a:pt x="10476" y="292324"/>
                  </a:lnTo>
                  <a:lnTo>
                    <a:pt x="8164" y="302260"/>
                  </a:lnTo>
                  <a:lnTo>
                    <a:pt x="7265" y="302369"/>
                  </a:lnTo>
                  <a:lnTo>
                    <a:pt x="5704" y="264817"/>
                  </a:lnTo>
                  <a:lnTo>
                    <a:pt x="3691" y="229121"/>
                  </a:lnTo>
                  <a:lnTo>
                    <a:pt x="1149" y="182917"/>
                  </a:lnTo>
                  <a:lnTo>
                    <a:pt x="472" y="155780"/>
                  </a:lnTo>
                  <a:lnTo>
                    <a:pt x="20" y="127105"/>
                  </a:lnTo>
                  <a:lnTo>
                    <a:pt x="1130" y="101638"/>
                  </a:lnTo>
                  <a:lnTo>
                    <a:pt x="6126" y="56409"/>
                  </a:lnTo>
                  <a:lnTo>
                    <a:pt x="16873" y="15471"/>
                  </a:lnTo>
                  <a:lnTo>
                    <a:pt x="24882" y="3295"/>
                  </a:lnTo>
                  <a:lnTo>
                    <a:pt x="28994" y="48"/>
                  </a:lnTo>
                  <a:lnTo>
                    <a:pt x="33146" y="0"/>
                  </a:lnTo>
                  <a:lnTo>
                    <a:pt x="37326" y="2085"/>
                  </a:lnTo>
                  <a:lnTo>
                    <a:pt x="41523" y="5592"/>
                  </a:lnTo>
                  <a:lnTo>
                    <a:pt x="46186" y="22658"/>
                  </a:lnTo>
                  <a:lnTo>
                    <a:pt x="48811" y="60034"/>
                  </a:lnTo>
                  <a:lnTo>
                    <a:pt x="47708" y="100506"/>
                  </a:lnTo>
                  <a:lnTo>
                    <a:pt x="38905" y="148106"/>
                  </a:lnTo>
                  <a:lnTo>
                    <a:pt x="38342" y="151622"/>
                  </a:lnTo>
                  <a:lnTo>
                    <a:pt x="38673" y="153967"/>
                  </a:lnTo>
                  <a:lnTo>
                    <a:pt x="39598" y="155529"/>
                  </a:lnTo>
                  <a:lnTo>
                    <a:pt x="40921" y="156571"/>
                  </a:lnTo>
                  <a:lnTo>
                    <a:pt x="65780" y="164308"/>
                  </a:lnTo>
                  <a:lnTo>
                    <a:pt x="76723" y="170810"/>
                  </a:lnTo>
                  <a:lnTo>
                    <a:pt x="91413" y="189146"/>
                  </a:lnTo>
                  <a:lnTo>
                    <a:pt x="97960" y="209082"/>
                  </a:lnTo>
                  <a:lnTo>
                    <a:pt x="93158" y="238507"/>
                  </a:lnTo>
                  <a:lnTo>
                    <a:pt x="79427" y="263924"/>
                  </a:lnTo>
                  <a:lnTo>
                    <a:pt x="66090" y="274349"/>
                  </a:lnTo>
                  <a:lnTo>
                    <a:pt x="51461" y="279925"/>
                  </a:lnTo>
                  <a:lnTo>
                    <a:pt x="37903" y="280051"/>
                  </a:lnTo>
                  <a:lnTo>
                    <a:pt x="18370" y="272784"/>
                  </a:lnTo>
                  <a:lnTo>
                    <a:pt x="14069" y="268608"/>
                  </a:lnTo>
                  <a:lnTo>
                    <a:pt x="9290" y="258323"/>
                  </a:lnTo>
                  <a:lnTo>
                    <a:pt x="11817" y="222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685">
              <a:extLst>
                <a:ext uri="{FF2B5EF4-FFF2-40B4-BE49-F238E27FC236}">
                  <a16:creationId xmlns:a16="http://schemas.microsoft.com/office/drawing/2014/main" xmlns="" id="{894ABB6D-2382-4F35-B062-30C5CE7ECB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82850" y="3657600"/>
              <a:ext cx="20363" cy="279401"/>
            </a:xfrm>
            <a:custGeom>
              <a:avLst/>
              <a:gdLst/>
              <a:ahLst/>
              <a:cxnLst/>
              <a:rect l="0" t="0" r="0" b="0"/>
              <a:pathLst>
                <a:path w="20363" h="279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7526"/>
                  </a:lnTo>
                  <a:lnTo>
                    <a:pt x="18298" y="48837"/>
                  </a:lnTo>
                  <a:lnTo>
                    <a:pt x="20362" y="82854"/>
                  </a:lnTo>
                  <a:lnTo>
                    <a:pt x="18927" y="121490"/>
                  </a:lnTo>
                  <a:lnTo>
                    <a:pt x="15938" y="162181"/>
                  </a:lnTo>
                  <a:lnTo>
                    <a:pt x="12258" y="200022"/>
                  </a:lnTo>
                  <a:lnTo>
                    <a:pt x="8100" y="245532"/>
                  </a:lnTo>
                  <a:lnTo>
                    <a:pt x="7834" y="264348"/>
                  </a:lnTo>
                  <a:lnTo>
                    <a:pt x="127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686">
              <a:extLst>
                <a:ext uri="{FF2B5EF4-FFF2-40B4-BE49-F238E27FC236}">
                  <a16:creationId xmlns:a16="http://schemas.microsoft.com/office/drawing/2014/main" xmlns="" id="{02DC8798-838E-403E-B0E6-12B45B12D51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72633" y="3745902"/>
              <a:ext cx="278518" cy="145935"/>
            </a:xfrm>
            <a:custGeom>
              <a:avLst/>
              <a:gdLst/>
              <a:ahLst/>
              <a:cxnLst/>
              <a:rect l="0" t="0" r="0" b="0"/>
              <a:pathLst>
                <a:path w="278518" h="145935">
                  <a:moveTo>
                    <a:pt x="5467" y="32348"/>
                  </a:moveTo>
                  <a:lnTo>
                    <a:pt x="5467" y="32348"/>
                  </a:lnTo>
                  <a:lnTo>
                    <a:pt x="2096" y="35719"/>
                  </a:lnTo>
                  <a:lnTo>
                    <a:pt x="0" y="51300"/>
                  </a:lnTo>
                  <a:lnTo>
                    <a:pt x="4259" y="96949"/>
                  </a:lnTo>
                  <a:lnTo>
                    <a:pt x="6341" y="116093"/>
                  </a:lnTo>
                  <a:lnTo>
                    <a:pt x="11970" y="131657"/>
                  </a:lnTo>
                  <a:lnTo>
                    <a:pt x="19176" y="141867"/>
                  </a:lnTo>
                  <a:lnTo>
                    <a:pt x="23073" y="145577"/>
                  </a:lnTo>
                  <a:lnTo>
                    <a:pt x="27082" y="145934"/>
                  </a:lnTo>
                  <a:lnTo>
                    <a:pt x="31166" y="144055"/>
                  </a:lnTo>
                  <a:lnTo>
                    <a:pt x="51230" y="122461"/>
                  </a:lnTo>
                  <a:lnTo>
                    <a:pt x="79959" y="76461"/>
                  </a:lnTo>
                  <a:lnTo>
                    <a:pt x="90098" y="61411"/>
                  </a:lnTo>
                  <a:lnTo>
                    <a:pt x="91521" y="58073"/>
                  </a:lnTo>
                  <a:lnTo>
                    <a:pt x="92469" y="57259"/>
                  </a:lnTo>
                  <a:lnTo>
                    <a:pt x="93102" y="58127"/>
                  </a:lnTo>
                  <a:lnTo>
                    <a:pt x="95611" y="77815"/>
                  </a:lnTo>
                  <a:lnTo>
                    <a:pt x="101035" y="86893"/>
                  </a:lnTo>
                  <a:lnTo>
                    <a:pt x="111912" y="93749"/>
                  </a:lnTo>
                  <a:lnTo>
                    <a:pt x="118763" y="96565"/>
                  </a:lnTo>
                  <a:lnTo>
                    <a:pt x="133903" y="97813"/>
                  </a:lnTo>
                  <a:lnTo>
                    <a:pt x="150744" y="94605"/>
                  </a:lnTo>
                  <a:lnTo>
                    <a:pt x="169988" y="86123"/>
                  </a:lnTo>
                  <a:lnTo>
                    <a:pt x="193914" y="62706"/>
                  </a:lnTo>
                  <a:lnTo>
                    <a:pt x="207667" y="33425"/>
                  </a:lnTo>
                  <a:lnTo>
                    <a:pt x="209869" y="18480"/>
                  </a:lnTo>
                  <a:lnTo>
                    <a:pt x="209468" y="12519"/>
                  </a:lnTo>
                  <a:lnTo>
                    <a:pt x="207085" y="7840"/>
                  </a:lnTo>
                  <a:lnTo>
                    <a:pt x="198791" y="758"/>
                  </a:lnTo>
                  <a:lnTo>
                    <a:pt x="193616" y="0"/>
                  </a:lnTo>
                  <a:lnTo>
                    <a:pt x="182222" y="2919"/>
                  </a:lnTo>
                  <a:lnTo>
                    <a:pt x="177632" y="7790"/>
                  </a:lnTo>
                  <a:lnTo>
                    <a:pt x="170650" y="22609"/>
                  </a:lnTo>
                  <a:lnTo>
                    <a:pt x="166123" y="50786"/>
                  </a:lnTo>
                  <a:lnTo>
                    <a:pt x="168153" y="78106"/>
                  </a:lnTo>
                  <a:lnTo>
                    <a:pt x="175138" y="93607"/>
                  </a:lnTo>
                  <a:lnTo>
                    <a:pt x="179964" y="100704"/>
                  </a:lnTo>
                  <a:lnTo>
                    <a:pt x="187415" y="105435"/>
                  </a:lnTo>
                  <a:lnTo>
                    <a:pt x="206983" y="110692"/>
                  </a:lnTo>
                  <a:lnTo>
                    <a:pt x="248542" y="110281"/>
                  </a:lnTo>
                  <a:lnTo>
                    <a:pt x="278517" y="108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693">
            <a:extLst>
              <a:ext uri="{FF2B5EF4-FFF2-40B4-BE49-F238E27FC236}">
                <a16:creationId xmlns:a16="http://schemas.microsoft.com/office/drawing/2014/main" xmlns="" id="{59B73A09-1E08-4F29-AE15-C164CE0BDF2C}"/>
              </a:ext>
            </a:extLst>
          </p:cNvPr>
          <p:cNvGrpSpPr/>
          <p:nvPr/>
        </p:nvGrpSpPr>
        <p:grpSpPr>
          <a:xfrm>
            <a:off x="3175000" y="3479800"/>
            <a:ext cx="720795" cy="457153"/>
            <a:chOff x="3175000" y="3479800"/>
            <a:chExt cx="720795" cy="457153"/>
          </a:xfrm>
        </p:grpSpPr>
        <p:sp>
          <p:nvSpPr>
            <p:cNvPr id="428" name="SMARTInkShape-3687">
              <a:extLst>
                <a:ext uri="{FF2B5EF4-FFF2-40B4-BE49-F238E27FC236}">
                  <a16:creationId xmlns:a16="http://schemas.microsoft.com/office/drawing/2014/main" xmlns="" id="{A3922142-2104-45A2-8CD8-1A4642FD7DE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68700" y="36766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419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688">
              <a:extLst>
                <a:ext uri="{FF2B5EF4-FFF2-40B4-BE49-F238E27FC236}">
                  <a16:creationId xmlns:a16="http://schemas.microsoft.com/office/drawing/2014/main" xmlns="" id="{ED6C08E6-2584-4B3D-AD82-D58157E599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68700" y="35941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689">
              <a:extLst>
                <a:ext uri="{FF2B5EF4-FFF2-40B4-BE49-F238E27FC236}">
                  <a16:creationId xmlns:a16="http://schemas.microsoft.com/office/drawing/2014/main" xmlns="" id="{B925DC76-269D-4CDE-B48F-6C4F4D605E0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17522" y="3654404"/>
              <a:ext cx="173429" cy="94659"/>
            </a:xfrm>
            <a:custGeom>
              <a:avLst/>
              <a:gdLst/>
              <a:ahLst/>
              <a:cxnLst/>
              <a:rect l="0" t="0" r="0" b="0"/>
              <a:pathLst>
                <a:path w="173429" h="94659">
                  <a:moveTo>
                    <a:pt x="46428" y="22246"/>
                  </a:moveTo>
                  <a:lnTo>
                    <a:pt x="46428" y="22246"/>
                  </a:lnTo>
                  <a:lnTo>
                    <a:pt x="23284" y="22246"/>
                  </a:lnTo>
                  <a:lnTo>
                    <a:pt x="14740" y="26009"/>
                  </a:lnTo>
                  <a:lnTo>
                    <a:pt x="10486" y="28988"/>
                  </a:lnTo>
                  <a:lnTo>
                    <a:pt x="3878" y="39824"/>
                  </a:lnTo>
                  <a:lnTo>
                    <a:pt x="0" y="53342"/>
                  </a:lnTo>
                  <a:lnTo>
                    <a:pt x="628" y="66405"/>
                  </a:lnTo>
                  <a:lnTo>
                    <a:pt x="7023" y="79267"/>
                  </a:lnTo>
                  <a:lnTo>
                    <a:pt x="11691" y="85660"/>
                  </a:lnTo>
                  <a:lnTo>
                    <a:pt x="22522" y="92763"/>
                  </a:lnTo>
                  <a:lnTo>
                    <a:pt x="28374" y="94658"/>
                  </a:lnTo>
                  <a:lnTo>
                    <a:pt x="32981" y="94509"/>
                  </a:lnTo>
                  <a:lnTo>
                    <a:pt x="36758" y="92999"/>
                  </a:lnTo>
                  <a:lnTo>
                    <a:pt x="39981" y="90581"/>
                  </a:lnTo>
                  <a:lnTo>
                    <a:pt x="47889" y="77066"/>
                  </a:lnTo>
                  <a:lnTo>
                    <a:pt x="48723" y="65660"/>
                  </a:lnTo>
                  <a:lnTo>
                    <a:pt x="46881" y="41091"/>
                  </a:lnTo>
                  <a:lnTo>
                    <a:pt x="50392" y="30386"/>
                  </a:lnTo>
                  <a:lnTo>
                    <a:pt x="56656" y="21631"/>
                  </a:lnTo>
                  <a:lnTo>
                    <a:pt x="64144" y="15387"/>
                  </a:lnTo>
                  <a:lnTo>
                    <a:pt x="72176" y="12142"/>
                  </a:lnTo>
                  <a:lnTo>
                    <a:pt x="85459" y="10058"/>
                  </a:lnTo>
                  <a:lnTo>
                    <a:pt x="87265" y="9182"/>
                  </a:lnTo>
                  <a:lnTo>
                    <a:pt x="88469" y="7892"/>
                  </a:lnTo>
                  <a:lnTo>
                    <a:pt x="89273" y="6327"/>
                  </a:lnTo>
                  <a:lnTo>
                    <a:pt x="90513" y="5283"/>
                  </a:lnTo>
                  <a:lnTo>
                    <a:pt x="93773" y="4123"/>
                  </a:lnTo>
                  <a:lnTo>
                    <a:pt x="94925" y="5225"/>
                  </a:lnTo>
                  <a:lnTo>
                    <a:pt x="96204" y="10213"/>
                  </a:lnTo>
                  <a:lnTo>
                    <a:pt x="102668" y="57157"/>
                  </a:lnTo>
                  <a:lnTo>
                    <a:pt x="101292" y="64338"/>
                  </a:lnTo>
                  <a:lnTo>
                    <a:pt x="99740" y="67765"/>
                  </a:lnTo>
                  <a:lnTo>
                    <a:pt x="104492" y="54703"/>
                  </a:lnTo>
                  <a:lnTo>
                    <a:pt x="115597" y="25364"/>
                  </a:lnTo>
                  <a:lnTo>
                    <a:pt x="127286" y="7491"/>
                  </a:lnTo>
                  <a:lnTo>
                    <a:pt x="133635" y="1577"/>
                  </a:lnTo>
                  <a:lnTo>
                    <a:pt x="136316" y="0"/>
                  </a:lnTo>
                  <a:lnTo>
                    <a:pt x="139515" y="360"/>
                  </a:lnTo>
                  <a:lnTo>
                    <a:pt x="146831" y="4522"/>
                  </a:lnTo>
                  <a:lnTo>
                    <a:pt x="152905" y="14839"/>
                  </a:lnTo>
                  <a:lnTo>
                    <a:pt x="169108" y="62381"/>
                  </a:lnTo>
                  <a:lnTo>
                    <a:pt x="173428" y="7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690">
              <a:extLst>
                <a:ext uri="{FF2B5EF4-FFF2-40B4-BE49-F238E27FC236}">
                  <a16:creationId xmlns:a16="http://schemas.microsoft.com/office/drawing/2014/main" xmlns="" id="{F6EAA278-B4B5-4F23-8E2E-46324B36A41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84600" y="3479800"/>
              <a:ext cx="111195" cy="317501"/>
            </a:xfrm>
            <a:custGeom>
              <a:avLst/>
              <a:gdLst/>
              <a:ahLst/>
              <a:cxnLst/>
              <a:rect l="0" t="0" r="0" b="0"/>
              <a:pathLst>
                <a:path w="111195" h="317501">
                  <a:moveTo>
                    <a:pt x="107950" y="0"/>
                  </a:moveTo>
                  <a:lnTo>
                    <a:pt x="107950" y="0"/>
                  </a:lnTo>
                  <a:lnTo>
                    <a:pt x="104292" y="21689"/>
                  </a:lnTo>
                  <a:lnTo>
                    <a:pt x="108900" y="69038"/>
                  </a:lnTo>
                  <a:lnTo>
                    <a:pt x="111194" y="101240"/>
                  </a:lnTo>
                  <a:lnTo>
                    <a:pt x="109862" y="139069"/>
                  </a:lnTo>
                  <a:lnTo>
                    <a:pt x="101274" y="177520"/>
                  </a:lnTo>
                  <a:lnTo>
                    <a:pt x="86639" y="214364"/>
                  </a:lnTo>
                  <a:lnTo>
                    <a:pt x="66022" y="247203"/>
                  </a:lnTo>
                  <a:lnTo>
                    <a:pt x="27245" y="29008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691">
              <a:extLst>
                <a:ext uri="{FF2B5EF4-FFF2-40B4-BE49-F238E27FC236}">
                  <a16:creationId xmlns:a16="http://schemas.microsoft.com/office/drawing/2014/main" xmlns="" id="{95B3E654-48EE-4ABB-9CFA-BF921F6738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75000" y="3676650"/>
              <a:ext cx="114301" cy="150908"/>
            </a:xfrm>
            <a:custGeom>
              <a:avLst/>
              <a:gdLst/>
              <a:ahLst/>
              <a:cxnLst/>
              <a:rect l="0" t="0" r="0" b="0"/>
              <a:pathLst>
                <a:path w="114301" h="150908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6907" y="33074"/>
                  </a:lnTo>
                  <a:lnTo>
                    <a:pt x="18298" y="32011"/>
                  </a:lnTo>
                  <a:lnTo>
                    <a:pt x="36780" y="38569"/>
                  </a:lnTo>
                  <a:lnTo>
                    <a:pt x="50213" y="51244"/>
                  </a:lnTo>
                  <a:lnTo>
                    <a:pt x="61828" y="68637"/>
                  </a:lnTo>
                  <a:lnTo>
                    <a:pt x="71628" y="98261"/>
                  </a:lnTo>
                  <a:lnTo>
                    <a:pt x="74140" y="127970"/>
                  </a:lnTo>
                  <a:lnTo>
                    <a:pt x="72227" y="143659"/>
                  </a:lnTo>
                  <a:lnTo>
                    <a:pt x="70729" y="147984"/>
                  </a:lnTo>
                  <a:lnTo>
                    <a:pt x="69025" y="150161"/>
                  </a:lnTo>
                  <a:lnTo>
                    <a:pt x="67183" y="150907"/>
                  </a:lnTo>
                  <a:lnTo>
                    <a:pt x="61374" y="144211"/>
                  </a:lnTo>
                  <a:lnTo>
                    <a:pt x="54794" y="130416"/>
                  </a:lnTo>
                  <a:lnTo>
                    <a:pt x="49518" y="110174"/>
                  </a:lnTo>
                  <a:lnTo>
                    <a:pt x="52693" y="74977"/>
                  </a:lnTo>
                  <a:lnTo>
                    <a:pt x="65942" y="44479"/>
                  </a:lnTo>
                  <a:lnTo>
                    <a:pt x="83273" y="209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692">
              <a:extLst>
                <a:ext uri="{FF2B5EF4-FFF2-40B4-BE49-F238E27FC236}">
                  <a16:creationId xmlns:a16="http://schemas.microsoft.com/office/drawing/2014/main" xmlns="" id="{0C072E54-3B07-4219-AB28-FD32AB7EB8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36441" y="3697312"/>
              <a:ext cx="174598" cy="239641"/>
            </a:xfrm>
            <a:custGeom>
              <a:avLst/>
              <a:gdLst/>
              <a:ahLst/>
              <a:cxnLst/>
              <a:rect l="0" t="0" r="0" b="0"/>
              <a:pathLst>
                <a:path w="174598" h="239641">
                  <a:moveTo>
                    <a:pt x="3659" y="36488"/>
                  </a:moveTo>
                  <a:lnTo>
                    <a:pt x="3659" y="36488"/>
                  </a:lnTo>
                  <a:lnTo>
                    <a:pt x="288" y="43230"/>
                  </a:lnTo>
                  <a:lnTo>
                    <a:pt x="0" y="45216"/>
                  </a:lnTo>
                  <a:lnTo>
                    <a:pt x="515" y="46540"/>
                  </a:lnTo>
                  <a:lnTo>
                    <a:pt x="1563" y="47423"/>
                  </a:lnTo>
                  <a:lnTo>
                    <a:pt x="6490" y="46522"/>
                  </a:lnTo>
                  <a:lnTo>
                    <a:pt x="24522" y="36823"/>
                  </a:lnTo>
                  <a:lnTo>
                    <a:pt x="35554" y="25377"/>
                  </a:lnTo>
                  <a:lnTo>
                    <a:pt x="39001" y="17203"/>
                  </a:lnTo>
                  <a:lnTo>
                    <a:pt x="39920" y="13048"/>
                  </a:lnTo>
                  <a:lnTo>
                    <a:pt x="39060" y="6550"/>
                  </a:lnTo>
                  <a:lnTo>
                    <a:pt x="37843" y="3829"/>
                  </a:lnTo>
                  <a:lnTo>
                    <a:pt x="35621" y="2015"/>
                  </a:lnTo>
                  <a:lnTo>
                    <a:pt x="29388" y="0"/>
                  </a:lnTo>
                  <a:lnTo>
                    <a:pt x="20033" y="4749"/>
                  </a:lnTo>
                  <a:lnTo>
                    <a:pt x="10231" y="13915"/>
                  </a:lnTo>
                  <a:lnTo>
                    <a:pt x="3523" y="25045"/>
                  </a:lnTo>
                  <a:lnTo>
                    <a:pt x="3833" y="40809"/>
                  </a:lnTo>
                  <a:lnTo>
                    <a:pt x="5892" y="49952"/>
                  </a:lnTo>
                  <a:lnTo>
                    <a:pt x="15705" y="65755"/>
                  </a:lnTo>
                  <a:lnTo>
                    <a:pt x="37097" y="84671"/>
                  </a:lnTo>
                  <a:lnTo>
                    <a:pt x="53798" y="93180"/>
                  </a:lnTo>
                  <a:lnTo>
                    <a:pt x="72980" y="96962"/>
                  </a:lnTo>
                  <a:lnTo>
                    <a:pt x="93265" y="92999"/>
                  </a:lnTo>
                  <a:lnTo>
                    <a:pt x="113334" y="83476"/>
                  </a:lnTo>
                  <a:lnTo>
                    <a:pt x="131661" y="69836"/>
                  </a:lnTo>
                  <a:lnTo>
                    <a:pt x="151103" y="42919"/>
                  </a:lnTo>
                  <a:lnTo>
                    <a:pt x="155503" y="24765"/>
                  </a:lnTo>
                  <a:lnTo>
                    <a:pt x="155688" y="15972"/>
                  </a:lnTo>
                  <a:lnTo>
                    <a:pt x="154401" y="10111"/>
                  </a:lnTo>
                  <a:lnTo>
                    <a:pt x="152131" y="6203"/>
                  </a:lnTo>
                  <a:lnTo>
                    <a:pt x="149207" y="3598"/>
                  </a:lnTo>
                  <a:lnTo>
                    <a:pt x="143730" y="3978"/>
                  </a:lnTo>
                  <a:lnTo>
                    <a:pt x="128237" y="10045"/>
                  </a:lnTo>
                  <a:lnTo>
                    <a:pt x="109794" y="25360"/>
                  </a:lnTo>
                  <a:lnTo>
                    <a:pt x="103747" y="35306"/>
                  </a:lnTo>
                  <a:lnTo>
                    <a:pt x="102134" y="39933"/>
                  </a:lnTo>
                  <a:lnTo>
                    <a:pt x="101765" y="43724"/>
                  </a:lnTo>
                  <a:lnTo>
                    <a:pt x="103235" y="49817"/>
                  </a:lnTo>
                  <a:lnTo>
                    <a:pt x="106027" y="51724"/>
                  </a:lnTo>
                  <a:lnTo>
                    <a:pt x="124855" y="55036"/>
                  </a:lnTo>
                  <a:lnTo>
                    <a:pt x="132310" y="55389"/>
                  </a:lnTo>
                  <a:lnTo>
                    <a:pt x="138683" y="59235"/>
                  </a:lnTo>
                  <a:lnTo>
                    <a:pt x="142358" y="62236"/>
                  </a:lnTo>
                  <a:lnTo>
                    <a:pt x="150902" y="79943"/>
                  </a:lnTo>
                  <a:lnTo>
                    <a:pt x="165179" y="121350"/>
                  </a:lnTo>
                  <a:lnTo>
                    <a:pt x="174597" y="157118"/>
                  </a:lnTo>
                  <a:lnTo>
                    <a:pt x="172294" y="179472"/>
                  </a:lnTo>
                  <a:lnTo>
                    <a:pt x="156323" y="215261"/>
                  </a:lnTo>
                  <a:lnTo>
                    <a:pt x="141594" y="230713"/>
                  </a:lnTo>
                  <a:lnTo>
                    <a:pt x="133716" y="235821"/>
                  </a:lnTo>
                  <a:lnTo>
                    <a:pt x="117436" y="239616"/>
                  </a:lnTo>
                  <a:lnTo>
                    <a:pt x="109144" y="239640"/>
                  </a:lnTo>
                  <a:lnTo>
                    <a:pt x="103615" y="235422"/>
                  </a:lnTo>
                  <a:lnTo>
                    <a:pt x="97473" y="219448"/>
                  </a:lnTo>
                  <a:lnTo>
                    <a:pt x="97386" y="183283"/>
                  </a:lnTo>
                  <a:lnTo>
                    <a:pt x="118684" y="137917"/>
                  </a:lnTo>
                  <a:lnTo>
                    <a:pt x="137009" y="10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694">
            <a:extLst>
              <a:ext uri="{FF2B5EF4-FFF2-40B4-BE49-F238E27FC236}">
                <a16:creationId xmlns:a16="http://schemas.microsoft.com/office/drawing/2014/main" xmlns="" id="{37B20DD1-2B78-4B73-80E5-D56D15939059}"/>
              </a:ext>
            </a:extLst>
          </p:cNvPr>
          <p:cNvGrpSpPr/>
          <p:nvPr/>
        </p:nvGrpSpPr>
        <p:grpSpPr>
          <a:xfrm>
            <a:off x="1318979" y="4495800"/>
            <a:ext cx="230422" cy="123011"/>
            <a:chOff x="1318979" y="4495800"/>
            <a:chExt cx="230422" cy="123011"/>
          </a:xfrm>
        </p:grpSpPr>
        <p:sp>
          <p:nvSpPr>
            <p:cNvPr id="435" name="SMARTInkShape-3693">
              <a:extLst>
                <a:ext uri="{FF2B5EF4-FFF2-40B4-BE49-F238E27FC236}">
                  <a16:creationId xmlns:a16="http://schemas.microsoft.com/office/drawing/2014/main" xmlns="" id="{B92088FD-5C04-4ABA-8C9B-A2AD107696E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18979" y="4495800"/>
              <a:ext cx="154222" cy="38101"/>
            </a:xfrm>
            <a:custGeom>
              <a:avLst/>
              <a:gdLst/>
              <a:ahLst/>
              <a:cxnLst/>
              <a:rect l="0" t="0" r="0" b="0"/>
              <a:pathLst>
                <a:path w="1542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8100"/>
                  </a:lnTo>
                  <a:lnTo>
                    <a:pt x="148" y="37394"/>
                  </a:lnTo>
                  <a:lnTo>
                    <a:pt x="0" y="36218"/>
                  </a:lnTo>
                  <a:lnTo>
                    <a:pt x="607" y="34729"/>
                  </a:lnTo>
                  <a:lnTo>
                    <a:pt x="18316" y="29261"/>
                  </a:lnTo>
                  <a:lnTo>
                    <a:pt x="59390" y="23173"/>
                  </a:lnTo>
                  <a:lnTo>
                    <a:pt x="95611" y="15237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694">
              <a:extLst>
                <a:ext uri="{FF2B5EF4-FFF2-40B4-BE49-F238E27FC236}">
                  <a16:creationId xmlns:a16="http://schemas.microsoft.com/office/drawing/2014/main" xmlns="" id="{E484F89F-19FA-4137-B0BA-5FAC4D83909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80642" y="4584700"/>
              <a:ext cx="168759" cy="34111"/>
            </a:xfrm>
            <a:custGeom>
              <a:avLst/>
              <a:gdLst/>
              <a:ahLst/>
              <a:cxnLst/>
              <a:rect l="0" t="0" r="0" b="0"/>
              <a:pathLst>
                <a:path w="168759" h="34111">
                  <a:moveTo>
                    <a:pt x="3658" y="19050"/>
                  </a:moveTo>
                  <a:lnTo>
                    <a:pt x="3658" y="19050"/>
                  </a:lnTo>
                  <a:lnTo>
                    <a:pt x="287" y="25792"/>
                  </a:lnTo>
                  <a:lnTo>
                    <a:pt x="0" y="28484"/>
                  </a:lnTo>
                  <a:lnTo>
                    <a:pt x="1562" y="33355"/>
                  </a:lnTo>
                  <a:lnTo>
                    <a:pt x="14015" y="34110"/>
                  </a:lnTo>
                  <a:lnTo>
                    <a:pt x="54234" y="28687"/>
                  </a:lnTo>
                  <a:lnTo>
                    <a:pt x="92458" y="21216"/>
                  </a:lnTo>
                  <a:lnTo>
                    <a:pt x="130614" y="10840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695">
            <a:extLst>
              <a:ext uri="{FF2B5EF4-FFF2-40B4-BE49-F238E27FC236}">
                <a16:creationId xmlns:a16="http://schemas.microsoft.com/office/drawing/2014/main" xmlns="" id="{81525E47-3814-4B22-8A5C-084079C75347}"/>
              </a:ext>
            </a:extLst>
          </p:cNvPr>
          <p:cNvGrpSpPr/>
          <p:nvPr/>
        </p:nvGrpSpPr>
        <p:grpSpPr>
          <a:xfrm>
            <a:off x="2022853" y="4375150"/>
            <a:ext cx="352048" cy="344459"/>
            <a:chOff x="2022853" y="4375150"/>
            <a:chExt cx="352048" cy="344459"/>
          </a:xfrm>
        </p:grpSpPr>
        <p:sp>
          <p:nvSpPr>
            <p:cNvPr id="438" name="SMARTInkShape-3695">
              <a:extLst>
                <a:ext uri="{FF2B5EF4-FFF2-40B4-BE49-F238E27FC236}">
                  <a16:creationId xmlns:a16="http://schemas.microsoft.com/office/drawing/2014/main" xmlns="" id="{B1BF7F28-E955-4551-A7CD-368B8FB0257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22853" y="4394200"/>
              <a:ext cx="167898" cy="158751"/>
            </a:xfrm>
            <a:custGeom>
              <a:avLst/>
              <a:gdLst/>
              <a:ahLst/>
              <a:cxnLst/>
              <a:rect l="0" t="0" r="0" b="0"/>
              <a:pathLst>
                <a:path w="167898" h="158751">
                  <a:moveTo>
                    <a:pt x="104397" y="0"/>
                  </a:moveTo>
                  <a:lnTo>
                    <a:pt x="104397" y="0"/>
                  </a:lnTo>
                  <a:lnTo>
                    <a:pt x="102516" y="12552"/>
                  </a:lnTo>
                  <a:lnTo>
                    <a:pt x="88817" y="51554"/>
                  </a:lnTo>
                  <a:lnTo>
                    <a:pt x="71794" y="89124"/>
                  </a:lnTo>
                  <a:lnTo>
                    <a:pt x="49973" y="116953"/>
                  </a:lnTo>
                  <a:lnTo>
                    <a:pt x="42009" y="121713"/>
                  </a:lnTo>
                  <a:lnTo>
                    <a:pt x="25634" y="125121"/>
                  </a:lnTo>
                  <a:lnTo>
                    <a:pt x="18727" y="122924"/>
                  </a:lnTo>
                  <a:lnTo>
                    <a:pt x="7290" y="112959"/>
                  </a:lnTo>
                  <a:lnTo>
                    <a:pt x="1266" y="95360"/>
                  </a:lnTo>
                  <a:lnTo>
                    <a:pt x="0" y="75543"/>
                  </a:lnTo>
                  <a:lnTo>
                    <a:pt x="4141" y="59680"/>
                  </a:lnTo>
                  <a:lnTo>
                    <a:pt x="8632" y="54603"/>
                  </a:lnTo>
                  <a:lnTo>
                    <a:pt x="21148" y="48963"/>
                  </a:lnTo>
                  <a:lnTo>
                    <a:pt x="41762" y="53982"/>
                  </a:lnTo>
                  <a:lnTo>
                    <a:pt x="79253" y="74556"/>
                  </a:lnTo>
                  <a:lnTo>
                    <a:pt x="126476" y="116484"/>
                  </a:lnTo>
                  <a:lnTo>
                    <a:pt x="16789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696">
              <a:extLst>
                <a:ext uri="{FF2B5EF4-FFF2-40B4-BE49-F238E27FC236}">
                  <a16:creationId xmlns:a16="http://schemas.microsoft.com/office/drawing/2014/main" xmlns="" id="{0F4D4659-91DE-4A4C-B8A1-6309B75948D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16150" y="4375150"/>
              <a:ext cx="69851" cy="323851"/>
            </a:xfrm>
            <a:custGeom>
              <a:avLst/>
              <a:gdLst/>
              <a:ahLst/>
              <a:cxnLst/>
              <a:rect l="0" t="0" r="0" b="0"/>
              <a:pathLst>
                <a:path w="69851" h="323851">
                  <a:moveTo>
                    <a:pt x="69850" y="0"/>
                  </a:moveTo>
                  <a:lnTo>
                    <a:pt x="69850" y="0"/>
                  </a:lnTo>
                  <a:lnTo>
                    <a:pt x="59711" y="18736"/>
                  </a:lnTo>
                  <a:lnTo>
                    <a:pt x="48188" y="59957"/>
                  </a:lnTo>
                  <a:lnTo>
                    <a:pt x="39996" y="99085"/>
                  </a:lnTo>
                  <a:lnTo>
                    <a:pt x="29770" y="140464"/>
                  </a:lnTo>
                  <a:lnTo>
                    <a:pt x="20287" y="183078"/>
                  </a:lnTo>
                  <a:lnTo>
                    <a:pt x="16072" y="227888"/>
                  </a:lnTo>
                  <a:lnTo>
                    <a:pt x="10436" y="26803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697">
              <a:extLst>
                <a:ext uri="{FF2B5EF4-FFF2-40B4-BE49-F238E27FC236}">
                  <a16:creationId xmlns:a16="http://schemas.microsoft.com/office/drawing/2014/main" xmlns="" id="{587D2E55-7949-42BA-83C2-B0988F50755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69929" y="4618554"/>
              <a:ext cx="104972" cy="101055"/>
            </a:xfrm>
            <a:custGeom>
              <a:avLst/>
              <a:gdLst/>
              <a:ahLst/>
              <a:cxnLst/>
              <a:rect l="0" t="0" r="0" b="0"/>
              <a:pathLst>
                <a:path w="104972" h="101055">
                  <a:moveTo>
                    <a:pt x="3371" y="23296"/>
                  </a:moveTo>
                  <a:lnTo>
                    <a:pt x="3371" y="23296"/>
                  </a:lnTo>
                  <a:lnTo>
                    <a:pt x="0" y="19925"/>
                  </a:lnTo>
                  <a:lnTo>
                    <a:pt x="418" y="18227"/>
                  </a:lnTo>
                  <a:lnTo>
                    <a:pt x="13110" y="8548"/>
                  </a:lnTo>
                  <a:lnTo>
                    <a:pt x="18330" y="4998"/>
                  </a:lnTo>
                  <a:lnTo>
                    <a:pt x="39161" y="0"/>
                  </a:lnTo>
                  <a:lnTo>
                    <a:pt x="56466" y="1891"/>
                  </a:lnTo>
                  <a:lnTo>
                    <a:pt x="59228" y="4792"/>
                  </a:lnTo>
                  <a:lnTo>
                    <a:pt x="60365" y="8844"/>
                  </a:lnTo>
                  <a:lnTo>
                    <a:pt x="60417" y="13661"/>
                  </a:lnTo>
                  <a:lnTo>
                    <a:pt x="53748" y="33925"/>
                  </a:lnTo>
                  <a:lnTo>
                    <a:pt x="25197" y="79381"/>
                  </a:lnTo>
                  <a:lnTo>
                    <a:pt x="18775" y="92439"/>
                  </a:lnTo>
                  <a:lnTo>
                    <a:pt x="19285" y="95497"/>
                  </a:lnTo>
                  <a:lnTo>
                    <a:pt x="21036" y="98241"/>
                  </a:lnTo>
                  <a:lnTo>
                    <a:pt x="23614" y="100776"/>
                  </a:lnTo>
                  <a:lnTo>
                    <a:pt x="27450" y="101054"/>
                  </a:lnTo>
                  <a:lnTo>
                    <a:pt x="66738" y="83886"/>
                  </a:lnTo>
                  <a:lnTo>
                    <a:pt x="104971" y="6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696">
            <a:extLst>
              <a:ext uri="{FF2B5EF4-FFF2-40B4-BE49-F238E27FC236}">
                <a16:creationId xmlns:a16="http://schemas.microsoft.com/office/drawing/2014/main" xmlns="" id="{87325DE1-CD8F-45B1-864E-7BDF7EF4768D}"/>
              </a:ext>
            </a:extLst>
          </p:cNvPr>
          <p:cNvGrpSpPr/>
          <p:nvPr/>
        </p:nvGrpSpPr>
        <p:grpSpPr>
          <a:xfrm>
            <a:off x="2679700" y="4297277"/>
            <a:ext cx="831851" cy="346022"/>
            <a:chOff x="2679700" y="4297277"/>
            <a:chExt cx="831851" cy="346022"/>
          </a:xfrm>
        </p:grpSpPr>
        <p:sp>
          <p:nvSpPr>
            <p:cNvPr id="442" name="SMARTInkShape-3698">
              <a:extLst>
                <a:ext uri="{FF2B5EF4-FFF2-40B4-BE49-F238E27FC236}">
                  <a16:creationId xmlns:a16="http://schemas.microsoft.com/office/drawing/2014/main" xmlns="" id="{872421A0-15CC-47FD-9B86-B9E43FE167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337527" y="4516256"/>
              <a:ext cx="174024" cy="127043"/>
            </a:xfrm>
            <a:custGeom>
              <a:avLst/>
              <a:gdLst/>
              <a:ahLst/>
              <a:cxnLst/>
              <a:rect l="0" t="0" r="0" b="0"/>
              <a:pathLst>
                <a:path w="174024" h="127043">
                  <a:moveTo>
                    <a:pt x="2573" y="17644"/>
                  </a:moveTo>
                  <a:lnTo>
                    <a:pt x="2573" y="17644"/>
                  </a:lnTo>
                  <a:lnTo>
                    <a:pt x="9315" y="10902"/>
                  </a:lnTo>
                  <a:lnTo>
                    <a:pt x="26992" y="3338"/>
                  </a:lnTo>
                  <a:lnTo>
                    <a:pt x="50103" y="0"/>
                  </a:lnTo>
                  <a:lnTo>
                    <a:pt x="62738" y="2982"/>
                  </a:lnTo>
                  <a:lnTo>
                    <a:pt x="68083" y="5752"/>
                  </a:lnTo>
                  <a:lnTo>
                    <a:pt x="70941" y="9717"/>
                  </a:lnTo>
                  <a:lnTo>
                    <a:pt x="72140" y="14476"/>
                  </a:lnTo>
                  <a:lnTo>
                    <a:pt x="72235" y="19766"/>
                  </a:lnTo>
                  <a:lnTo>
                    <a:pt x="64813" y="33167"/>
                  </a:lnTo>
                  <a:lnTo>
                    <a:pt x="25429" y="77413"/>
                  </a:lnTo>
                  <a:lnTo>
                    <a:pt x="5817" y="102538"/>
                  </a:lnTo>
                  <a:lnTo>
                    <a:pt x="487" y="114406"/>
                  </a:lnTo>
                  <a:lnTo>
                    <a:pt x="0" y="122503"/>
                  </a:lnTo>
                  <a:lnTo>
                    <a:pt x="857" y="125650"/>
                  </a:lnTo>
                  <a:lnTo>
                    <a:pt x="4957" y="127042"/>
                  </a:lnTo>
                  <a:lnTo>
                    <a:pt x="18919" y="126708"/>
                  </a:lnTo>
                  <a:lnTo>
                    <a:pt x="59450" y="114969"/>
                  </a:lnTo>
                  <a:lnTo>
                    <a:pt x="90646" y="104645"/>
                  </a:lnTo>
                  <a:lnTo>
                    <a:pt x="123796" y="94881"/>
                  </a:lnTo>
                  <a:lnTo>
                    <a:pt x="174023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699">
              <a:extLst>
                <a:ext uri="{FF2B5EF4-FFF2-40B4-BE49-F238E27FC236}">
                  <a16:creationId xmlns:a16="http://schemas.microsoft.com/office/drawing/2014/main" xmlns="" id="{4D76320C-46DF-4B57-AD0F-C2522078B3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38500" y="4297277"/>
              <a:ext cx="127001" cy="325524"/>
            </a:xfrm>
            <a:custGeom>
              <a:avLst/>
              <a:gdLst/>
              <a:ahLst/>
              <a:cxnLst/>
              <a:rect l="0" t="0" r="0" b="0"/>
              <a:pathLst>
                <a:path w="127001" h="325524">
                  <a:moveTo>
                    <a:pt x="127000" y="8023"/>
                  </a:moveTo>
                  <a:lnTo>
                    <a:pt x="127000" y="8023"/>
                  </a:lnTo>
                  <a:lnTo>
                    <a:pt x="123629" y="1281"/>
                  </a:lnTo>
                  <a:lnTo>
                    <a:pt x="120519" y="0"/>
                  </a:lnTo>
                  <a:lnTo>
                    <a:pt x="111420" y="459"/>
                  </a:lnTo>
                  <a:lnTo>
                    <a:pt x="106735" y="5097"/>
                  </a:lnTo>
                  <a:lnTo>
                    <a:pt x="93401" y="33967"/>
                  </a:lnTo>
                  <a:lnTo>
                    <a:pt x="84786" y="64709"/>
                  </a:lnTo>
                  <a:lnTo>
                    <a:pt x="74371" y="103302"/>
                  </a:lnTo>
                  <a:lnTo>
                    <a:pt x="62687" y="146325"/>
                  </a:lnTo>
                  <a:lnTo>
                    <a:pt x="50438" y="191316"/>
                  </a:lnTo>
                  <a:lnTo>
                    <a:pt x="36058" y="231538"/>
                  </a:lnTo>
                  <a:lnTo>
                    <a:pt x="21670" y="266818"/>
                  </a:lnTo>
                  <a:lnTo>
                    <a:pt x="0" y="32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700">
              <a:extLst>
                <a:ext uri="{FF2B5EF4-FFF2-40B4-BE49-F238E27FC236}">
                  <a16:creationId xmlns:a16="http://schemas.microsoft.com/office/drawing/2014/main" xmlns="" id="{1583B5A9-2811-4FC5-82AB-A2545AC700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00536" y="4320692"/>
              <a:ext cx="125265" cy="168759"/>
            </a:xfrm>
            <a:custGeom>
              <a:avLst/>
              <a:gdLst/>
              <a:ahLst/>
              <a:cxnLst/>
              <a:rect l="0" t="0" r="0" b="0"/>
              <a:pathLst>
                <a:path w="125265" h="168759">
                  <a:moveTo>
                    <a:pt x="87164" y="3658"/>
                  </a:moveTo>
                  <a:lnTo>
                    <a:pt x="87164" y="3658"/>
                  </a:lnTo>
                  <a:lnTo>
                    <a:pt x="87164" y="0"/>
                  </a:lnTo>
                  <a:lnTo>
                    <a:pt x="85282" y="36656"/>
                  </a:lnTo>
                  <a:lnTo>
                    <a:pt x="79978" y="62068"/>
                  </a:lnTo>
                  <a:lnTo>
                    <a:pt x="61830" y="102731"/>
                  </a:lnTo>
                  <a:lnTo>
                    <a:pt x="36377" y="143146"/>
                  </a:lnTo>
                  <a:lnTo>
                    <a:pt x="30023" y="149567"/>
                  </a:lnTo>
                  <a:lnTo>
                    <a:pt x="24376" y="153142"/>
                  </a:lnTo>
                  <a:lnTo>
                    <a:pt x="19200" y="154819"/>
                  </a:lnTo>
                  <a:lnTo>
                    <a:pt x="14337" y="155232"/>
                  </a:lnTo>
                  <a:lnTo>
                    <a:pt x="10391" y="152685"/>
                  </a:lnTo>
                  <a:lnTo>
                    <a:pt x="4124" y="142330"/>
                  </a:lnTo>
                  <a:lnTo>
                    <a:pt x="0" y="120632"/>
                  </a:lnTo>
                  <a:lnTo>
                    <a:pt x="2149" y="103071"/>
                  </a:lnTo>
                  <a:lnTo>
                    <a:pt x="7281" y="95349"/>
                  </a:lnTo>
                  <a:lnTo>
                    <a:pt x="10625" y="92302"/>
                  </a:lnTo>
                  <a:lnTo>
                    <a:pt x="14267" y="91682"/>
                  </a:lnTo>
                  <a:lnTo>
                    <a:pt x="18104" y="92679"/>
                  </a:lnTo>
                  <a:lnTo>
                    <a:pt x="22074" y="94756"/>
                  </a:lnTo>
                  <a:lnTo>
                    <a:pt x="67112" y="136920"/>
                  </a:lnTo>
                  <a:lnTo>
                    <a:pt x="100084" y="158627"/>
                  </a:lnTo>
                  <a:lnTo>
                    <a:pt x="125264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701">
              <a:extLst>
                <a:ext uri="{FF2B5EF4-FFF2-40B4-BE49-F238E27FC236}">
                  <a16:creationId xmlns:a16="http://schemas.microsoft.com/office/drawing/2014/main" xmlns="" id="{23E1CCA9-ED89-4471-BF5C-72D7FE48FC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44083" y="4400550"/>
              <a:ext cx="37218" cy="171451"/>
            </a:xfrm>
            <a:custGeom>
              <a:avLst/>
              <a:gdLst/>
              <a:ahLst/>
              <a:cxnLst/>
              <a:rect l="0" t="0" r="0" b="0"/>
              <a:pathLst>
                <a:path w="37218" h="1714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8725" y="54583"/>
                  </a:lnTo>
                  <a:lnTo>
                    <a:pt x="15761" y="93469"/>
                  </a:lnTo>
                  <a:lnTo>
                    <a:pt x="26342" y="138930"/>
                  </a:lnTo>
                  <a:lnTo>
                    <a:pt x="3721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702">
              <a:extLst>
                <a:ext uri="{FF2B5EF4-FFF2-40B4-BE49-F238E27FC236}">
                  <a16:creationId xmlns:a16="http://schemas.microsoft.com/office/drawing/2014/main" xmlns="" id="{849C5693-5FE3-417B-822C-67FE6FA4E4E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79700" y="44704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22911"/>
                  </a:lnTo>
                  <a:lnTo>
                    <a:pt x="79709" y="17002"/>
                  </a:lnTo>
                  <a:lnTo>
                    <a:pt x="117976" y="10379"/>
                  </a:lnTo>
                  <a:lnTo>
                    <a:pt x="162348" y="338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697">
            <a:extLst>
              <a:ext uri="{FF2B5EF4-FFF2-40B4-BE49-F238E27FC236}">
                <a16:creationId xmlns:a16="http://schemas.microsoft.com/office/drawing/2014/main" xmlns="" id="{F85B6989-41E8-481D-9CED-8F9FA28C57C9}"/>
              </a:ext>
            </a:extLst>
          </p:cNvPr>
          <p:cNvGrpSpPr/>
          <p:nvPr/>
        </p:nvGrpSpPr>
        <p:grpSpPr>
          <a:xfrm>
            <a:off x="4022242" y="4241800"/>
            <a:ext cx="683109" cy="279401"/>
            <a:chOff x="4022242" y="4241800"/>
            <a:chExt cx="683109" cy="279401"/>
          </a:xfrm>
        </p:grpSpPr>
        <p:sp>
          <p:nvSpPr>
            <p:cNvPr id="448" name="SMARTInkShape-3703">
              <a:extLst>
                <a:ext uri="{FF2B5EF4-FFF2-40B4-BE49-F238E27FC236}">
                  <a16:creationId xmlns:a16="http://schemas.microsoft.com/office/drawing/2014/main" xmlns="" id="{0DBC1749-9B28-4E36-B7F3-6651C74CA07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80424" y="4241800"/>
              <a:ext cx="224927" cy="279401"/>
            </a:xfrm>
            <a:custGeom>
              <a:avLst/>
              <a:gdLst/>
              <a:ahLst/>
              <a:cxnLst/>
              <a:rect l="0" t="0" r="0" b="0"/>
              <a:pathLst>
                <a:path w="224927" h="279401">
                  <a:moveTo>
                    <a:pt x="224926" y="0"/>
                  </a:moveTo>
                  <a:lnTo>
                    <a:pt x="224926" y="0"/>
                  </a:lnTo>
                  <a:lnTo>
                    <a:pt x="219151" y="7186"/>
                  </a:lnTo>
                  <a:lnTo>
                    <a:pt x="197790" y="51554"/>
                  </a:lnTo>
                  <a:lnTo>
                    <a:pt x="173219" y="95865"/>
                  </a:lnTo>
                  <a:lnTo>
                    <a:pt x="140226" y="141372"/>
                  </a:lnTo>
                  <a:lnTo>
                    <a:pt x="100268" y="179393"/>
                  </a:lnTo>
                  <a:lnTo>
                    <a:pt x="63890" y="199517"/>
                  </a:lnTo>
                  <a:lnTo>
                    <a:pt x="52658" y="200745"/>
                  </a:lnTo>
                  <a:lnTo>
                    <a:pt x="30770" y="196464"/>
                  </a:lnTo>
                  <a:lnTo>
                    <a:pt x="14928" y="183743"/>
                  </a:lnTo>
                  <a:lnTo>
                    <a:pt x="4593" y="166330"/>
                  </a:lnTo>
                  <a:lnTo>
                    <a:pt x="0" y="146833"/>
                  </a:lnTo>
                  <a:lnTo>
                    <a:pt x="892" y="138105"/>
                  </a:lnTo>
                  <a:lnTo>
                    <a:pt x="7527" y="122763"/>
                  </a:lnTo>
                  <a:lnTo>
                    <a:pt x="12966" y="117825"/>
                  </a:lnTo>
                  <a:lnTo>
                    <a:pt x="26534" y="112339"/>
                  </a:lnTo>
                  <a:lnTo>
                    <a:pt x="53411" y="112621"/>
                  </a:lnTo>
                  <a:lnTo>
                    <a:pt x="73438" y="122961"/>
                  </a:lnTo>
                  <a:lnTo>
                    <a:pt x="115039" y="161715"/>
                  </a:lnTo>
                  <a:lnTo>
                    <a:pt x="136550" y="197729"/>
                  </a:lnTo>
                  <a:lnTo>
                    <a:pt x="151391" y="241343"/>
                  </a:lnTo>
                  <a:lnTo>
                    <a:pt x="16142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704">
              <a:extLst>
                <a:ext uri="{FF2B5EF4-FFF2-40B4-BE49-F238E27FC236}">
                  <a16:creationId xmlns:a16="http://schemas.microsoft.com/office/drawing/2014/main" xmlns="" id="{820CD65B-4F4D-4E9D-8CB1-B1685AB88DA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44454" y="4432300"/>
              <a:ext cx="260847" cy="23291"/>
            </a:xfrm>
            <a:custGeom>
              <a:avLst/>
              <a:gdLst/>
              <a:ahLst/>
              <a:cxnLst/>
              <a:rect l="0" t="0" r="0" b="0"/>
              <a:pathLst>
                <a:path w="260847" h="23291">
                  <a:moveTo>
                    <a:pt x="13196" y="6350"/>
                  </a:moveTo>
                  <a:lnTo>
                    <a:pt x="13196" y="6350"/>
                  </a:lnTo>
                  <a:lnTo>
                    <a:pt x="3083" y="13092"/>
                  </a:lnTo>
                  <a:lnTo>
                    <a:pt x="810" y="15784"/>
                  </a:lnTo>
                  <a:lnTo>
                    <a:pt x="0" y="18283"/>
                  </a:lnTo>
                  <a:lnTo>
                    <a:pt x="165" y="20656"/>
                  </a:lnTo>
                  <a:lnTo>
                    <a:pt x="11638" y="23290"/>
                  </a:lnTo>
                  <a:lnTo>
                    <a:pt x="51304" y="22894"/>
                  </a:lnTo>
                  <a:lnTo>
                    <a:pt x="91516" y="20053"/>
                  </a:lnTo>
                  <a:lnTo>
                    <a:pt x="137610" y="16438"/>
                  </a:lnTo>
                  <a:lnTo>
                    <a:pt x="161756" y="13781"/>
                  </a:lnTo>
                  <a:lnTo>
                    <a:pt x="186319" y="10599"/>
                  </a:lnTo>
                  <a:lnTo>
                    <a:pt x="227723" y="4711"/>
                  </a:lnTo>
                  <a:lnTo>
                    <a:pt x="260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705">
              <a:extLst>
                <a:ext uri="{FF2B5EF4-FFF2-40B4-BE49-F238E27FC236}">
                  <a16:creationId xmlns:a16="http://schemas.microsoft.com/office/drawing/2014/main" xmlns="" id="{1202DDAF-E4B8-4F96-B11F-E548E0BC545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22242" y="4345094"/>
              <a:ext cx="213209" cy="23707"/>
            </a:xfrm>
            <a:custGeom>
              <a:avLst/>
              <a:gdLst/>
              <a:ahLst/>
              <a:cxnLst/>
              <a:rect l="0" t="0" r="0" b="0"/>
              <a:pathLst>
                <a:path w="213209" h="23707">
                  <a:moveTo>
                    <a:pt x="3658" y="23706"/>
                  </a:moveTo>
                  <a:lnTo>
                    <a:pt x="3658" y="23706"/>
                  </a:lnTo>
                  <a:lnTo>
                    <a:pt x="287" y="23706"/>
                  </a:lnTo>
                  <a:lnTo>
                    <a:pt x="0" y="23000"/>
                  </a:lnTo>
                  <a:lnTo>
                    <a:pt x="1562" y="20335"/>
                  </a:lnTo>
                  <a:lnTo>
                    <a:pt x="35778" y="8511"/>
                  </a:lnTo>
                  <a:lnTo>
                    <a:pt x="66617" y="3312"/>
                  </a:lnTo>
                  <a:lnTo>
                    <a:pt x="101489" y="530"/>
                  </a:lnTo>
                  <a:lnTo>
                    <a:pt x="138154" y="0"/>
                  </a:lnTo>
                  <a:lnTo>
                    <a:pt x="175618" y="2115"/>
                  </a:lnTo>
                  <a:lnTo>
                    <a:pt x="213208" y="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2964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SMARTInkShape-Group698">
            <a:extLst>
              <a:ext uri="{FF2B5EF4-FFF2-40B4-BE49-F238E27FC236}">
                <a16:creationId xmlns:a16="http://schemas.microsoft.com/office/drawing/2014/main" xmlns="" id="{B389AE5C-13F9-4DE4-9FAD-080EA4ADFE88}"/>
              </a:ext>
            </a:extLst>
          </p:cNvPr>
          <p:cNvGrpSpPr/>
          <p:nvPr/>
        </p:nvGrpSpPr>
        <p:grpSpPr>
          <a:xfrm>
            <a:off x="9095891" y="255566"/>
            <a:ext cx="802448" cy="389245"/>
            <a:chOff x="9095891" y="255566"/>
            <a:chExt cx="802448" cy="389245"/>
          </a:xfrm>
        </p:grpSpPr>
        <p:sp>
          <p:nvSpPr>
            <p:cNvPr id="759" name="SMARTInkShape-3706">
              <a:extLst>
                <a:ext uri="{FF2B5EF4-FFF2-40B4-BE49-F238E27FC236}">
                  <a16:creationId xmlns:a16="http://schemas.microsoft.com/office/drawing/2014/main" xmlns="" id="{ED1CB744-45A9-45C2-8491-F908484876A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798050" y="256692"/>
              <a:ext cx="100289" cy="365609"/>
            </a:xfrm>
            <a:custGeom>
              <a:avLst/>
              <a:gdLst/>
              <a:ahLst/>
              <a:cxnLst/>
              <a:rect l="0" t="0" r="0" b="0"/>
              <a:pathLst>
                <a:path w="100289" h="365609">
                  <a:moveTo>
                    <a:pt x="69850" y="3658"/>
                  </a:moveTo>
                  <a:lnTo>
                    <a:pt x="69850" y="3658"/>
                  </a:lnTo>
                  <a:lnTo>
                    <a:pt x="66479" y="287"/>
                  </a:lnTo>
                  <a:lnTo>
                    <a:pt x="65487" y="0"/>
                  </a:lnTo>
                  <a:lnTo>
                    <a:pt x="64823" y="513"/>
                  </a:lnTo>
                  <a:lnTo>
                    <a:pt x="64383" y="1562"/>
                  </a:lnTo>
                  <a:lnTo>
                    <a:pt x="86220" y="45445"/>
                  </a:lnTo>
                  <a:lnTo>
                    <a:pt x="93463" y="61150"/>
                  </a:lnTo>
                  <a:lnTo>
                    <a:pt x="99630" y="103058"/>
                  </a:lnTo>
                  <a:lnTo>
                    <a:pt x="100288" y="127075"/>
                  </a:lnTo>
                  <a:lnTo>
                    <a:pt x="95372" y="174456"/>
                  </a:lnTo>
                  <a:lnTo>
                    <a:pt x="85427" y="220679"/>
                  </a:lnTo>
                  <a:lnTo>
                    <a:pt x="71599" y="264742"/>
                  </a:lnTo>
                  <a:lnTo>
                    <a:pt x="56046" y="300317"/>
                  </a:lnTo>
                  <a:lnTo>
                    <a:pt x="39020" y="328123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707">
              <a:extLst>
                <a:ext uri="{FF2B5EF4-FFF2-40B4-BE49-F238E27FC236}">
                  <a16:creationId xmlns:a16="http://schemas.microsoft.com/office/drawing/2014/main" xmlns="" id="{3BA7F207-EC37-4F1B-9347-A6EB05A083F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664700" y="440025"/>
              <a:ext cx="184151" cy="127840"/>
            </a:xfrm>
            <a:custGeom>
              <a:avLst/>
              <a:gdLst/>
              <a:ahLst/>
              <a:cxnLst/>
              <a:rect l="0" t="0" r="0" b="0"/>
              <a:pathLst>
                <a:path w="184151" h="127840">
                  <a:moveTo>
                    <a:pt x="0" y="55275"/>
                  </a:moveTo>
                  <a:lnTo>
                    <a:pt x="0" y="55275"/>
                  </a:lnTo>
                  <a:lnTo>
                    <a:pt x="10844" y="54569"/>
                  </a:lnTo>
                  <a:lnTo>
                    <a:pt x="26731" y="49500"/>
                  </a:lnTo>
                  <a:lnTo>
                    <a:pt x="67981" y="26732"/>
                  </a:lnTo>
                  <a:lnTo>
                    <a:pt x="81719" y="15778"/>
                  </a:lnTo>
                  <a:lnTo>
                    <a:pt x="84817" y="11305"/>
                  </a:lnTo>
                  <a:lnTo>
                    <a:pt x="85474" y="7617"/>
                  </a:lnTo>
                  <a:lnTo>
                    <a:pt x="84499" y="4453"/>
                  </a:lnTo>
                  <a:lnTo>
                    <a:pt x="81734" y="2344"/>
                  </a:lnTo>
                  <a:lnTo>
                    <a:pt x="73015" y="0"/>
                  </a:lnTo>
                  <a:lnTo>
                    <a:pt x="52836" y="5423"/>
                  </a:lnTo>
                  <a:lnTo>
                    <a:pt x="40885" y="14068"/>
                  </a:lnTo>
                  <a:lnTo>
                    <a:pt x="30872" y="26378"/>
                  </a:lnTo>
                  <a:lnTo>
                    <a:pt x="18711" y="53141"/>
                  </a:lnTo>
                  <a:lnTo>
                    <a:pt x="15187" y="82708"/>
                  </a:lnTo>
                  <a:lnTo>
                    <a:pt x="16863" y="100864"/>
                  </a:lnTo>
                  <a:lnTo>
                    <a:pt x="20412" y="108245"/>
                  </a:lnTo>
                  <a:lnTo>
                    <a:pt x="31884" y="120210"/>
                  </a:lnTo>
                  <a:lnTo>
                    <a:pt x="48272" y="126468"/>
                  </a:lnTo>
                  <a:lnTo>
                    <a:pt x="70138" y="127839"/>
                  </a:lnTo>
                  <a:lnTo>
                    <a:pt x="117442" y="119265"/>
                  </a:lnTo>
                  <a:lnTo>
                    <a:pt x="161873" y="102301"/>
                  </a:lnTo>
                  <a:lnTo>
                    <a:pt x="184150" y="9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708">
              <a:extLst>
                <a:ext uri="{FF2B5EF4-FFF2-40B4-BE49-F238E27FC236}">
                  <a16:creationId xmlns:a16="http://schemas.microsoft.com/office/drawing/2014/main" xmlns="" id="{3CA4C366-ED6C-4C8A-BACB-B8C9FA0AD1A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545596" y="449300"/>
              <a:ext cx="60132" cy="142723"/>
            </a:xfrm>
            <a:custGeom>
              <a:avLst/>
              <a:gdLst/>
              <a:ahLst/>
              <a:cxnLst/>
              <a:rect l="0" t="0" r="0" b="0"/>
              <a:pathLst>
                <a:path w="60132" h="142723">
                  <a:moveTo>
                    <a:pt x="55604" y="52350"/>
                  </a:moveTo>
                  <a:lnTo>
                    <a:pt x="55604" y="52350"/>
                  </a:lnTo>
                  <a:lnTo>
                    <a:pt x="53723" y="19712"/>
                  </a:lnTo>
                  <a:lnTo>
                    <a:pt x="52233" y="13658"/>
                  </a:lnTo>
                  <a:lnTo>
                    <a:pt x="48418" y="8917"/>
                  </a:lnTo>
                  <a:lnTo>
                    <a:pt x="36651" y="1767"/>
                  </a:lnTo>
                  <a:lnTo>
                    <a:pt x="23898" y="0"/>
                  </a:lnTo>
                  <a:lnTo>
                    <a:pt x="11880" y="2272"/>
                  </a:lnTo>
                  <a:lnTo>
                    <a:pt x="1833" y="7986"/>
                  </a:lnTo>
                  <a:lnTo>
                    <a:pt x="0" y="11485"/>
                  </a:lnTo>
                  <a:lnTo>
                    <a:pt x="193" y="15229"/>
                  </a:lnTo>
                  <a:lnTo>
                    <a:pt x="7264" y="34748"/>
                  </a:lnTo>
                  <a:lnTo>
                    <a:pt x="18833" y="46643"/>
                  </a:lnTo>
                  <a:lnTo>
                    <a:pt x="44891" y="71527"/>
                  </a:lnTo>
                  <a:lnTo>
                    <a:pt x="55800" y="90488"/>
                  </a:lnTo>
                  <a:lnTo>
                    <a:pt x="60131" y="109511"/>
                  </a:lnTo>
                  <a:lnTo>
                    <a:pt x="55499" y="122205"/>
                  </a:lnTo>
                  <a:lnTo>
                    <a:pt x="46386" y="133491"/>
                  </a:lnTo>
                  <a:lnTo>
                    <a:pt x="35279" y="140859"/>
                  </a:lnTo>
                  <a:lnTo>
                    <a:pt x="25169" y="142722"/>
                  </a:lnTo>
                  <a:lnTo>
                    <a:pt x="20497" y="142232"/>
                  </a:lnTo>
                  <a:lnTo>
                    <a:pt x="18794" y="139788"/>
                  </a:lnTo>
                  <a:lnTo>
                    <a:pt x="19069" y="136042"/>
                  </a:lnTo>
                  <a:lnTo>
                    <a:pt x="23854" y="12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709">
              <a:extLst>
                <a:ext uri="{FF2B5EF4-FFF2-40B4-BE49-F238E27FC236}">
                  <a16:creationId xmlns:a16="http://schemas.microsoft.com/office/drawing/2014/main" xmlns="" id="{F42ACB13-94A6-4AA2-8FD7-439D2188E0B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267213" y="255566"/>
              <a:ext cx="234602" cy="360136"/>
            </a:xfrm>
            <a:custGeom>
              <a:avLst/>
              <a:gdLst/>
              <a:ahLst/>
              <a:cxnLst/>
              <a:rect l="0" t="0" r="0" b="0"/>
              <a:pathLst>
                <a:path w="234602" h="360136">
                  <a:moveTo>
                    <a:pt x="60937" y="271484"/>
                  </a:moveTo>
                  <a:lnTo>
                    <a:pt x="60937" y="271484"/>
                  </a:lnTo>
                  <a:lnTo>
                    <a:pt x="55911" y="259551"/>
                  </a:lnTo>
                  <a:lnTo>
                    <a:pt x="54056" y="248302"/>
                  </a:lnTo>
                  <a:lnTo>
                    <a:pt x="51292" y="244012"/>
                  </a:lnTo>
                  <a:lnTo>
                    <a:pt x="47714" y="241635"/>
                  </a:lnTo>
                  <a:lnTo>
                    <a:pt x="45771" y="241002"/>
                  </a:lnTo>
                  <a:lnTo>
                    <a:pt x="32924" y="246852"/>
                  </a:lnTo>
                  <a:lnTo>
                    <a:pt x="23559" y="259360"/>
                  </a:lnTo>
                  <a:lnTo>
                    <a:pt x="2675" y="296135"/>
                  </a:lnTo>
                  <a:lnTo>
                    <a:pt x="0" y="320305"/>
                  </a:lnTo>
                  <a:lnTo>
                    <a:pt x="3516" y="343277"/>
                  </a:lnTo>
                  <a:lnTo>
                    <a:pt x="9780" y="355838"/>
                  </a:lnTo>
                  <a:lnTo>
                    <a:pt x="13427" y="358765"/>
                  </a:lnTo>
                  <a:lnTo>
                    <a:pt x="17271" y="360010"/>
                  </a:lnTo>
                  <a:lnTo>
                    <a:pt x="21241" y="360135"/>
                  </a:lnTo>
                  <a:lnTo>
                    <a:pt x="25301" y="357395"/>
                  </a:lnTo>
                  <a:lnTo>
                    <a:pt x="33574" y="346826"/>
                  </a:lnTo>
                  <a:lnTo>
                    <a:pt x="38193" y="332721"/>
                  </a:lnTo>
                  <a:lnTo>
                    <a:pt x="47137" y="289069"/>
                  </a:lnTo>
                  <a:lnTo>
                    <a:pt x="48209" y="288852"/>
                  </a:lnTo>
                  <a:lnTo>
                    <a:pt x="51284" y="292373"/>
                  </a:lnTo>
                  <a:lnTo>
                    <a:pt x="51679" y="295288"/>
                  </a:lnTo>
                  <a:lnTo>
                    <a:pt x="50237" y="302289"/>
                  </a:lnTo>
                  <a:lnTo>
                    <a:pt x="50982" y="306132"/>
                  </a:lnTo>
                  <a:lnTo>
                    <a:pt x="58770" y="318282"/>
                  </a:lnTo>
                  <a:lnTo>
                    <a:pt x="66088" y="326620"/>
                  </a:lnTo>
                  <a:lnTo>
                    <a:pt x="70013" y="328703"/>
                  </a:lnTo>
                  <a:lnTo>
                    <a:pt x="74044" y="329385"/>
                  </a:lnTo>
                  <a:lnTo>
                    <a:pt x="83698" y="327557"/>
                  </a:lnTo>
                  <a:lnTo>
                    <a:pt x="97391" y="322040"/>
                  </a:lnTo>
                  <a:lnTo>
                    <a:pt x="124342" y="300888"/>
                  </a:lnTo>
                  <a:lnTo>
                    <a:pt x="151298" y="262165"/>
                  </a:lnTo>
                  <a:lnTo>
                    <a:pt x="172357" y="227361"/>
                  </a:lnTo>
                  <a:lnTo>
                    <a:pt x="193713" y="187668"/>
                  </a:lnTo>
                  <a:lnTo>
                    <a:pt x="210259" y="144157"/>
                  </a:lnTo>
                  <a:lnTo>
                    <a:pt x="224670" y="97066"/>
                  </a:lnTo>
                  <a:lnTo>
                    <a:pt x="234601" y="52854"/>
                  </a:lnTo>
                  <a:lnTo>
                    <a:pt x="233668" y="11658"/>
                  </a:lnTo>
                  <a:lnTo>
                    <a:pt x="232955" y="783"/>
                  </a:lnTo>
                  <a:lnTo>
                    <a:pt x="231355" y="0"/>
                  </a:lnTo>
                  <a:lnTo>
                    <a:pt x="228877" y="1595"/>
                  </a:lnTo>
                  <a:lnTo>
                    <a:pt x="225814" y="4775"/>
                  </a:lnTo>
                  <a:lnTo>
                    <a:pt x="211388" y="39589"/>
                  </a:lnTo>
                  <a:lnTo>
                    <a:pt x="205415" y="74345"/>
                  </a:lnTo>
                  <a:lnTo>
                    <a:pt x="202761" y="114017"/>
                  </a:lnTo>
                  <a:lnTo>
                    <a:pt x="201582" y="157519"/>
                  </a:lnTo>
                  <a:lnTo>
                    <a:pt x="201056" y="200842"/>
                  </a:lnTo>
                  <a:lnTo>
                    <a:pt x="200118" y="241499"/>
                  </a:lnTo>
                  <a:lnTo>
                    <a:pt x="197348" y="276031"/>
                  </a:lnTo>
                  <a:lnTo>
                    <a:pt x="198563" y="316497"/>
                  </a:lnTo>
                  <a:lnTo>
                    <a:pt x="196652" y="340717"/>
                  </a:lnTo>
                  <a:lnTo>
                    <a:pt x="197980" y="344450"/>
                  </a:lnTo>
                  <a:lnTo>
                    <a:pt x="200982" y="346234"/>
                  </a:lnTo>
                  <a:lnTo>
                    <a:pt x="213337" y="34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710">
              <a:extLst>
                <a:ext uri="{FF2B5EF4-FFF2-40B4-BE49-F238E27FC236}">
                  <a16:creationId xmlns:a16="http://schemas.microsoft.com/office/drawing/2014/main" xmlns="" id="{96C7829A-1988-4A5A-87B5-D622E3C12F4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095891" y="498463"/>
              <a:ext cx="181460" cy="41288"/>
            </a:xfrm>
            <a:custGeom>
              <a:avLst/>
              <a:gdLst/>
              <a:ahLst/>
              <a:cxnLst/>
              <a:rect l="0" t="0" r="0" b="0"/>
              <a:pathLst>
                <a:path w="181460" h="41288">
                  <a:moveTo>
                    <a:pt x="3659" y="41287"/>
                  </a:moveTo>
                  <a:lnTo>
                    <a:pt x="3659" y="41287"/>
                  </a:lnTo>
                  <a:lnTo>
                    <a:pt x="288" y="37916"/>
                  </a:lnTo>
                  <a:lnTo>
                    <a:pt x="0" y="36217"/>
                  </a:lnTo>
                  <a:lnTo>
                    <a:pt x="514" y="34379"/>
                  </a:lnTo>
                  <a:lnTo>
                    <a:pt x="1563" y="32449"/>
                  </a:lnTo>
                  <a:lnTo>
                    <a:pt x="16523" y="22989"/>
                  </a:lnTo>
                  <a:lnTo>
                    <a:pt x="61364" y="8562"/>
                  </a:lnTo>
                  <a:lnTo>
                    <a:pt x="99779" y="4074"/>
                  </a:lnTo>
                  <a:lnTo>
                    <a:pt x="140013" y="0"/>
                  </a:lnTo>
                  <a:lnTo>
                    <a:pt x="181459" y="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711">
              <a:extLst>
                <a:ext uri="{FF2B5EF4-FFF2-40B4-BE49-F238E27FC236}">
                  <a16:creationId xmlns:a16="http://schemas.microsoft.com/office/drawing/2014/main" xmlns="" id="{4D8B984F-A6C9-4869-A784-86B2E3E197A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169400" y="256735"/>
              <a:ext cx="69851" cy="388076"/>
            </a:xfrm>
            <a:custGeom>
              <a:avLst/>
              <a:gdLst/>
              <a:ahLst/>
              <a:cxnLst/>
              <a:rect l="0" t="0" r="0" b="0"/>
              <a:pathLst>
                <a:path w="69851" h="388076">
                  <a:moveTo>
                    <a:pt x="69850" y="54415"/>
                  </a:moveTo>
                  <a:lnTo>
                    <a:pt x="69850" y="54415"/>
                  </a:lnTo>
                  <a:lnTo>
                    <a:pt x="55104" y="12675"/>
                  </a:lnTo>
                  <a:lnTo>
                    <a:pt x="46555" y="309"/>
                  </a:lnTo>
                  <a:lnTo>
                    <a:pt x="44441" y="0"/>
                  </a:lnTo>
                  <a:lnTo>
                    <a:pt x="38332" y="1538"/>
                  </a:lnTo>
                  <a:lnTo>
                    <a:pt x="30911" y="13981"/>
                  </a:lnTo>
                  <a:lnTo>
                    <a:pt x="18023" y="59834"/>
                  </a:lnTo>
                  <a:lnTo>
                    <a:pt x="13184" y="91395"/>
                  </a:lnTo>
                  <a:lnTo>
                    <a:pt x="10092" y="125884"/>
                  </a:lnTo>
                  <a:lnTo>
                    <a:pt x="11071" y="160027"/>
                  </a:lnTo>
                  <a:lnTo>
                    <a:pt x="11977" y="197780"/>
                  </a:lnTo>
                  <a:lnTo>
                    <a:pt x="13789" y="237371"/>
                  </a:lnTo>
                  <a:lnTo>
                    <a:pt x="19300" y="276135"/>
                  </a:lnTo>
                  <a:lnTo>
                    <a:pt x="22688" y="310766"/>
                  </a:lnTo>
                  <a:lnTo>
                    <a:pt x="24597" y="352386"/>
                  </a:lnTo>
                  <a:lnTo>
                    <a:pt x="23632" y="371702"/>
                  </a:lnTo>
                  <a:lnTo>
                    <a:pt x="18500" y="384991"/>
                  </a:lnTo>
                  <a:lnTo>
                    <a:pt x="15153" y="387688"/>
                  </a:lnTo>
                  <a:lnTo>
                    <a:pt x="11513" y="388075"/>
                  </a:lnTo>
                  <a:lnTo>
                    <a:pt x="0" y="38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699">
            <a:extLst>
              <a:ext uri="{FF2B5EF4-FFF2-40B4-BE49-F238E27FC236}">
                <a16:creationId xmlns:a16="http://schemas.microsoft.com/office/drawing/2014/main" xmlns="" id="{5CAEB862-8579-404E-B9F9-72FFDC93D76E}"/>
              </a:ext>
            </a:extLst>
          </p:cNvPr>
          <p:cNvGrpSpPr/>
          <p:nvPr/>
        </p:nvGrpSpPr>
        <p:grpSpPr>
          <a:xfrm>
            <a:off x="8572500" y="409092"/>
            <a:ext cx="146537" cy="181459"/>
            <a:chOff x="8572500" y="409092"/>
            <a:chExt cx="146537" cy="181459"/>
          </a:xfrm>
        </p:grpSpPr>
        <p:sp>
          <p:nvSpPr>
            <p:cNvPr id="766" name="SMARTInkShape-3712">
              <a:extLst>
                <a:ext uri="{FF2B5EF4-FFF2-40B4-BE49-F238E27FC236}">
                  <a16:creationId xmlns:a16="http://schemas.microsoft.com/office/drawing/2014/main" xmlns="" id="{39A9BFA9-1736-4A1F-986E-79D6F679FBF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620283" y="423323"/>
              <a:ext cx="98754" cy="162432"/>
            </a:xfrm>
            <a:custGeom>
              <a:avLst/>
              <a:gdLst/>
              <a:ahLst/>
              <a:cxnLst/>
              <a:rect l="0" t="0" r="0" b="0"/>
              <a:pathLst>
                <a:path w="98754" h="162432">
                  <a:moveTo>
                    <a:pt x="91917" y="27527"/>
                  </a:moveTo>
                  <a:lnTo>
                    <a:pt x="91917" y="27527"/>
                  </a:lnTo>
                  <a:lnTo>
                    <a:pt x="80367" y="17388"/>
                  </a:lnTo>
                  <a:lnTo>
                    <a:pt x="51128" y="1044"/>
                  </a:lnTo>
                  <a:lnTo>
                    <a:pt x="36158" y="0"/>
                  </a:lnTo>
                  <a:lnTo>
                    <a:pt x="7917" y="5078"/>
                  </a:lnTo>
                  <a:lnTo>
                    <a:pt x="4167" y="8327"/>
                  </a:lnTo>
                  <a:lnTo>
                    <a:pt x="0" y="17583"/>
                  </a:lnTo>
                  <a:lnTo>
                    <a:pt x="1912" y="28752"/>
                  </a:lnTo>
                  <a:lnTo>
                    <a:pt x="14636" y="53169"/>
                  </a:lnTo>
                  <a:lnTo>
                    <a:pt x="33349" y="72049"/>
                  </a:lnTo>
                  <a:lnTo>
                    <a:pt x="79527" y="105618"/>
                  </a:lnTo>
                  <a:lnTo>
                    <a:pt x="97936" y="131225"/>
                  </a:lnTo>
                  <a:lnTo>
                    <a:pt x="98753" y="136876"/>
                  </a:lnTo>
                  <a:lnTo>
                    <a:pt x="95895" y="148799"/>
                  </a:lnTo>
                  <a:lnTo>
                    <a:pt x="91746" y="153530"/>
                  </a:lnTo>
                  <a:lnTo>
                    <a:pt x="79612" y="160669"/>
                  </a:lnTo>
                  <a:lnTo>
                    <a:pt x="64809" y="162431"/>
                  </a:lnTo>
                  <a:lnTo>
                    <a:pt x="41117" y="16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713">
              <a:extLst>
                <a:ext uri="{FF2B5EF4-FFF2-40B4-BE49-F238E27FC236}">
                  <a16:creationId xmlns:a16="http://schemas.microsoft.com/office/drawing/2014/main" xmlns="" id="{9D97FEF0-A225-448A-8CB2-304EF15FA49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572500" y="495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714">
              <a:extLst>
                <a:ext uri="{FF2B5EF4-FFF2-40B4-BE49-F238E27FC236}">
                  <a16:creationId xmlns:a16="http://schemas.microsoft.com/office/drawing/2014/main" xmlns="" id="{F4F3D26B-3358-4D25-AE5D-12FB86946D5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604250" y="4090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2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SMARTInkShape-Group700">
            <a:extLst>
              <a:ext uri="{FF2B5EF4-FFF2-40B4-BE49-F238E27FC236}">
                <a16:creationId xmlns:a16="http://schemas.microsoft.com/office/drawing/2014/main" xmlns="" id="{51EDB8D7-74F9-4A43-9CE1-8273875AAF57}"/>
              </a:ext>
            </a:extLst>
          </p:cNvPr>
          <p:cNvGrpSpPr/>
          <p:nvPr/>
        </p:nvGrpSpPr>
        <p:grpSpPr>
          <a:xfrm>
            <a:off x="7526160" y="121533"/>
            <a:ext cx="567670" cy="708986"/>
            <a:chOff x="7526160" y="121533"/>
            <a:chExt cx="567670" cy="708986"/>
          </a:xfrm>
        </p:grpSpPr>
        <p:sp>
          <p:nvSpPr>
            <p:cNvPr id="770" name="SMARTInkShape-3715">
              <a:extLst>
                <a:ext uri="{FF2B5EF4-FFF2-40B4-BE49-F238E27FC236}">
                  <a16:creationId xmlns:a16="http://schemas.microsoft.com/office/drawing/2014/main" xmlns="" id="{B2C3F338-4503-4A0F-8157-33D768D91DB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26160" y="121533"/>
              <a:ext cx="38114" cy="708986"/>
            </a:xfrm>
            <a:custGeom>
              <a:avLst/>
              <a:gdLst/>
              <a:ahLst/>
              <a:cxnLst/>
              <a:rect l="0" t="0" r="0" b="0"/>
              <a:pathLst>
                <a:path w="38114" h="708986">
                  <a:moveTo>
                    <a:pt x="4940" y="5467"/>
                  </a:moveTo>
                  <a:lnTo>
                    <a:pt x="4940" y="5467"/>
                  </a:lnTo>
                  <a:lnTo>
                    <a:pt x="4940" y="0"/>
                  </a:lnTo>
                  <a:lnTo>
                    <a:pt x="8310" y="9491"/>
                  </a:lnTo>
                  <a:lnTo>
                    <a:pt x="10407" y="56048"/>
                  </a:lnTo>
                  <a:lnTo>
                    <a:pt x="10701" y="80110"/>
                  </a:lnTo>
                  <a:lnTo>
                    <a:pt x="10898" y="107440"/>
                  </a:lnTo>
                  <a:lnTo>
                    <a:pt x="11028" y="136949"/>
                  </a:lnTo>
                  <a:lnTo>
                    <a:pt x="12526" y="169322"/>
                  </a:lnTo>
                  <a:lnTo>
                    <a:pt x="14936" y="203603"/>
                  </a:lnTo>
                  <a:lnTo>
                    <a:pt x="17954" y="239158"/>
                  </a:lnTo>
                  <a:lnTo>
                    <a:pt x="21377" y="274855"/>
                  </a:lnTo>
                  <a:lnTo>
                    <a:pt x="25071" y="310648"/>
                  </a:lnTo>
                  <a:lnTo>
                    <a:pt x="28944" y="346504"/>
                  </a:lnTo>
                  <a:lnTo>
                    <a:pt x="32231" y="382403"/>
                  </a:lnTo>
                  <a:lnTo>
                    <a:pt x="35129" y="418330"/>
                  </a:lnTo>
                  <a:lnTo>
                    <a:pt x="37766" y="454276"/>
                  </a:lnTo>
                  <a:lnTo>
                    <a:pt x="38113" y="487412"/>
                  </a:lnTo>
                  <a:lnTo>
                    <a:pt x="36933" y="518674"/>
                  </a:lnTo>
                  <a:lnTo>
                    <a:pt x="34736" y="548689"/>
                  </a:lnTo>
                  <a:lnTo>
                    <a:pt x="31153" y="575754"/>
                  </a:lnTo>
                  <a:lnTo>
                    <a:pt x="26649" y="600853"/>
                  </a:lnTo>
                  <a:lnTo>
                    <a:pt x="17411" y="644027"/>
                  </a:lnTo>
                  <a:lnTo>
                    <a:pt x="8243" y="686050"/>
                  </a:lnTo>
                  <a:lnTo>
                    <a:pt x="705" y="708320"/>
                  </a:lnTo>
                  <a:lnTo>
                    <a:pt x="0" y="708985"/>
                  </a:lnTo>
                  <a:lnTo>
                    <a:pt x="11290" y="684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716">
              <a:extLst>
                <a:ext uri="{FF2B5EF4-FFF2-40B4-BE49-F238E27FC236}">
                  <a16:creationId xmlns:a16="http://schemas.microsoft.com/office/drawing/2014/main" xmlns="" id="{EDA41239-EFD8-4CDC-943A-3BDF0E658E4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34333" y="533400"/>
              <a:ext cx="59497" cy="97775"/>
            </a:xfrm>
            <a:custGeom>
              <a:avLst/>
              <a:gdLst/>
              <a:ahLst/>
              <a:cxnLst/>
              <a:rect l="0" t="0" r="0" b="0"/>
              <a:pathLst>
                <a:path w="59497" h="97775">
                  <a:moveTo>
                    <a:pt x="36517" y="6350"/>
                  </a:moveTo>
                  <a:lnTo>
                    <a:pt x="36517" y="6350"/>
                  </a:lnTo>
                  <a:lnTo>
                    <a:pt x="36515" y="2979"/>
                  </a:lnTo>
                  <a:lnTo>
                    <a:pt x="35812" y="2692"/>
                  </a:lnTo>
                  <a:lnTo>
                    <a:pt x="33146" y="4254"/>
                  </a:lnTo>
                  <a:lnTo>
                    <a:pt x="12751" y="27214"/>
                  </a:lnTo>
                  <a:lnTo>
                    <a:pt x="3761" y="48358"/>
                  </a:lnTo>
                  <a:lnTo>
                    <a:pt x="0" y="69126"/>
                  </a:lnTo>
                  <a:lnTo>
                    <a:pt x="2258" y="88686"/>
                  </a:lnTo>
                  <a:lnTo>
                    <a:pt x="4505" y="92990"/>
                  </a:lnTo>
                  <a:lnTo>
                    <a:pt x="7415" y="95860"/>
                  </a:lnTo>
                  <a:lnTo>
                    <a:pt x="10765" y="97774"/>
                  </a:lnTo>
                  <a:lnTo>
                    <a:pt x="15115" y="96932"/>
                  </a:lnTo>
                  <a:lnTo>
                    <a:pt x="35427" y="82255"/>
                  </a:lnTo>
                  <a:lnTo>
                    <a:pt x="53234" y="62187"/>
                  </a:lnTo>
                  <a:lnTo>
                    <a:pt x="58058" y="48335"/>
                  </a:lnTo>
                  <a:lnTo>
                    <a:pt x="59496" y="34888"/>
                  </a:lnTo>
                  <a:lnTo>
                    <a:pt x="57783" y="26559"/>
                  </a:lnTo>
                  <a:lnTo>
                    <a:pt x="54927" y="23351"/>
                  </a:lnTo>
                  <a:lnTo>
                    <a:pt x="38900" y="11250"/>
                  </a:lnTo>
                  <a:lnTo>
                    <a:pt x="30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717">
              <a:extLst>
                <a:ext uri="{FF2B5EF4-FFF2-40B4-BE49-F238E27FC236}">
                  <a16:creationId xmlns:a16="http://schemas.microsoft.com/office/drawing/2014/main" xmlns="" id="{1015C12C-6E8F-4127-97CF-C5015526D78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810500" y="320787"/>
              <a:ext cx="170783" cy="301046"/>
            </a:xfrm>
            <a:custGeom>
              <a:avLst/>
              <a:gdLst/>
              <a:ahLst/>
              <a:cxnLst/>
              <a:rect l="0" t="0" r="0" b="0"/>
              <a:pathLst>
                <a:path w="170783" h="301046">
                  <a:moveTo>
                    <a:pt x="0" y="15763"/>
                  </a:moveTo>
                  <a:lnTo>
                    <a:pt x="0" y="15763"/>
                  </a:lnTo>
                  <a:lnTo>
                    <a:pt x="5467" y="10296"/>
                  </a:lnTo>
                  <a:lnTo>
                    <a:pt x="6272" y="56231"/>
                  </a:lnTo>
                  <a:lnTo>
                    <a:pt x="8196" y="95132"/>
                  </a:lnTo>
                  <a:lnTo>
                    <a:pt x="11404" y="139938"/>
                  </a:lnTo>
                  <a:lnTo>
                    <a:pt x="15182" y="185722"/>
                  </a:lnTo>
                  <a:lnTo>
                    <a:pt x="19213" y="226297"/>
                  </a:lnTo>
                  <a:lnTo>
                    <a:pt x="21685" y="273347"/>
                  </a:lnTo>
                  <a:lnTo>
                    <a:pt x="17949" y="297636"/>
                  </a:lnTo>
                  <a:lnTo>
                    <a:pt x="16199" y="301045"/>
                  </a:lnTo>
                  <a:lnTo>
                    <a:pt x="15033" y="300495"/>
                  </a:lnTo>
                  <a:lnTo>
                    <a:pt x="13160" y="275572"/>
                  </a:lnTo>
                  <a:lnTo>
                    <a:pt x="12791" y="233673"/>
                  </a:lnTo>
                  <a:lnTo>
                    <a:pt x="16098" y="212111"/>
                  </a:lnTo>
                  <a:lnTo>
                    <a:pt x="21546" y="200156"/>
                  </a:lnTo>
                  <a:lnTo>
                    <a:pt x="25568" y="196493"/>
                  </a:lnTo>
                  <a:lnTo>
                    <a:pt x="30414" y="194865"/>
                  </a:lnTo>
                  <a:lnTo>
                    <a:pt x="52436" y="190363"/>
                  </a:lnTo>
                  <a:lnTo>
                    <a:pt x="80887" y="176991"/>
                  </a:lnTo>
                  <a:lnTo>
                    <a:pt x="107621" y="152817"/>
                  </a:lnTo>
                  <a:lnTo>
                    <a:pt x="119798" y="135942"/>
                  </a:lnTo>
                  <a:lnTo>
                    <a:pt x="139114" y="92497"/>
                  </a:lnTo>
                  <a:lnTo>
                    <a:pt x="153146" y="53106"/>
                  </a:lnTo>
                  <a:lnTo>
                    <a:pt x="163726" y="7808"/>
                  </a:lnTo>
                  <a:lnTo>
                    <a:pt x="164889" y="4109"/>
                  </a:lnTo>
                  <a:lnTo>
                    <a:pt x="166370" y="1644"/>
                  </a:lnTo>
                  <a:lnTo>
                    <a:pt x="168064" y="0"/>
                  </a:lnTo>
                  <a:lnTo>
                    <a:pt x="169191" y="1021"/>
                  </a:lnTo>
                  <a:lnTo>
                    <a:pt x="170782" y="14688"/>
                  </a:lnTo>
                  <a:lnTo>
                    <a:pt x="170545" y="47430"/>
                  </a:lnTo>
                  <a:lnTo>
                    <a:pt x="167991" y="81578"/>
                  </a:lnTo>
                  <a:lnTo>
                    <a:pt x="166385" y="118392"/>
                  </a:lnTo>
                  <a:lnTo>
                    <a:pt x="164966" y="155920"/>
                  </a:lnTo>
                  <a:lnTo>
                    <a:pt x="161983" y="193766"/>
                  </a:lnTo>
                  <a:lnTo>
                    <a:pt x="159707" y="240660"/>
                  </a:lnTo>
                  <a:lnTo>
                    <a:pt x="158750" y="288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701">
            <a:extLst>
              <a:ext uri="{FF2B5EF4-FFF2-40B4-BE49-F238E27FC236}">
                <a16:creationId xmlns:a16="http://schemas.microsoft.com/office/drawing/2014/main" xmlns="" id="{88E9A913-7F71-4168-8337-376618A9B280}"/>
              </a:ext>
            </a:extLst>
          </p:cNvPr>
          <p:cNvGrpSpPr/>
          <p:nvPr/>
        </p:nvGrpSpPr>
        <p:grpSpPr>
          <a:xfrm>
            <a:off x="6883400" y="326542"/>
            <a:ext cx="300193" cy="299174"/>
            <a:chOff x="6883400" y="326542"/>
            <a:chExt cx="300193" cy="299174"/>
          </a:xfrm>
        </p:grpSpPr>
        <p:sp>
          <p:nvSpPr>
            <p:cNvPr id="774" name="SMARTInkShape-3718">
              <a:extLst>
                <a:ext uri="{FF2B5EF4-FFF2-40B4-BE49-F238E27FC236}">
                  <a16:creationId xmlns:a16="http://schemas.microsoft.com/office/drawing/2014/main" xmlns="" id="{89F124CD-40CC-480F-A8F3-7DB2700F09A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113267" y="527050"/>
              <a:ext cx="70326" cy="98666"/>
            </a:xfrm>
            <a:custGeom>
              <a:avLst/>
              <a:gdLst/>
              <a:ahLst/>
              <a:cxnLst/>
              <a:rect l="0" t="0" r="0" b="0"/>
              <a:pathLst>
                <a:path w="70326" h="98666">
                  <a:moveTo>
                    <a:pt x="30483" y="25400"/>
                  </a:moveTo>
                  <a:lnTo>
                    <a:pt x="30483" y="25400"/>
                  </a:lnTo>
                  <a:lnTo>
                    <a:pt x="18550" y="20374"/>
                  </a:lnTo>
                  <a:lnTo>
                    <a:pt x="16177" y="19933"/>
                  </a:lnTo>
                  <a:lnTo>
                    <a:pt x="13890" y="20344"/>
                  </a:lnTo>
                  <a:lnTo>
                    <a:pt x="9468" y="22682"/>
                  </a:lnTo>
                  <a:lnTo>
                    <a:pt x="3010" y="34708"/>
                  </a:lnTo>
                  <a:lnTo>
                    <a:pt x="0" y="55047"/>
                  </a:lnTo>
                  <a:lnTo>
                    <a:pt x="2480" y="75577"/>
                  </a:lnTo>
                  <a:lnTo>
                    <a:pt x="9570" y="86742"/>
                  </a:lnTo>
                  <a:lnTo>
                    <a:pt x="19071" y="94996"/>
                  </a:lnTo>
                  <a:lnTo>
                    <a:pt x="27998" y="98665"/>
                  </a:lnTo>
                  <a:lnTo>
                    <a:pt x="36669" y="98414"/>
                  </a:lnTo>
                  <a:lnTo>
                    <a:pt x="40957" y="97359"/>
                  </a:lnTo>
                  <a:lnTo>
                    <a:pt x="49485" y="88662"/>
                  </a:lnTo>
                  <a:lnTo>
                    <a:pt x="63086" y="63453"/>
                  </a:lnTo>
                  <a:lnTo>
                    <a:pt x="70325" y="41065"/>
                  </a:lnTo>
                  <a:lnTo>
                    <a:pt x="69122" y="26718"/>
                  </a:lnTo>
                  <a:lnTo>
                    <a:pt x="63884" y="14697"/>
                  </a:lnTo>
                  <a:lnTo>
                    <a:pt x="49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719">
              <a:extLst>
                <a:ext uri="{FF2B5EF4-FFF2-40B4-BE49-F238E27FC236}">
                  <a16:creationId xmlns:a16="http://schemas.microsoft.com/office/drawing/2014/main" xmlns="" id="{0905410D-653F-4620-BFC7-D6DFE9F56E3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883400" y="326542"/>
              <a:ext cx="165101" cy="289173"/>
            </a:xfrm>
            <a:custGeom>
              <a:avLst/>
              <a:gdLst/>
              <a:ahLst/>
              <a:cxnLst/>
              <a:rect l="0" t="0" r="0" b="0"/>
              <a:pathLst>
                <a:path w="165101" h="289173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12209" y="16521"/>
                  </a:lnTo>
                  <a:lnTo>
                    <a:pt x="27136" y="59053"/>
                  </a:lnTo>
                  <a:lnTo>
                    <a:pt x="35109" y="96482"/>
                  </a:lnTo>
                  <a:lnTo>
                    <a:pt x="41004" y="136635"/>
                  </a:lnTo>
                  <a:lnTo>
                    <a:pt x="45974" y="178000"/>
                  </a:lnTo>
                  <a:lnTo>
                    <a:pt x="46775" y="216140"/>
                  </a:lnTo>
                  <a:lnTo>
                    <a:pt x="41376" y="261819"/>
                  </a:lnTo>
                  <a:lnTo>
                    <a:pt x="34616" y="280674"/>
                  </a:lnTo>
                  <a:lnTo>
                    <a:pt x="26908" y="289054"/>
                  </a:lnTo>
                  <a:lnTo>
                    <a:pt x="22878" y="289172"/>
                  </a:lnTo>
                  <a:lnTo>
                    <a:pt x="18779" y="287134"/>
                  </a:lnTo>
                  <a:lnTo>
                    <a:pt x="14636" y="283659"/>
                  </a:lnTo>
                  <a:lnTo>
                    <a:pt x="8151" y="270390"/>
                  </a:lnTo>
                  <a:lnTo>
                    <a:pt x="4327" y="250617"/>
                  </a:lnTo>
                  <a:lnTo>
                    <a:pt x="6143" y="210573"/>
                  </a:lnTo>
                  <a:lnTo>
                    <a:pt x="13077" y="175972"/>
                  </a:lnTo>
                  <a:lnTo>
                    <a:pt x="17101" y="168437"/>
                  </a:lnTo>
                  <a:lnTo>
                    <a:pt x="21241" y="165087"/>
                  </a:lnTo>
                  <a:lnTo>
                    <a:pt x="34280" y="159831"/>
                  </a:lnTo>
                  <a:lnTo>
                    <a:pt x="75539" y="156389"/>
                  </a:lnTo>
                  <a:lnTo>
                    <a:pt x="98425" y="149414"/>
                  </a:lnTo>
                  <a:lnTo>
                    <a:pt x="111007" y="138524"/>
                  </a:lnTo>
                  <a:lnTo>
                    <a:pt x="130583" y="105165"/>
                  </a:lnTo>
                  <a:lnTo>
                    <a:pt x="146627" y="60946"/>
                  </a:lnTo>
                  <a:lnTo>
                    <a:pt x="155010" y="18188"/>
                  </a:lnTo>
                  <a:lnTo>
                    <a:pt x="161012" y="4592"/>
                  </a:lnTo>
                  <a:lnTo>
                    <a:pt x="162375" y="2870"/>
                  </a:lnTo>
                  <a:lnTo>
                    <a:pt x="163284" y="2427"/>
                  </a:lnTo>
                  <a:lnTo>
                    <a:pt x="163888" y="2837"/>
                  </a:lnTo>
                  <a:lnTo>
                    <a:pt x="164993" y="43585"/>
                  </a:lnTo>
                  <a:lnTo>
                    <a:pt x="165067" y="87141"/>
                  </a:lnTo>
                  <a:lnTo>
                    <a:pt x="165086" y="119313"/>
                  </a:lnTo>
                  <a:lnTo>
                    <a:pt x="165093" y="151722"/>
                  </a:lnTo>
                  <a:lnTo>
                    <a:pt x="165098" y="197028"/>
                  </a:lnTo>
                  <a:lnTo>
                    <a:pt x="165098" y="235460"/>
                  </a:lnTo>
                  <a:lnTo>
                    <a:pt x="16510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SMARTInkShape-Group702">
            <a:extLst>
              <a:ext uri="{FF2B5EF4-FFF2-40B4-BE49-F238E27FC236}">
                <a16:creationId xmlns:a16="http://schemas.microsoft.com/office/drawing/2014/main" xmlns="" id="{69BE726B-DED8-4606-A489-0167518A50BC}"/>
              </a:ext>
            </a:extLst>
          </p:cNvPr>
          <p:cNvGrpSpPr/>
          <p:nvPr/>
        </p:nvGrpSpPr>
        <p:grpSpPr>
          <a:xfrm>
            <a:off x="4451350" y="282092"/>
            <a:ext cx="1970487" cy="498083"/>
            <a:chOff x="4451350" y="282092"/>
            <a:chExt cx="1970487" cy="498083"/>
          </a:xfrm>
        </p:grpSpPr>
        <p:sp>
          <p:nvSpPr>
            <p:cNvPr id="777" name="SMARTInkShape-3720">
              <a:extLst>
                <a:ext uri="{FF2B5EF4-FFF2-40B4-BE49-F238E27FC236}">
                  <a16:creationId xmlns:a16="http://schemas.microsoft.com/office/drawing/2014/main" xmlns="" id="{A6C0439C-316A-4207-9497-7BC24FC8977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51350" y="328972"/>
              <a:ext cx="148647" cy="445891"/>
            </a:xfrm>
            <a:custGeom>
              <a:avLst/>
              <a:gdLst/>
              <a:ahLst/>
              <a:cxnLst/>
              <a:rect l="0" t="0" r="0" b="0"/>
              <a:pathLst>
                <a:path w="148647" h="445891">
                  <a:moveTo>
                    <a:pt x="0" y="166328"/>
                  </a:moveTo>
                  <a:lnTo>
                    <a:pt x="0" y="166328"/>
                  </a:lnTo>
                  <a:lnTo>
                    <a:pt x="0" y="148684"/>
                  </a:lnTo>
                  <a:lnTo>
                    <a:pt x="3763" y="149784"/>
                  </a:lnTo>
                  <a:lnTo>
                    <a:pt x="6742" y="151066"/>
                  </a:lnTo>
                  <a:lnTo>
                    <a:pt x="11933" y="163778"/>
                  </a:lnTo>
                  <a:lnTo>
                    <a:pt x="24386" y="209804"/>
                  </a:lnTo>
                  <a:lnTo>
                    <a:pt x="30358" y="245152"/>
                  </a:lnTo>
                  <a:lnTo>
                    <a:pt x="34660" y="286028"/>
                  </a:lnTo>
                  <a:lnTo>
                    <a:pt x="36571" y="327713"/>
                  </a:lnTo>
                  <a:lnTo>
                    <a:pt x="35539" y="365995"/>
                  </a:lnTo>
                  <a:lnTo>
                    <a:pt x="32872" y="411755"/>
                  </a:lnTo>
                  <a:lnTo>
                    <a:pt x="30201" y="437544"/>
                  </a:lnTo>
                  <a:lnTo>
                    <a:pt x="27534" y="444913"/>
                  </a:lnTo>
                  <a:lnTo>
                    <a:pt x="26822" y="445890"/>
                  </a:lnTo>
                  <a:lnTo>
                    <a:pt x="26348" y="445836"/>
                  </a:lnTo>
                  <a:lnTo>
                    <a:pt x="25587" y="412510"/>
                  </a:lnTo>
                  <a:lnTo>
                    <a:pt x="25483" y="379224"/>
                  </a:lnTo>
                  <a:lnTo>
                    <a:pt x="25455" y="356942"/>
                  </a:lnTo>
                  <a:lnTo>
                    <a:pt x="25436" y="331504"/>
                  </a:lnTo>
                  <a:lnTo>
                    <a:pt x="25424" y="303962"/>
                  </a:lnTo>
                  <a:lnTo>
                    <a:pt x="26122" y="275723"/>
                  </a:lnTo>
                  <a:lnTo>
                    <a:pt x="27293" y="247019"/>
                  </a:lnTo>
                  <a:lnTo>
                    <a:pt x="28778" y="218005"/>
                  </a:lnTo>
                  <a:lnTo>
                    <a:pt x="31886" y="191607"/>
                  </a:lnTo>
                  <a:lnTo>
                    <a:pt x="36074" y="166953"/>
                  </a:lnTo>
                  <a:lnTo>
                    <a:pt x="45666" y="122861"/>
                  </a:lnTo>
                  <a:lnTo>
                    <a:pt x="54633" y="86802"/>
                  </a:lnTo>
                  <a:lnTo>
                    <a:pt x="67615" y="42106"/>
                  </a:lnTo>
                  <a:lnTo>
                    <a:pt x="83769" y="12164"/>
                  </a:lnTo>
                  <a:lnTo>
                    <a:pt x="95791" y="2561"/>
                  </a:lnTo>
                  <a:lnTo>
                    <a:pt x="101961" y="0"/>
                  </a:lnTo>
                  <a:lnTo>
                    <a:pt x="108190" y="1115"/>
                  </a:lnTo>
                  <a:lnTo>
                    <a:pt x="120757" y="9879"/>
                  </a:lnTo>
                  <a:lnTo>
                    <a:pt x="139731" y="40794"/>
                  </a:lnTo>
                  <a:lnTo>
                    <a:pt x="148646" y="81233"/>
                  </a:lnTo>
                  <a:lnTo>
                    <a:pt x="145087" y="106166"/>
                  </a:lnTo>
                  <a:lnTo>
                    <a:pt x="125556" y="147545"/>
                  </a:lnTo>
                  <a:lnTo>
                    <a:pt x="113658" y="159862"/>
                  </a:lnTo>
                  <a:lnTo>
                    <a:pt x="102020" y="166982"/>
                  </a:lnTo>
                  <a:lnTo>
                    <a:pt x="87535" y="170990"/>
                  </a:lnTo>
                  <a:lnTo>
                    <a:pt x="69850" y="172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721">
              <a:extLst>
                <a:ext uri="{FF2B5EF4-FFF2-40B4-BE49-F238E27FC236}">
                  <a16:creationId xmlns:a16="http://schemas.microsoft.com/office/drawing/2014/main" xmlns="" id="{1EBD9512-C8FD-47CA-AAFD-00F31FEBBE4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172200" y="381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722">
              <a:extLst>
                <a:ext uri="{FF2B5EF4-FFF2-40B4-BE49-F238E27FC236}">
                  <a16:creationId xmlns:a16="http://schemas.microsoft.com/office/drawing/2014/main" xmlns="" id="{D2B9FC12-650E-4CEF-B6C5-825801795F2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305291" y="442140"/>
              <a:ext cx="116546" cy="338035"/>
            </a:xfrm>
            <a:custGeom>
              <a:avLst/>
              <a:gdLst/>
              <a:ahLst/>
              <a:cxnLst/>
              <a:rect l="0" t="0" r="0" b="0"/>
              <a:pathLst>
                <a:path w="116546" h="338035">
                  <a:moveTo>
                    <a:pt x="114559" y="15060"/>
                  </a:moveTo>
                  <a:lnTo>
                    <a:pt x="114559" y="15060"/>
                  </a:lnTo>
                  <a:lnTo>
                    <a:pt x="111188" y="8318"/>
                  </a:lnTo>
                  <a:lnTo>
                    <a:pt x="105770" y="3127"/>
                  </a:lnTo>
                  <a:lnTo>
                    <a:pt x="102350" y="754"/>
                  </a:lnTo>
                  <a:lnTo>
                    <a:pt x="92905" y="0"/>
                  </a:lnTo>
                  <a:lnTo>
                    <a:pt x="81651" y="2722"/>
                  </a:lnTo>
                  <a:lnTo>
                    <a:pt x="69595" y="8636"/>
                  </a:lnTo>
                  <a:lnTo>
                    <a:pt x="50906" y="26640"/>
                  </a:lnTo>
                  <a:lnTo>
                    <a:pt x="47431" y="33364"/>
                  </a:lnTo>
                  <a:lnTo>
                    <a:pt x="44928" y="65762"/>
                  </a:lnTo>
                  <a:lnTo>
                    <a:pt x="46972" y="70028"/>
                  </a:lnTo>
                  <a:lnTo>
                    <a:pt x="50451" y="72872"/>
                  </a:lnTo>
                  <a:lnTo>
                    <a:pt x="54887" y="74768"/>
                  </a:lnTo>
                  <a:lnTo>
                    <a:pt x="63578" y="74993"/>
                  </a:lnTo>
                  <a:lnTo>
                    <a:pt x="67872" y="74065"/>
                  </a:lnTo>
                  <a:lnTo>
                    <a:pt x="80656" y="66018"/>
                  </a:lnTo>
                  <a:lnTo>
                    <a:pt x="112677" y="37797"/>
                  </a:lnTo>
                  <a:lnTo>
                    <a:pt x="115419" y="36568"/>
                  </a:lnTo>
                  <a:lnTo>
                    <a:pt x="116545" y="37865"/>
                  </a:lnTo>
                  <a:lnTo>
                    <a:pt x="113415" y="72522"/>
                  </a:lnTo>
                  <a:lnTo>
                    <a:pt x="102678" y="114971"/>
                  </a:lnTo>
                  <a:lnTo>
                    <a:pt x="95752" y="159904"/>
                  </a:lnTo>
                  <a:lnTo>
                    <a:pt x="90678" y="193735"/>
                  </a:lnTo>
                  <a:lnTo>
                    <a:pt x="80594" y="240548"/>
                  </a:lnTo>
                  <a:lnTo>
                    <a:pt x="71413" y="284287"/>
                  </a:lnTo>
                  <a:lnTo>
                    <a:pt x="55914" y="318100"/>
                  </a:lnTo>
                  <a:lnTo>
                    <a:pt x="44045" y="332248"/>
                  </a:lnTo>
                  <a:lnTo>
                    <a:pt x="39328" y="335880"/>
                  </a:lnTo>
                  <a:lnTo>
                    <a:pt x="35477" y="337595"/>
                  </a:lnTo>
                  <a:lnTo>
                    <a:pt x="32205" y="338034"/>
                  </a:lnTo>
                  <a:lnTo>
                    <a:pt x="22924" y="332876"/>
                  </a:lnTo>
                  <a:lnTo>
                    <a:pt x="17486" y="328537"/>
                  </a:lnTo>
                  <a:lnTo>
                    <a:pt x="3089" y="305576"/>
                  </a:lnTo>
                  <a:lnTo>
                    <a:pt x="0" y="266317"/>
                  </a:lnTo>
                  <a:lnTo>
                    <a:pt x="259" y="23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723">
              <a:extLst>
                <a:ext uri="{FF2B5EF4-FFF2-40B4-BE49-F238E27FC236}">
                  <a16:creationId xmlns:a16="http://schemas.microsoft.com/office/drawing/2014/main" xmlns="" id="{F2AB6B1C-BC88-4337-90A8-42A77CBD5D4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165850" y="469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75" y="4990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724">
              <a:extLst>
                <a:ext uri="{FF2B5EF4-FFF2-40B4-BE49-F238E27FC236}">
                  <a16:creationId xmlns:a16="http://schemas.microsoft.com/office/drawing/2014/main" xmlns="" id="{1813CDBB-14D6-4343-A3A7-FEBF190C367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215062" y="425450"/>
              <a:ext cx="77789" cy="120651"/>
            </a:xfrm>
            <a:custGeom>
              <a:avLst/>
              <a:gdLst/>
              <a:ahLst/>
              <a:cxnLst/>
              <a:rect l="0" t="0" r="0" b="0"/>
              <a:pathLst>
                <a:path w="77789" h="120651">
                  <a:moveTo>
                    <a:pt x="20638" y="0"/>
                  </a:moveTo>
                  <a:lnTo>
                    <a:pt x="20638" y="0"/>
                  </a:lnTo>
                  <a:lnTo>
                    <a:pt x="20638" y="38724"/>
                  </a:lnTo>
                  <a:lnTo>
                    <a:pt x="11909" y="81811"/>
                  </a:lnTo>
                  <a:lnTo>
                    <a:pt x="7704" y="105144"/>
                  </a:lnTo>
                  <a:lnTo>
                    <a:pt x="0" y="120383"/>
                  </a:lnTo>
                  <a:lnTo>
                    <a:pt x="530" y="120472"/>
                  </a:lnTo>
                  <a:lnTo>
                    <a:pt x="7093" y="94260"/>
                  </a:lnTo>
                  <a:lnTo>
                    <a:pt x="24704" y="49350"/>
                  </a:lnTo>
                  <a:lnTo>
                    <a:pt x="37522" y="25754"/>
                  </a:lnTo>
                  <a:lnTo>
                    <a:pt x="50256" y="13197"/>
                  </a:lnTo>
                  <a:lnTo>
                    <a:pt x="53789" y="11620"/>
                  </a:lnTo>
                  <a:lnTo>
                    <a:pt x="56850" y="11275"/>
                  </a:lnTo>
                  <a:lnTo>
                    <a:pt x="59596" y="11750"/>
                  </a:lnTo>
                  <a:lnTo>
                    <a:pt x="66831" y="42757"/>
                  </a:lnTo>
                  <a:lnTo>
                    <a:pt x="71233" y="84777"/>
                  </a:lnTo>
                  <a:lnTo>
                    <a:pt x="7778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725">
              <a:extLst>
                <a:ext uri="{FF2B5EF4-FFF2-40B4-BE49-F238E27FC236}">
                  <a16:creationId xmlns:a16="http://schemas.microsoft.com/office/drawing/2014/main" xmlns="" id="{5B587FFA-D37E-42C7-8250-5C07D741A99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28843" y="438150"/>
              <a:ext cx="92558" cy="25401"/>
            </a:xfrm>
            <a:custGeom>
              <a:avLst/>
              <a:gdLst/>
              <a:ahLst/>
              <a:cxnLst/>
              <a:rect l="0" t="0" r="0" b="0"/>
              <a:pathLst>
                <a:path w="92558" h="25401">
                  <a:moveTo>
                    <a:pt x="3657" y="25400"/>
                  </a:moveTo>
                  <a:lnTo>
                    <a:pt x="3657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20960" y="13466"/>
                  </a:lnTo>
                  <a:lnTo>
                    <a:pt x="67561" y="1949"/>
                  </a:lnTo>
                  <a:lnTo>
                    <a:pt x="92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726">
              <a:extLst>
                <a:ext uri="{FF2B5EF4-FFF2-40B4-BE49-F238E27FC236}">
                  <a16:creationId xmlns:a16="http://schemas.microsoft.com/office/drawing/2014/main" xmlns="" id="{1F8CCB7C-4AA7-4758-8B7F-AC805140276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039236" y="282092"/>
              <a:ext cx="69465" cy="279982"/>
            </a:xfrm>
            <a:custGeom>
              <a:avLst/>
              <a:gdLst/>
              <a:ahLst/>
              <a:cxnLst/>
              <a:rect l="0" t="0" r="0" b="0"/>
              <a:pathLst>
                <a:path w="69465" h="279982">
                  <a:moveTo>
                    <a:pt x="56764" y="3658"/>
                  </a:moveTo>
                  <a:lnTo>
                    <a:pt x="56764" y="3658"/>
                  </a:lnTo>
                  <a:lnTo>
                    <a:pt x="56764" y="287"/>
                  </a:lnTo>
                  <a:lnTo>
                    <a:pt x="56059" y="0"/>
                  </a:lnTo>
                  <a:lnTo>
                    <a:pt x="53393" y="1562"/>
                  </a:lnTo>
                  <a:lnTo>
                    <a:pt x="51738" y="6489"/>
                  </a:lnTo>
                  <a:lnTo>
                    <a:pt x="44814" y="42523"/>
                  </a:lnTo>
                  <a:lnTo>
                    <a:pt x="35269" y="85337"/>
                  </a:lnTo>
                  <a:lnTo>
                    <a:pt x="30042" y="117336"/>
                  </a:lnTo>
                  <a:lnTo>
                    <a:pt x="21605" y="152254"/>
                  </a:lnTo>
                  <a:lnTo>
                    <a:pt x="11504" y="186823"/>
                  </a:lnTo>
                  <a:lnTo>
                    <a:pt x="0" y="228673"/>
                  </a:lnTo>
                  <a:lnTo>
                    <a:pt x="121" y="258164"/>
                  </a:lnTo>
                  <a:lnTo>
                    <a:pt x="2896" y="271053"/>
                  </a:lnTo>
                  <a:lnTo>
                    <a:pt x="6482" y="277723"/>
                  </a:lnTo>
                  <a:lnTo>
                    <a:pt x="8427" y="279501"/>
                  </a:lnTo>
                  <a:lnTo>
                    <a:pt x="11838" y="279981"/>
                  </a:lnTo>
                  <a:lnTo>
                    <a:pt x="21275" y="278633"/>
                  </a:lnTo>
                  <a:lnTo>
                    <a:pt x="41859" y="270536"/>
                  </a:lnTo>
                  <a:lnTo>
                    <a:pt x="69464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727">
              <a:extLst>
                <a:ext uri="{FF2B5EF4-FFF2-40B4-BE49-F238E27FC236}">
                  <a16:creationId xmlns:a16="http://schemas.microsoft.com/office/drawing/2014/main" xmlns="" id="{B90693A0-9E7F-4FA5-9242-0BBA079CD57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61137" y="474296"/>
              <a:ext cx="99111" cy="251404"/>
            </a:xfrm>
            <a:custGeom>
              <a:avLst/>
              <a:gdLst/>
              <a:ahLst/>
              <a:cxnLst/>
              <a:rect l="0" t="0" r="0" b="0"/>
              <a:pathLst>
                <a:path w="99111" h="251404">
                  <a:moveTo>
                    <a:pt x="18963" y="46404"/>
                  </a:moveTo>
                  <a:lnTo>
                    <a:pt x="18963" y="46404"/>
                  </a:lnTo>
                  <a:lnTo>
                    <a:pt x="22334" y="43033"/>
                  </a:lnTo>
                  <a:lnTo>
                    <a:pt x="22620" y="42040"/>
                  </a:lnTo>
                  <a:lnTo>
                    <a:pt x="22108" y="41378"/>
                  </a:lnTo>
                  <a:lnTo>
                    <a:pt x="21059" y="40937"/>
                  </a:lnTo>
                  <a:lnTo>
                    <a:pt x="20360" y="42054"/>
                  </a:lnTo>
                  <a:lnTo>
                    <a:pt x="17163" y="81515"/>
                  </a:lnTo>
                  <a:lnTo>
                    <a:pt x="10141" y="124522"/>
                  </a:lnTo>
                  <a:lnTo>
                    <a:pt x="7412" y="161272"/>
                  </a:lnTo>
                  <a:lnTo>
                    <a:pt x="3233" y="202343"/>
                  </a:lnTo>
                  <a:lnTo>
                    <a:pt x="204" y="249947"/>
                  </a:lnTo>
                  <a:lnTo>
                    <a:pt x="107" y="251244"/>
                  </a:lnTo>
                  <a:lnTo>
                    <a:pt x="42" y="251403"/>
                  </a:lnTo>
                  <a:lnTo>
                    <a:pt x="0" y="250803"/>
                  </a:lnTo>
                  <a:lnTo>
                    <a:pt x="13740" y="207699"/>
                  </a:lnTo>
                  <a:lnTo>
                    <a:pt x="21580" y="174535"/>
                  </a:lnTo>
                  <a:lnTo>
                    <a:pt x="29769" y="136277"/>
                  </a:lnTo>
                  <a:lnTo>
                    <a:pt x="36231" y="95755"/>
                  </a:lnTo>
                  <a:lnTo>
                    <a:pt x="41454" y="57754"/>
                  </a:lnTo>
                  <a:lnTo>
                    <a:pt x="49068" y="18644"/>
                  </a:lnTo>
                  <a:lnTo>
                    <a:pt x="56094" y="3257"/>
                  </a:lnTo>
                  <a:lnTo>
                    <a:pt x="62063" y="0"/>
                  </a:lnTo>
                  <a:lnTo>
                    <a:pt x="78099" y="145"/>
                  </a:lnTo>
                  <a:lnTo>
                    <a:pt x="85198" y="3570"/>
                  </a:lnTo>
                  <a:lnTo>
                    <a:pt x="96850" y="14902"/>
                  </a:lnTo>
                  <a:lnTo>
                    <a:pt x="99110" y="22580"/>
                  </a:lnTo>
                  <a:lnTo>
                    <a:pt x="97859" y="40519"/>
                  </a:lnTo>
                  <a:lnTo>
                    <a:pt x="85849" y="67081"/>
                  </a:lnTo>
                  <a:lnTo>
                    <a:pt x="72915" y="80524"/>
                  </a:lnTo>
                  <a:lnTo>
                    <a:pt x="59169" y="89790"/>
                  </a:lnTo>
                  <a:lnTo>
                    <a:pt x="48356" y="93909"/>
                  </a:lnTo>
                  <a:lnTo>
                    <a:pt x="36966" y="91977"/>
                  </a:lnTo>
                  <a:lnTo>
                    <a:pt x="18963" y="84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728">
              <a:extLst>
                <a:ext uri="{FF2B5EF4-FFF2-40B4-BE49-F238E27FC236}">
                  <a16:creationId xmlns:a16="http://schemas.microsoft.com/office/drawing/2014/main" xmlns="" id="{93E0B9F7-DCF2-46A4-B3A8-58858DCFB72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53983" y="490615"/>
              <a:ext cx="68968" cy="103312"/>
            </a:xfrm>
            <a:custGeom>
              <a:avLst/>
              <a:gdLst/>
              <a:ahLst/>
              <a:cxnLst/>
              <a:rect l="0" t="0" r="0" b="0"/>
              <a:pathLst>
                <a:path w="68968" h="103312">
                  <a:moveTo>
                    <a:pt x="5467" y="30085"/>
                  </a:moveTo>
                  <a:lnTo>
                    <a:pt x="5467" y="30085"/>
                  </a:lnTo>
                  <a:lnTo>
                    <a:pt x="0" y="35552"/>
                  </a:lnTo>
                  <a:lnTo>
                    <a:pt x="411" y="36552"/>
                  </a:lnTo>
                  <a:lnTo>
                    <a:pt x="2749" y="39544"/>
                  </a:lnTo>
                  <a:lnTo>
                    <a:pt x="11403" y="45196"/>
                  </a:lnTo>
                  <a:lnTo>
                    <a:pt x="14364" y="45803"/>
                  </a:lnTo>
                  <a:lnTo>
                    <a:pt x="17043" y="45503"/>
                  </a:lnTo>
                  <a:lnTo>
                    <a:pt x="33153" y="39951"/>
                  </a:lnTo>
                  <a:lnTo>
                    <a:pt x="42702" y="32353"/>
                  </a:lnTo>
                  <a:lnTo>
                    <a:pt x="56959" y="13600"/>
                  </a:lnTo>
                  <a:lnTo>
                    <a:pt x="60941" y="3955"/>
                  </a:lnTo>
                  <a:lnTo>
                    <a:pt x="60088" y="2082"/>
                  </a:lnTo>
                  <a:lnTo>
                    <a:pt x="58110" y="833"/>
                  </a:lnTo>
                  <a:lnTo>
                    <a:pt x="55378" y="0"/>
                  </a:lnTo>
                  <a:lnTo>
                    <a:pt x="41423" y="2199"/>
                  </a:lnTo>
                  <a:lnTo>
                    <a:pt x="23883" y="14061"/>
                  </a:lnTo>
                  <a:lnTo>
                    <a:pt x="15297" y="26962"/>
                  </a:lnTo>
                  <a:lnTo>
                    <a:pt x="9836" y="42102"/>
                  </a:lnTo>
                  <a:lnTo>
                    <a:pt x="7467" y="65788"/>
                  </a:lnTo>
                  <a:lnTo>
                    <a:pt x="9413" y="79820"/>
                  </a:lnTo>
                  <a:lnTo>
                    <a:pt x="14513" y="91230"/>
                  </a:lnTo>
                  <a:lnTo>
                    <a:pt x="17846" y="96248"/>
                  </a:lnTo>
                  <a:lnTo>
                    <a:pt x="22187" y="99594"/>
                  </a:lnTo>
                  <a:lnTo>
                    <a:pt x="32654" y="103311"/>
                  </a:lnTo>
                  <a:lnTo>
                    <a:pt x="68967" y="9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729">
              <a:extLst>
                <a:ext uri="{FF2B5EF4-FFF2-40B4-BE49-F238E27FC236}">
                  <a16:creationId xmlns:a16="http://schemas.microsoft.com/office/drawing/2014/main" xmlns="" id="{41FABBC5-FD74-45F6-9F25-B013C710E8E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634805" y="490172"/>
              <a:ext cx="61146" cy="111062"/>
            </a:xfrm>
            <a:custGeom>
              <a:avLst/>
              <a:gdLst/>
              <a:ahLst/>
              <a:cxnLst/>
              <a:rect l="0" t="0" r="0" b="0"/>
              <a:pathLst>
                <a:path w="61146" h="111062">
                  <a:moveTo>
                    <a:pt x="54795" y="17828"/>
                  </a:moveTo>
                  <a:lnTo>
                    <a:pt x="54795" y="17828"/>
                  </a:lnTo>
                  <a:lnTo>
                    <a:pt x="54795" y="14457"/>
                  </a:lnTo>
                  <a:lnTo>
                    <a:pt x="52913" y="10921"/>
                  </a:lnTo>
                  <a:lnTo>
                    <a:pt x="45956" y="2901"/>
                  </a:lnTo>
                  <a:lnTo>
                    <a:pt x="41930" y="611"/>
                  </a:lnTo>
                  <a:lnTo>
                    <a:pt x="39868" y="0"/>
                  </a:lnTo>
                  <a:lnTo>
                    <a:pt x="33814" y="3084"/>
                  </a:lnTo>
                  <a:lnTo>
                    <a:pt x="14324" y="21217"/>
                  </a:lnTo>
                  <a:lnTo>
                    <a:pt x="5999" y="32034"/>
                  </a:lnTo>
                  <a:lnTo>
                    <a:pt x="1358" y="45779"/>
                  </a:lnTo>
                  <a:lnTo>
                    <a:pt x="0" y="60590"/>
                  </a:lnTo>
                  <a:lnTo>
                    <a:pt x="6701" y="93806"/>
                  </a:lnTo>
                  <a:lnTo>
                    <a:pt x="10032" y="98819"/>
                  </a:lnTo>
                  <a:lnTo>
                    <a:pt x="19378" y="106270"/>
                  </a:lnTo>
                  <a:lnTo>
                    <a:pt x="33170" y="111061"/>
                  </a:lnTo>
                  <a:lnTo>
                    <a:pt x="61145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730">
              <a:extLst>
                <a:ext uri="{FF2B5EF4-FFF2-40B4-BE49-F238E27FC236}">
                  <a16:creationId xmlns:a16="http://schemas.microsoft.com/office/drawing/2014/main" xmlns="" id="{C3216412-A233-476E-8B66-79A22EA100C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501575" y="496568"/>
              <a:ext cx="67376" cy="127517"/>
            </a:xfrm>
            <a:custGeom>
              <a:avLst/>
              <a:gdLst/>
              <a:ahLst/>
              <a:cxnLst/>
              <a:rect l="0" t="0" r="0" b="0"/>
              <a:pathLst>
                <a:path w="67376" h="127517">
                  <a:moveTo>
                    <a:pt x="54675" y="30482"/>
                  </a:moveTo>
                  <a:lnTo>
                    <a:pt x="54675" y="30482"/>
                  </a:lnTo>
                  <a:lnTo>
                    <a:pt x="54675" y="16176"/>
                  </a:lnTo>
                  <a:lnTo>
                    <a:pt x="52793" y="11659"/>
                  </a:lnTo>
                  <a:lnTo>
                    <a:pt x="45836" y="3010"/>
                  </a:lnTo>
                  <a:lnTo>
                    <a:pt x="41810" y="633"/>
                  </a:lnTo>
                  <a:lnTo>
                    <a:pt x="39748" y="0"/>
                  </a:lnTo>
                  <a:lnTo>
                    <a:pt x="33694" y="3058"/>
                  </a:lnTo>
                  <a:lnTo>
                    <a:pt x="30105" y="5850"/>
                  </a:lnTo>
                  <a:lnTo>
                    <a:pt x="5879" y="46295"/>
                  </a:lnTo>
                  <a:lnTo>
                    <a:pt x="0" y="74365"/>
                  </a:lnTo>
                  <a:lnTo>
                    <a:pt x="2388" y="90908"/>
                  </a:lnTo>
                  <a:lnTo>
                    <a:pt x="11666" y="110240"/>
                  </a:lnTo>
                  <a:lnTo>
                    <a:pt x="20037" y="119552"/>
                  </a:lnTo>
                  <a:lnTo>
                    <a:pt x="30814" y="126043"/>
                  </a:lnTo>
                  <a:lnTo>
                    <a:pt x="44540" y="127516"/>
                  </a:lnTo>
                  <a:lnTo>
                    <a:pt x="67375" y="12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731">
              <a:extLst>
                <a:ext uri="{FF2B5EF4-FFF2-40B4-BE49-F238E27FC236}">
                  <a16:creationId xmlns:a16="http://schemas.microsoft.com/office/drawing/2014/main" xmlns="" id="{008D300D-5F4C-42C1-8A3C-5F262906E05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327650" y="5334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48610" y="12259"/>
                  </a:lnTo>
                  <a:lnTo>
                    <a:pt x="96072" y="414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732">
              <a:extLst>
                <a:ext uri="{FF2B5EF4-FFF2-40B4-BE49-F238E27FC236}">
                  <a16:creationId xmlns:a16="http://schemas.microsoft.com/office/drawing/2014/main" xmlns="" id="{D4712EC7-4288-40AD-BB83-A5D8434AF60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270500" y="318128"/>
              <a:ext cx="167654" cy="380373"/>
            </a:xfrm>
            <a:custGeom>
              <a:avLst/>
              <a:gdLst/>
              <a:ahLst/>
              <a:cxnLst/>
              <a:rect l="0" t="0" r="0" b="0"/>
              <a:pathLst>
                <a:path w="167654" h="380373">
                  <a:moveTo>
                    <a:pt x="0" y="380372"/>
                  </a:moveTo>
                  <a:lnTo>
                    <a:pt x="0" y="380372"/>
                  </a:lnTo>
                  <a:lnTo>
                    <a:pt x="0" y="377001"/>
                  </a:lnTo>
                  <a:lnTo>
                    <a:pt x="1882" y="373464"/>
                  </a:lnTo>
                  <a:lnTo>
                    <a:pt x="5069" y="368130"/>
                  </a:lnTo>
                  <a:lnTo>
                    <a:pt x="14927" y="331383"/>
                  </a:lnTo>
                  <a:lnTo>
                    <a:pt x="20981" y="300979"/>
                  </a:lnTo>
                  <a:lnTo>
                    <a:pt x="29786" y="262536"/>
                  </a:lnTo>
                  <a:lnTo>
                    <a:pt x="43106" y="217228"/>
                  </a:lnTo>
                  <a:lnTo>
                    <a:pt x="58434" y="170751"/>
                  </a:lnTo>
                  <a:lnTo>
                    <a:pt x="74654" y="126340"/>
                  </a:lnTo>
                  <a:lnTo>
                    <a:pt x="91270" y="87787"/>
                  </a:lnTo>
                  <a:lnTo>
                    <a:pt x="106379" y="41091"/>
                  </a:lnTo>
                  <a:lnTo>
                    <a:pt x="119071" y="314"/>
                  </a:lnTo>
                  <a:lnTo>
                    <a:pt x="120304" y="0"/>
                  </a:lnTo>
                  <a:lnTo>
                    <a:pt x="123553" y="5296"/>
                  </a:lnTo>
                  <a:lnTo>
                    <a:pt x="131389" y="42562"/>
                  </a:lnTo>
                  <a:lnTo>
                    <a:pt x="138335" y="88212"/>
                  </a:lnTo>
                  <a:lnTo>
                    <a:pt x="145208" y="125875"/>
                  </a:lnTo>
                  <a:lnTo>
                    <a:pt x="151085" y="166133"/>
                  </a:lnTo>
                  <a:lnTo>
                    <a:pt x="156049" y="206838"/>
                  </a:lnTo>
                  <a:lnTo>
                    <a:pt x="160607" y="246096"/>
                  </a:lnTo>
                  <a:lnTo>
                    <a:pt x="164985" y="280947"/>
                  </a:lnTo>
                  <a:lnTo>
                    <a:pt x="167653" y="320809"/>
                  </a:lnTo>
                  <a:lnTo>
                    <a:pt x="165436" y="344254"/>
                  </a:lnTo>
                  <a:lnTo>
                    <a:pt x="165324" y="344299"/>
                  </a:lnTo>
                  <a:lnTo>
                    <a:pt x="165100" y="31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733">
              <a:extLst>
                <a:ext uri="{FF2B5EF4-FFF2-40B4-BE49-F238E27FC236}">
                  <a16:creationId xmlns:a16="http://schemas.microsoft.com/office/drawing/2014/main" xmlns="" id="{828A9435-9EED-4ECB-B959-89D131BB4A3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936050" y="362580"/>
              <a:ext cx="201101" cy="376036"/>
            </a:xfrm>
            <a:custGeom>
              <a:avLst/>
              <a:gdLst/>
              <a:ahLst/>
              <a:cxnLst/>
              <a:rect l="0" t="0" r="0" b="0"/>
              <a:pathLst>
                <a:path w="201101" h="376036">
                  <a:moveTo>
                    <a:pt x="112200" y="31120"/>
                  </a:moveTo>
                  <a:lnTo>
                    <a:pt x="112200" y="31120"/>
                  </a:lnTo>
                  <a:lnTo>
                    <a:pt x="112200" y="1497"/>
                  </a:lnTo>
                  <a:lnTo>
                    <a:pt x="110789" y="788"/>
                  </a:lnTo>
                  <a:lnTo>
                    <a:pt x="105458" y="0"/>
                  </a:lnTo>
                  <a:lnTo>
                    <a:pt x="87782" y="13041"/>
                  </a:lnTo>
                  <a:lnTo>
                    <a:pt x="64670" y="41521"/>
                  </a:lnTo>
                  <a:lnTo>
                    <a:pt x="48272" y="74078"/>
                  </a:lnTo>
                  <a:lnTo>
                    <a:pt x="32282" y="114418"/>
                  </a:lnTo>
                  <a:lnTo>
                    <a:pt x="18120" y="158217"/>
                  </a:lnTo>
                  <a:lnTo>
                    <a:pt x="8533" y="203554"/>
                  </a:lnTo>
                  <a:lnTo>
                    <a:pt x="2626" y="248163"/>
                  </a:lnTo>
                  <a:lnTo>
                    <a:pt x="0" y="289156"/>
                  </a:lnTo>
                  <a:lnTo>
                    <a:pt x="6360" y="322897"/>
                  </a:lnTo>
                  <a:lnTo>
                    <a:pt x="12006" y="337821"/>
                  </a:lnTo>
                  <a:lnTo>
                    <a:pt x="29569" y="358167"/>
                  </a:lnTo>
                  <a:lnTo>
                    <a:pt x="40178" y="365568"/>
                  </a:lnTo>
                  <a:lnTo>
                    <a:pt x="67020" y="373791"/>
                  </a:lnTo>
                  <a:lnTo>
                    <a:pt x="97765" y="376035"/>
                  </a:lnTo>
                  <a:lnTo>
                    <a:pt x="130243" y="372329"/>
                  </a:lnTo>
                  <a:lnTo>
                    <a:pt x="173520" y="358937"/>
                  </a:lnTo>
                  <a:lnTo>
                    <a:pt x="201100" y="34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734">
              <a:extLst>
                <a:ext uri="{FF2B5EF4-FFF2-40B4-BE49-F238E27FC236}">
                  <a16:creationId xmlns:a16="http://schemas.microsoft.com/office/drawing/2014/main" xmlns="" id="{878B3A36-AE0D-4BF1-8A46-10CD4A5E779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78350" y="552450"/>
              <a:ext cx="184151" cy="175991"/>
            </a:xfrm>
            <a:custGeom>
              <a:avLst/>
              <a:gdLst/>
              <a:ahLst/>
              <a:cxnLst/>
              <a:rect l="0" t="0" r="0" b="0"/>
              <a:pathLst>
                <a:path w="184151" h="17599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3371" y="57641"/>
                  </a:lnTo>
                  <a:lnTo>
                    <a:pt x="8838" y="49456"/>
                  </a:lnTo>
                  <a:lnTo>
                    <a:pt x="12948" y="48493"/>
                  </a:lnTo>
                  <a:lnTo>
                    <a:pt x="25040" y="49304"/>
                  </a:lnTo>
                  <a:lnTo>
                    <a:pt x="47714" y="57099"/>
                  </a:lnTo>
                  <a:lnTo>
                    <a:pt x="68936" y="75087"/>
                  </a:lnTo>
                  <a:lnTo>
                    <a:pt x="78381" y="94050"/>
                  </a:lnTo>
                  <a:lnTo>
                    <a:pt x="86821" y="140717"/>
                  </a:lnTo>
                  <a:lnTo>
                    <a:pt x="84213" y="159908"/>
                  </a:lnTo>
                  <a:lnTo>
                    <a:pt x="81542" y="167988"/>
                  </a:lnTo>
                  <a:lnTo>
                    <a:pt x="78351" y="172670"/>
                  </a:lnTo>
                  <a:lnTo>
                    <a:pt x="74811" y="175086"/>
                  </a:lnTo>
                  <a:lnTo>
                    <a:pt x="71041" y="175990"/>
                  </a:lnTo>
                  <a:lnTo>
                    <a:pt x="68527" y="173771"/>
                  </a:lnTo>
                  <a:lnTo>
                    <a:pt x="65734" y="163780"/>
                  </a:lnTo>
                  <a:lnTo>
                    <a:pt x="77646" y="132175"/>
                  </a:lnTo>
                  <a:lnTo>
                    <a:pt x="102420" y="88160"/>
                  </a:lnTo>
                  <a:lnTo>
                    <a:pt x="135474" y="4948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703">
            <a:extLst>
              <a:ext uri="{FF2B5EF4-FFF2-40B4-BE49-F238E27FC236}">
                <a16:creationId xmlns:a16="http://schemas.microsoft.com/office/drawing/2014/main" xmlns="" id="{C953673B-1499-4A99-A797-53BB6D21BB4F}"/>
              </a:ext>
            </a:extLst>
          </p:cNvPr>
          <p:cNvGrpSpPr/>
          <p:nvPr/>
        </p:nvGrpSpPr>
        <p:grpSpPr>
          <a:xfrm>
            <a:off x="2870200" y="508000"/>
            <a:ext cx="952501" cy="243765"/>
            <a:chOff x="2870200" y="508000"/>
            <a:chExt cx="952501" cy="243765"/>
          </a:xfrm>
        </p:grpSpPr>
        <p:sp>
          <p:nvSpPr>
            <p:cNvPr id="793" name="SMARTInkShape-3735">
              <a:extLst>
                <a:ext uri="{FF2B5EF4-FFF2-40B4-BE49-F238E27FC236}">
                  <a16:creationId xmlns:a16="http://schemas.microsoft.com/office/drawing/2014/main" xmlns="" id="{F9A92FDA-26EC-42E1-8CCF-C04C0761788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518783" y="509211"/>
              <a:ext cx="170568" cy="194825"/>
            </a:xfrm>
            <a:custGeom>
              <a:avLst/>
              <a:gdLst/>
              <a:ahLst/>
              <a:cxnLst/>
              <a:rect l="0" t="0" r="0" b="0"/>
              <a:pathLst>
                <a:path w="170568" h="194825">
                  <a:moveTo>
                    <a:pt x="5467" y="43239"/>
                  </a:moveTo>
                  <a:lnTo>
                    <a:pt x="5467" y="43239"/>
                  </a:lnTo>
                  <a:lnTo>
                    <a:pt x="0" y="26837"/>
                  </a:lnTo>
                  <a:lnTo>
                    <a:pt x="411" y="25249"/>
                  </a:lnTo>
                  <a:lnTo>
                    <a:pt x="2749" y="21603"/>
                  </a:lnTo>
                  <a:lnTo>
                    <a:pt x="5066" y="21054"/>
                  </a:lnTo>
                  <a:lnTo>
                    <a:pt x="11403" y="22325"/>
                  </a:lnTo>
                  <a:lnTo>
                    <a:pt x="33018" y="33750"/>
                  </a:lnTo>
                  <a:lnTo>
                    <a:pt x="44288" y="48429"/>
                  </a:lnTo>
                  <a:lnTo>
                    <a:pt x="60643" y="89968"/>
                  </a:lnTo>
                  <a:lnTo>
                    <a:pt x="66500" y="129835"/>
                  </a:lnTo>
                  <a:lnTo>
                    <a:pt x="61494" y="166185"/>
                  </a:lnTo>
                  <a:lnTo>
                    <a:pt x="51074" y="189185"/>
                  </a:lnTo>
                  <a:lnTo>
                    <a:pt x="47866" y="192748"/>
                  </a:lnTo>
                  <a:lnTo>
                    <a:pt x="45022" y="194417"/>
                  </a:lnTo>
                  <a:lnTo>
                    <a:pt x="42421" y="194824"/>
                  </a:lnTo>
                  <a:lnTo>
                    <a:pt x="39980" y="192274"/>
                  </a:lnTo>
                  <a:lnTo>
                    <a:pt x="35387" y="181914"/>
                  </a:lnTo>
                  <a:lnTo>
                    <a:pt x="38520" y="162257"/>
                  </a:lnTo>
                  <a:lnTo>
                    <a:pt x="54066" y="119661"/>
                  </a:lnTo>
                  <a:lnTo>
                    <a:pt x="70105" y="86377"/>
                  </a:lnTo>
                  <a:lnTo>
                    <a:pt x="102230" y="41988"/>
                  </a:lnTo>
                  <a:lnTo>
                    <a:pt x="145558" y="1664"/>
                  </a:lnTo>
                  <a:lnTo>
                    <a:pt x="151072" y="0"/>
                  </a:lnTo>
                  <a:lnTo>
                    <a:pt x="156159" y="302"/>
                  </a:lnTo>
                  <a:lnTo>
                    <a:pt x="170567" y="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736">
              <a:extLst>
                <a:ext uri="{FF2B5EF4-FFF2-40B4-BE49-F238E27FC236}">
                  <a16:creationId xmlns:a16="http://schemas.microsoft.com/office/drawing/2014/main" xmlns="" id="{3222D398-8F39-4955-B561-84EE13126AF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206750" y="578733"/>
              <a:ext cx="120651" cy="166706"/>
            </a:xfrm>
            <a:custGeom>
              <a:avLst/>
              <a:gdLst/>
              <a:ahLst/>
              <a:cxnLst/>
              <a:rect l="0" t="0" r="0" b="0"/>
              <a:pathLst>
                <a:path w="120651" h="16670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0722" y="3272"/>
                  </a:lnTo>
                  <a:lnTo>
                    <a:pt x="33199" y="10842"/>
                  </a:lnTo>
                  <a:lnTo>
                    <a:pt x="48151" y="23613"/>
                  </a:lnTo>
                  <a:lnTo>
                    <a:pt x="58560" y="42460"/>
                  </a:lnTo>
                  <a:lnTo>
                    <a:pt x="64126" y="66358"/>
                  </a:lnTo>
                  <a:lnTo>
                    <a:pt x="62588" y="109430"/>
                  </a:lnTo>
                  <a:lnTo>
                    <a:pt x="52803" y="143358"/>
                  </a:lnTo>
                  <a:lnTo>
                    <a:pt x="34941" y="166705"/>
                  </a:lnTo>
                  <a:lnTo>
                    <a:pt x="33877" y="165170"/>
                  </a:lnTo>
                  <a:lnTo>
                    <a:pt x="32695" y="155939"/>
                  </a:lnTo>
                  <a:lnTo>
                    <a:pt x="35401" y="128133"/>
                  </a:lnTo>
                  <a:lnTo>
                    <a:pt x="50784" y="86341"/>
                  </a:lnTo>
                  <a:lnTo>
                    <a:pt x="80561" y="42635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737">
              <a:extLst>
                <a:ext uri="{FF2B5EF4-FFF2-40B4-BE49-F238E27FC236}">
                  <a16:creationId xmlns:a16="http://schemas.microsoft.com/office/drawing/2014/main" xmlns="" id="{A79E181A-B733-46B5-8D2A-A811B3AA76E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822700" y="508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738">
              <a:extLst>
                <a:ext uri="{FF2B5EF4-FFF2-40B4-BE49-F238E27FC236}">
                  <a16:creationId xmlns:a16="http://schemas.microsoft.com/office/drawing/2014/main" xmlns="" id="{4767EE2E-CCB9-4008-B0E7-C89A2A76D4E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790950" y="679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739">
              <a:extLst>
                <a:ext uri="{FF2B5EF4-FFF2-40B4-BE49-F238E27FC236}">
                  <a16:creationId xmlns:a16="http://schemas.microsoft.com/office/drawing/2014/main" xmlns="" id="{B1D1F790-29D1-4685-B024-D461F6FA8A8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870200" y="595250"/>
              <a:ext cx="184151" cy="156515"/>
            </a:xfrm>
            <a:custGeom>
              <a:avLst/>
              <a:gdLst/>
              <a:ahLst/>
              <a:cxnLst/>
              <a:rect l="0" t="0" r="0" b="0"/>
              <a:pathLst>
                <a:path w="184151" h="156515">
                  <a:moveTo>
                    <a:pt x="0" y="71500"/>
                  </a:moveTo>
                  <a:lnTo>
                    <a:pt x="0" y="71500"/>
                  </a:lnTo>
                  <a:lnTo>
                    <a:pt x="3371" y="71500"/>
                  </a:lnTo>
                  <a:lnTo>
                    <a:pt x="42634" y="56753"/>
                  </a:lnTo>
                  <a:lnTo>
                    <a:pt x="59165" y="48718"/>
                  </a:lnTo>
                  <a:lnTo>
                    <a:pt x="81276" y="26313"/>
                  </a:lnTo>
                  <a:lnTo>
                    <a:pt x="88334" y="15434"/>
                  </a:lnTo>
                  <a:lnTo>
                    <a:pt x="89228" y="11545"/>
                  </a:lnTo>
                  <a:lnTo>
                    <a:pt x="89118" y="8246"/>
                  </a:lnTo>
                  <a:lnTo>
                    <a:pt x="86929" y="5342"/>
                  </a:lnTo>
                  <a:lnTo>
                    <a:pt x="78852" y="233"/>
                  </a:lnTo>
                  <a:lnTo>
                    <a:pt x="73029" y="0"/>
                  </a:lnTo>
                  <a:lnTo>
                    <a:pt x="59033" y="3504"/>
                  </a:lnTo>
                  <a:lnTo>
                    <a:pt x="35287" y="23523"/>
                  </a:lnTo>
                  <a:lnTo>
                    <a:pt x="13748" y="55168"/>
                  </a:lnTo>
                  <a:lnTo>
                    <a:pt x="702" y="91355"/>
                  </a:lnTo>
                  <a:lnTo>
                    <a:pt x="1174" y="103081"/>
                  </a:lnTo>
                  <a:lnTo>
                    <a:pt x="9224" y="125518"/>
                  </a:lnTo>
                  <a:lnTo>
                    <a:pt x="22209" y="141604"/>
                  </a:lnTo>
                  <a:lnTo>
                    <a:pt x="29622" y="147870"/>
                  </a:lnTo>
                  <a:lnTo>
                    <a:pt x="52912" y="154831"/>
                  </a:lnTo>
                  <a:lnTo>
                    <a:pt x="82077" y="156514"/>
                  </a:lnTo>
                  <a:lnTo>
                    <a:pt x="128820" y="148822"/>
                  </a:lnTo>
                  <a:lnTo>
                    <a:pt x="184150" y="1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740">
              <a:extLst>
                <a:ext uri="{FF2B5EF4-FFF2-40B4-BE49-F238E27FC236}">
                  <a16:creationId xmlns:a16="http://schemas.microsoft.com/office/drawing/2014/main" xmlns="" id="{BE2C61C9-0A8B-4865-85B0-60CB830B02A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374967" y="560565"/>
              <a:ext cx="82902" cy="165238"/>
            </a:xfrm>
            <a:custGeom>
              <a:avLst/>
              <a:gdLst/>
              <a:ahLst/>
              <a:cxnLst/>
              <a:rect l="0" t="0" r="0" b="0"/>
              <a:pathLst>
                <a:path w="82902" h="165238">
                  <a:moveTo>
                    <a:pt x="60383" y="10935"/>
                  </a:moveTo>
                  <a:lnTo>
                    <a:pt x="60383" y="10935"/>
                  </a:lnTo>
                  <a:lnTo>
                    <a:pt x="57012" y="4193"/>
                  </a:lnTo>
                  <a:lnTo>
                    <a:pt x="55313" y="2207"/>
                  </a:lnTo>
                  <a:lnTo>
                    <a:pt x="51545" y="0"/>
                  </a:lnTo>
                  <a:lnTo>
                    <a:pt x="48846" y="823"/>
                  </a:lnTo>
                  <a:lnTo>
                    <a:pt x="42085" y="5500"/>
                  </a:lnTo>
                  <a:lnTo>
                    <a:pt x="21177" y="32256"/>
                  </a:lnTo>
                  <a:lnTo>
                    <a:pt x="5022" y="69150"/>
                  </a:lnTo>
                  <a:lnTo>
                    <a:pt x="0" y="109950"/>
                  </a:lnTo>
                  <a:lnTo>
                    <a:pt x="4267" y="152293"/>
                  </a:lnTo>
                  <a:lnTo>
                    <a:pt x="6038" y="160207"/>
                  </a:lnTo>
                  <a:lnTo>
                    <a:pt x="10042" y="164072"/>
                  </a:lnTo>
                  <a:lnTo>
                    <a:pt x="15534" y="165237"/>
                  </a:lnTo>
                  <a:lnTo>
                    <a:pt x="22017" y="164603"/>
                  </a:lnTo>
                  <a:lnTo>
                    <a:pt x="34865" y="154491"/>
                  </a:lnTo>
                  <a:lnTo>
                    <a:pt x="60359" y="119255"/>
                  </a:lnTo>
                  <a:lnTo>
                    <a:pt x="76055" y="75250"/>
                  </a:lnTo>
                  <a:lnTo>
                    <a:pt x="82901" y="35479"/>
                  </a:lnTo>
                  <a:lnTo>
                    <a:pt x="81558" y="11465"/>
                  </a:lnTo>
                  <a:lnTo>
                    <a:pt x="80144" y="7761"/>
                  </a:lnTo>
                  <a:lnTo>
                    <a:pt x="78495" y="5997"/>
                  </a:lnTo>
                  <a:lnTo>
                    <a:pt x="73083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741">
              <a:extLst>
                <a:ext uri="{FF2B5EF4-FFF2-40B4-BE49-F238E27FC236}">
                  <a16:creationId xmlns:a16="http://schemas.microsoft.com/office/drawing/2014/main" xmlns="" id="{F48C9EDD-2A23-4E74-A5D9-9002FB685EE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48000" y="578112"/>
              <a:ext cx="107951" cy="164526"/>
            </a:xfrm>
            <a:custGeom>
              <a:avLst/>
              <a:gdLst/>
              <a:ahLst/>
              <a:cxnLst/>
              <a:rect l="0" t="0" r="0" b="0"/>
              <a:pathLst>
                <a:path w="107951" h="164526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30507" y="6557"/>
                  </a:lnTo>
                  <a:lnTo>
                    <a:pt x="61974" y="27896"/>
                  </a:lnTo>
                  <a:lnTo>
                    <a:pt x="86253" y="56137"/>
                  </a:lnTo>
                  <a:lnTo>
                    <a:pt x="100424" y="81484"/>
                  </a:lnTo>
                  <a:lnTo>
                    <a:pt x="106251" y="107331"/>
                  </a:lnTo>
                  <a:lnTo>
                    <a:pt x="105078" y="130813"/>
                  </a:lnTo>
                  <a:lnTo>
                    <a:pt x="97501" y="148304"/>
                  </a:lnTo>
                  <a:lnTo>
                    <a:pt x="84707" y="163310"/>
                  </a:lnTo>
                  <a:lnTo>
                    <a:pt x="80460" y="164525"/>
                  </a:lnTo>
                  <a:lnTo>
                    <a:pt x="76218" y="163924"/>
                  </a:lnTo>
                  <a:lnTo>
                    <a:pt x="71978" y="162112"/>
                  </a:lnTo>
                  <a:lnTo>
                    <a:pt x="65387" y="150691"/>
                  </a:lnTo>
                  <a:lnTo>
                    <a:pt x="62641" y="142707"/>
                  </a:lnTo>
                  <a:lnTo>
                    <a:pt x="65519" y="107873"/>
                  </a:lnTo>
                  <a:lnTo>
                    <a:pt x="75308" y="73014"/>
                  </a:lnTo>
                  <a:lnTo>
                    <a:pt x="86857" y="54883"/>
                  </a:lnTo>
                  <a:lnTo>
                    <a:pt x="10795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5" name="SMARTInkShape-Group704">
            <a:extLst>
              <a:ext uri="{FF2B5EF4-FFF2-40B4-BE49-F238E27FC236}">
                <a16:creationId xmlns:a16="http://schemas.microsoft.com/office/drawing/2014/main" xmlns="" id="{3379A6AC-6697-4CD1-9203-C878149CF0F7}"/>
              </a:ext>
            </a:extLst>
          </p:cNvPr>
          <p:cNvGrpSpPr/>
          <p:nvPr/>
        </p:nvGrpSpPr>
        <p:grpSpPr>
          <a:xfrm>
            <a:off x="2098192" y="530561"/>
            <a:ext cx="352909" cy="338507"/>
            <a:chOff x="2098192" y="530561"/>
            <a:chExt cx="352909" cy="338507"/>
          </a:xfrm>
        </p:grpSpPr>
        <p:sp>
          <p:nvSpPr>
            <p:cNvPr id="801" name="SMARTInkShape-3742">
              <a:extLst>
                <a:ext uri="{FF2B5EF4-FFF2-40B4-BE49-F238E27FC236}">
                  <a16:creationId xmlns:a16="http://schemas.microsoft.com/office/drawing/2014/main" xmlns="" id="{0EC3F34F-E4DF-47B4-9BD0-0C6415DA43F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134483" y="530561"/>
              <a:ext cx="284868" cy="28240"/>
            </a:xfrm>
            <a:custGeom>
              <a:avLst/>
              <a:gdLst/>
              <a:ahLst/>
              <a:cxnLst/>
              <a:rect l="0" t="0" r="0" b="0"/>
              <a:pathLst>
                <a:path w="284868" h="28240">
                  <a:moveTo>
                    <a:pt x="5467" y="28239"/>
                  </a:moveTo>
                  <a:lnTo>
                    <a:pt x="5467" y="28239"/>
                  </a:lnTo>
                  <a:lnTo>
                    <a:pt x="0" y="22772"/>
                  </a:lnTo>
                  <a:lnTo>
                    <a:pt x="411" y="21772"/>
                  </a:lnTo>
                  <a:lnTo>
                    <a:pt x="2749" y="18780"/>
                  </a:lnTo>
                  <a:lnTo>
                    <a:pt x="48309" y="11110"/>
                  </a:lnTo>
                  <a:lnTo>
                    <a:pt x="89419" y="6985"/>
                  </a:lnTo>
                  <a:lnTo>
                    <a:pt x="135913" y="2800"/>
                  </a:lnTo>
                  <a:lnTo>
                    <a:pt x="182682" y="0"/>
                  </a:lnTo>
                  <a:lnTo>
                    <a:pt x="224635" y="1107"/>
                  </a:lnTo>
                  <a:lnTo>
                    <a:pt x="253158" y="7714"/>
                  </a:lnTo>
                  <a:lnTo>
                    <a:pt x="284867" y="2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743">
              <a:extLst>
                <a:ext uri="{FF2B5EF4-FFF2-40B4-BE49-F238E27FC236}">
                  <a16:creationId xmlns:a16="http://schemas.microsoft.com/office/drawing/2014/main" xmlns="" id="{8FAF2A74-E2B5-406D-9C50-27A3C82A66D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098192" y="793750"/>
              <a:ext cx="352909" cy="75318"/>
            </a:xfrm>
            <a:custGeom>
              <a:avLst/>
              <a:gdLst/>
              <a:ahLst/>
              <a:cxnLst/>
              <a:rect l="0" t="0" r="0" b="0"/>
              <a:pathLst>
                <a:path w="352909" h="75318">
                  <a:moveTo>
                    <a:pt x="3658" y="69850"/>
                  </a:moveTo>
                  <a:lnTo>
                    <a:pt x="3658" y="69850"/>
                  </a:lnTo>
                  <a:lnTo>
                    <a:pt x="287" y="73221"/>
                  </a:lnTo>
                  <a:lnTo>
                    <a:pt x="0" y="74214"/>
                  </a:lnTo>
                  <a:lnTo>
                    <a:pt x="513" y="74876"/>
                  </a:lnTo>
                  <a:lnTo>
                    <a:pt x="1562" y="75317"/>
                  </a:lnTo>
                  <a:lnTo>
                    <a:pt x="42258" y="65886"/>
                  </a:lnTo>
                  <a:lnTo>
                    <a:pt x="82197" y="58446"/>
                  </a:lnTo>
                  <a:lnTo>
                    <a:pt x="106112" y="53075"/>
                  </a:lnTo>
                  <a:lnTo>
                    <a:pt x="131933" y="46672"/>
                  </a:lnTo>
                  <a:lnTo>
                    <a:pt x="159024" y="39581"/>
                  </a:lnTo>
                  <a:lnTo>
                    <a:pt x="185552" y="32738"/>
                  </a:lnTo>
                  <a:lnTo>
                    <a:pt x="211704" y="26058"/>
                  </a:lnTo>
                  <a:lnTo>
                    <a:pt x="237606" y="19489"/>
                  </a:lnTo>
                  <a:lnTo>
                    <a:pt x="279555" y="10308"/>
                  </a:lnTo>
                  <a:lnTo>
                    <a:pt x="323413" y="3054"/>
                  </a:lnTo>
                  <a:lnTo>
                    <a:pt x="352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744">
              <a:extLst>
                <a:ext uri="{FF2B5EF4-FFF2-40B4-BE49-F238E27FC236}">
                  <a16:creationId xmlns:a16="http://schemas.microsoft.com/office/drawing/2014/main" xmlns="" id="{A09A7C88-A9C9-4468-97DB-6F0107AE549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222500" y="572383"/>
              <a:ext cx="25401" cy="258553"/>
            </a:xfrm>
            <a:custGeom>
              <a:avLst/>
              <a:gdLst/>
              <a:ahLst/>
              <a:cxnLst/>
              <a:rect l="0" t="0" r="0" b="0"/>
              <a:pathLst>
                <a:path w="25401" h="258553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60" y="6120"/>
                  </a:lnTo>
                  <a:lnTo>
                    <a:pt x="14155" y="49367"/>
                  </a:lnTo>
                  <a:lnTo>
                    <a:pt x="17599" y="93498"/>
                  </a:lnTo>
                  <a:lnTo>
                    <a:pt x="18405" y="128553"/>
                  </a:lnTo>
                  <a:lnTo>
                    <a:pt x="18763" y="165300"/>
                  </a:lnTo>
                  <a:lnTo>
                    <a:pt x="18965" y="208204"/>
                  </a:lnTo>
                  <a:lnTo>
                    <a:pt x="19039" y="252647"/>
                  </a:lnTo>
                  <a:lnTo>
                    <a:pt x="19042" y="257037"/>
                  </a:lnTo>
                  <a:lnTo>
                    <a:pt x="19750" y="258552"/>
                  </a:lnTo>
                  <a:lnTo>
                    <a:pt x="254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745">
              <a:extLst>
                <a:ext uri="{FF2B5EF4-FFF2-40B4-BE49-F238E27FC236}">
                  <a16:creationId xmlns:a16="http://schemas.microsoft.com/office/drawing/2014/main" xmlns="" id="{9831EEB7-D3AA-4714-BB87-42C3A0C92D0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325221" y="558800"/>
              <a:ext cx="10697" cy="283576"/>
            </a:xfrm>
            <a:custGeom>
              <a:avLst/>
              <a:gdLst/>
              <a:ahLst/>
              <a:cxnLst/>
              <a:rect l="0" t="0" r="0" b="0"/>
              <a:pathLst>
                <a:path w="10697" h="283576">
                  <a:moveTo>
                    <a:pt x="5229" y="0"/>
                  </a:moveTo>
                  <a:lnTo>
                    <a:pt x="5229" y="0"/>
                  </a:lnTo>
                  <a:lnTo>
                    <a:pt x="5229" y="40182"/>
                  </a:lnTo>
                  <a:lnTo>
                    <a:pt x="7110" y="86930"/>
                  </a:lnTo>
                  <a:lnTo>
                    <a:pt x="9593" y="122597"/>
                  </a:lnTo>
                  <a:lnTo>
                    <a:pt x="10696" y="159615"/>
                  </a:lnTo>
                  <a:lnTo>
                    <a:pt x="9305" y="197234"/>
                  </a:lnTo>
                  <a:lnTo>
                    <a:pt x="6335" y="232299"/>
                  </a:lnTo>
                  <a:lnTo>
                    <a:pt x="561" y="276028"/>
                  </a:lnTo>
                  <a:lnTo>
                    <a:pt x="0" y="281385"/>
                  </a:lnTo>
                  <a:lnTo>
                    <a:pt x="332" y="283546"/>
                  </a:lnTo>
                  <a:lnTo>
                    <a:pt x="1259" y="283575"/>
                  </a:lnTo>
                  <a:lnTo>
                    <a:pt x="522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SMARTInkShape-Group705">
            <a:extLst>
              <a:ext uri="{FF2B5EF4-FFF2-40B4-BE49-F238E27FC236}">
                <a16:creationId xmlns:a16="http://schemas.microsoft.com/office/drawing/2014/main" xmlns="" id="{BD26A7A8-37B0-42B2-A890-549AB5325D89}"/>
              </a:ext>
            </a:extLst>
          </p:cNvPr>
          <p:cNvGrpSpPr/>
          <p:nvPr/>
        </p:nvGrpSpPr>
        <p:grpSpPr>
          <a:xfrm>
            <a:off x="991123" y="515374"/>
            <a:ext cx="863078" cy="616617"/>
            <a:chOff x="991123" y="515374"/>
            <a:chExt cx="863078" cy="616617"/>
          </a:xfrm>
        </p:grpSpPr>
        <p:sp>
          <p:nvSpPr>
            <p:cNvPr id="806" name="SMARTInkShape-3746">
              <a:extLst>
                <a:ext uri="{FF2B5EF4-FFF2-40B4-BE49-F238E27FC236}">
                  <a16:creationId xmlns:a16="http://schemas.microsoft.com/office/drawing/2014/main" xmlns="" id="{7479F5EA-DFB5-4A90-86B7-D8F696896CE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91311" y="713606"/>
              <a:ext cx="162890" cy="159642"/>
            </a:xfrm>
            <a:custGeom>
              <a:avLst/>
              <a:gdLst/>
              <a:ahLst/>
              <a:cxnLst/>
              <a:rect l="0" t="0" r="0" b="0"/>
              <a:pathLst>
                <a:path w="162890" h="159642">
                  <a:moveTo>
                    <a:pt x="23189" y="99194"/>
                  </a:moveTo>
                  <a:lnTo>
                    <a:pt x="23189" y="99194"/>
                  </a:lnTo>
                  <a:lnTo>
                    <a:pt x="29931" y="99194"/>
                  </a:lnTo>
                  <a:lnTo>
                    <a:pt x="44237" y="89081"/>
                  </a:lnTo>
                  <a:lnTo>
                    <a:pt x="58510" y="72679"/>
                  </a:lnTo>
                  <a:lnTo>
                    <a:pt x="73344" y="29964"/>
                  </a:lnTo>
                  <a:lnTo>
                    <a:pt x="75676" y="21290"/>
                  </a:lnTo>
                  <a:lnTo>
                    <a:pt x="75819" y="14803"/>
                  </a:lnTo>
                  <a:lnTo>
                    <a:pt x="74503" y="9772"/>
                  </a:lnTo>
                  <a:lnTo>
                    <a:pt x="72215" y="5713"/>
                  </a:lnTo>
                  <a:lnTo>
                    <a:pt x="69279" y="3007"/>
                  </a:lnTo>
                  <a:lnTo>
                    <a:pt x="62253" y="0"/>
                  </a:lnTo>
                  <a:lnTo>
                    <a:pt x="50663" y="6189"/>
                  </a:lnTo>
                  <a:lnTo>
                    <a:pt x="36106" y="20464"/>
                  </a:lnTo>
                  <a:lnTo>
                    <a:pt x="7527" y="67990"/>
                  </a:lnTo>
                  <a:lnTo>
                    <a:pt x="0" y="91675"/>
                  </a:lnTo>
                  <a:lnTo>
                    <a:pt x="1359" y="111610"/>
                  </a:lnTo>
                  <a:lnTo>
                    <a:pt x="8548" y="127995"/>
                  </a:lnTo>
                  <a:lnTo>
                    <a:pt x="19504" y="141628"/>
                  </a:lnTo>
                  <a:lnTo>
                    <a:pt x="33781" y="152391"/>
                  </a:lnTo>
                  <a:lnTo>
                    <a:pt x="47652" y="158115"/>
                  </a:lnTo>
                  <a:lnTo>
                    <a:pt x="54314" y="159641"/>
                  </a:lnTo>
                  <a:lnTo>
                    <a:pt x="83917" y="155047"/>
                  </a:lnTo>
                  <a:lnTo>
                    <a:pt x="125365" y="136489"/>
                  </a:lnTo>
                  <a:lnTo>
                    <a:pt x="162889" y="11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747">
              <a:extLst>
                <a:ext uri="{FF2B5EF4-FFF2-40B4-BE49-F238E27FC236}">
                  <a16:creationId xmlns:a16="http://schemas.microsoft.com/office/drawing/2014/main" xmlns="" id="{2683E5EE-FB6C-4A92-AC6E-EF9D569E588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333500" y="782474"/>
              <a:ext cx="175252" cy="349517"/>
            </a:xfrm>
            <a:custGeom>
              <a:avLst/>
              <a:gdLst/>
              <a:ahLst/>
              <a:cxnLst/>
              <a:rect l="0" t="0" r="0" b="0"/>
              <a:pathLst>
                <a:path w="175252" h="349517">
                  <a:moveTo>
                    <a:pt x="0" y="11276"/>
                  </a:moveTo>
                  <a:lnTo>
                    <a:pt x="0" y="11276"/>
                  </a:lnTo>
                  <a:lnTo>
                    <a:pt x="0" y="5809"/>
                  </a:lnTo>
                  <a:lnTo>
                    <a:pt x="3371" y="38827"/>
                  </a:lnTo>
                  <a:lnTo>
                    <a:pt x="15901" y="77736"/>
                  </a:lnTo>
                  <a:lnTo>
                    <a:pt x="33845" y="115630"/>
                  </a:lnTo>
                  <a:lnTo>
                    <a:pt x="45381" y="128211"/>
                  </a:lnTo>
                  <a:lnTo>
                    <a:pt x="57564" y="133803"/>
                  </a:lnTo>
                  <a:lnTo>
                    <a:pt x="63776" y="133883"/>
                  </a:lnTo>
                  <a:lnTo>
                    <a:pt x="76323" y="130209"/>
                  </a:lnTo>
                  <a:lnTo>
                    <a:pt x="88954" y="118228"/>
                  </a:lnTo>
                  <a:lnTo>
                    <a:pt x="100213" y="100438"/>
                  </a:lnTo>
                  <a:lnTo>
                    <a:pt x="109813" y="66622"/>
                  </a:lnTo>
                  <a:lnTo>
                    <a:pt x="113414" y="22914"/>
                  </a:lnTo>
                  <a:lnTo>
                    <a:pt x="114248" y="0"/>
                  </a:lnTo>
                  <a:lnTo>
                    <a:pt x="110914" y="5740"/>
                  </a:lnTo>
                  <a:lnTo>
                    <a:pt x="111149" y="14460"/>
                  </a:lnTo>
                  <a:lnTo>
                    <a:pt x="124024" y="53584"/>
                  </a:lnTo>
                  <a:lnTo>
                    <a:pt x="141830" y="99884"/>
                  </a:lnTo>
                  <a:lnTo>
                    <a:pt x="157500" y="144539"/>
                  </a:lnTo>
                  <a:lnTo>
                    <a:pt x="165955" y="176337"/>
                  </a:lnTo>
                  <a:lnTo>
                    <a:pt x="172065" y="213988"/>
                  </a:lnTo>
                  <a:lnTo>
                    <a:pt x="175251" y="250478"/>
                  </a:lnTo>
                  <a:lnTo>
                    <a:pt x="174550" y="283393"/>
                  </a:lnTo>
                  <a:lnTo>
                    <a:pt x="158735" y="329506"/>
                  </a:lnTo>
                  <a:lnTo>
                    <a:pt x="154507" y="337730"/>
                  </a:lnTo>
                  <a:lnTo>
                    <a:pt x="149571" y="343212"/>
                  </a:lnTo>
                  <a:lnTo>
                    <a:pt x="138443" y="349303"/>
                  </a:lnTo>
                  <a:lnTo>
                    <a:pt x="132512" y="349516"/>
                  </a:lnTo>
                  <a:lnTo>
                    <a:pt x="120278" y="345990"/>
                  </a:lnTo>
                  <a:lnTo>
                    <a:pt x="101490" y="329330"/>
                  </a:lnTo>
                  <a:lnTo>
                    <a:pt x="89259" y="303148"/>
                  </a:lnTo>
                  <a:lnTo>
                    <a:pt x="84538" y="276419"/>
                  </a:lnTo>
                  <a:lnTo>
                    <a:pt x="87196" y="261056"/>
                  </a:lnTo>
                  <a:lnTo>
                    <a:pt x="96627" y="242389"/>
                  </a:lnTo>
                  <a:lnTo>
                    <a:pt x="100401" y="237318"/>
                  </a:lnTo>
                  <a:lnTo>
                    <a:pt x="139700" y="214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748">
              <a:extLst>
                <a:ext uri="{FF2B5EF4-FFF2-40B4-BE49-F238E27FC236}">
                  <a16:creationId xmlns:a16="http://schemas.microsoft.com/office/drawing/2014/main" xmlns="" id="{1329DDA3-084A-419E-8B83-F12E0DADB6F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91123" y="515374"/>
              <a:ext cx="366794" cy="189477"/>
            </a:xfrm>
            <a:custGeom>
              <a:avLst/>
              <a:gdLst/>
              <a:ahLst/>
              <a:cxnLst/>
              <a:rect l="0" t="0" r="0" b="0"/>
              <a:pathLst>
                <a:path w="366794" h="189477">
                  <a:moveTo>
                    <a:pt x="12177" y="189476"/>
                  </a:moveTo>
                  <a:lnTo>
                    <a:pt x="12177" y="189476"/>
                  </a:lnTo>
                  <a:lnTo>
                    <a:pt x="1242" y="178541"/>
                  </a:lnTo>
                  <a:lnTo>
                    <a:pt x="262" y="175679"/>
                  </a:lnTo>
                  <a:lnTo>
                    <a:pt x="0" y="173928"/>
                  </a:lnTo>
                  <a:lnTo>
                    <a:pt x="1591" y="170101"/>
                  </a:lnTo>
                  <a:lnTo>
                    <a:pt x="3003" y="168093"/>
                  </a:lnTo>
                  <a:lnTo>
                    <a:pt x="37803" y="148250"/>
                  </a:lnTo>
                  <a:lnTo>
                    <a:pt x="68722" y="131172"/>
                  </a:lnTo>
                  <a:lnTo>
                    <a:pt x="111156" y="109941"/>
                  </a:lnTo>
                  <a:lnTo>
                    <a:pt x="135313" y="98352"/>
                  </a:lnTo>
                  <a:lnTo>
                    <a:pt x="161296" y="86394"/>
                  </a:lnTo>
                  <a:lnTo>
                    <a:pt x="188495" y="74188"/>
                  </a:lnTo>
                  <a:lnTo>
                    <a:pt x="216506" y="61817"/>
                  </a:lnTo>
                  <a:lnTo>
                    <a:pt x="241529" y="50748"/>
                  </a:lnTo>
                  <a:lnTo>
                    <a:pt x="286267" y="30923"/>
                  </a:lnTo>
                  <a:lnTo>
                    <a:pt x="333670" y="10637"/>
                  </a:lnTo>
                  <a:lnTo>
                    <a:pt x="364457" y="0"/>
                  </a:lnTo>
                  <a:lnTo>
                    <a:pt x="365564" y="364"/>
                  </a:lnTo>
                  <a:lnTo>
                    <a:pt x="366302" y="1312"/>
                  </a:lnTo>
                  <a:lnTo>
                    <a:pt x="366793" y="2650"/>
                  </a:lnTo>
                  <a:lnTo>
                    <a:pt x="361427" y="24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749">
              <a:extLst>
                <a:ext uri="{FF2B5EF4-FFF2-40B4-BE49-F238E27FC236}">
                  <a16:creationId xmlns:a16="http://schemas.microsoft.com/office/drawing/2014/main" xmlns="" id="{5FB4443E-B57C-48C6-B00E-847CA6717C6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55777" y="603327"/>
              <a:ext cx="44374" cy="384523"/>
            </a:xfrm>
            <a:custGeom>
              <a:avLst/>
              <a:gdLst/>
              <a:ahLst/>
              <a:cxnLst/>
              <a:rect l="0" t="0" r="0" b="0"/>
              <a:pathLst>
                <a:path w="44374" h="384523">
                  <a:moveTo>
                    <a:pt x="6273" y="6273"/>
                  </a:moveTo>
                  <a:lnTo>
                    <a:pt x="6273" y="6273"/>
                  </a:lnTo>
                  <a:lnTo>
                    <a:pt x="0" y="0"/>
                  </a:lnTo>
                  <a:lnTo>
                    <a:pt x="8768" y="39929"/>
                  </a:lnTo>
                  <a:lnTo>
                    <a:pt x="12791" y="73677"/>
                  </a:lnTo>
                  <a:lnTo>
                    <a:pt x="16225" y="113842"/>
                  </a:lnTo>
                  <a:lnTo>
                    <a:pt x="17752" y="155211"/>
                  </a:lnTo>
                  <a:lnTo>
                    <a:pt x="22193" y="197116"/>
                  </a:lnTo>
                  <a:lnTo>
                    <a:pt x="28165" y="237848"/>
                  </a:lnTo>
                  <a:lnTo>
                    <a:pt x="33171" y="274765"/>
                  </a:lnTo>
                  <a:lnTo>
                    <a:pt x="37748" y="308107"/>
                  </a:lnTo>
                  <a:lnTo>
                    <a:pt x="42410" y="349000"/>
                  </a:lnTo>
                  <a:lnTo>
                    <a:pt x="44258" y="384522"/>
                  </a:lnTo>
                  <a:lnTo>
                    <a:pt x="44373" y="37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750">
              <a:extLst>
                <a:ext uri="{FF2B5EF4-FFF2-40B4-BE49-F238E27FC236}">
                  <a16:creationId xmlns:a16="http://schemas.microsoft.com/office/drawing/2014/main" xmlns="" id="{8D599BCD-C0C6-49F2-8132-80B42E33100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59030" y="755853"/>
              <a:ext cx="101659" cy="347621"/>
            </a:xfrm>
            <a:custGeom>
              <a:avLst/>
              <a:gdLst/>
              <a:ahLst/>
              <a:cxnLst/>
              <a:rect l="0" t="0" r="0" b="0"/>
              <a:pathLst>
                <a:path w="101659" h="347621">
                  <a:moveTo>
                    <a:pt x="9420" y="63297"/>
                  </a:moveTo>
                  <a:lnTo>
                    <a:pt x="9420" y="63297"/>
                  </a:lnTo>
                  <a:lnTo>
                    <a:pt x="0" y="53877"/>
                  </a:lnTo>
                  <a:lnTo>
                    <a:pt x="1235" y="55112"/>
                  </a:lnTo>
                  <a:lnTo>
                    <a:pt x="11747" y="95510"/>
                  </a:lnTo>
                  <a:lnTo>
                    <a:pt x="17949" y="138929"/>
                  </a:lnTo>
                  <a:lnTo>
                    <a:pt x="22148" y="171935"/>
                  </a:lnTo>
                  <a:lnTo>
                    <a:pt x="25660" y="206831"/>
                  </a:lnTo>
                  <a:lnTo>
                    <a:pt x="27221" y="245858"/>
                  </a:lnTo>
                  <a:lnTo>
                    <a:pt x="26033" y="281078"/>
                  </a:lnTo>
                  <a:lnTo>
                    <a:pt x="23279" y="321147"/>
                  </a:lnTo>
                  <a:lnTo>
                    <a:pt x="22349" y="346907"/>
                  </a:lnTo>
                  <a:lnTo>
                    <a:pt x="21567" y="347620"/>
                  </a:lnTo>
                  <a:lnTo>
                    <a:pt x="18817" y="342768"/>
                  </a:lnTo>
                  <a:lnTo>
                    <a:pt x="12008" y="299306"/>
                  </a:lnTo>
                  <a:lnTo>
                    <a:pt x="10570" y="261559"/>
                  </a:lnTo>
                  <a:lnTo>
                    <a:pt x="8050" y="215148"/>
                  </a:lnTo>
                  <a:lnTo>
                    <a:pt x="6390" y="189931"/>
                  </a:lnTo>
                  <a:lnTo>
                    <a:pt x="4545" y="144979"/>
                  </a:lnTo>
                  <a:lnTo>
                    <a:pt x="3726" y="105244"/>
                  </a:lnTo>
                  <a:lnTo>
                    <a:pt x="3361" y="71122"/>
                  </a:lnTo>
                  <a:lnTo>
                    <a:pt x="8903" y="25593"/>
                  </a:lnTo>
                  <a:lnTo>
                    <a:pt x="15305" y="12203"/>
                  </a:lnTo>
                  <a:lnTo>
                    <a:pt x="24736" y="3429"/>
                  </a:lnTo>
                  <a:lnTo>
                    <a:pt x="30214" y="102"/>
                  </a:lnTo>
                  <a:lnTo>
                    <a:pt x="37393" y="0"/>
                  </a:lnTo>
                  <a:lnTo>
                    <a:pt x="54778" y="5532"/>
                  </a:lnTo>
                  <a:lnTo>
                    <a:pt x="81029" y="27288"/>
                  </a:lnTo>
                  <a:lnTo>
                    <a:pt x="92516" y="46117"/>
                  </a:lnTo>
                  <a:lnTo>
                    <a:pt x="101069" y="76551"/>
                  </a:lnTo>
                  <a:lnTo>
                    <a:pt x="101658" y="96704"/>
                  </a:lnTo>
                  <a:lnTo>
                    <a:pt x="97217" y="115069"/>
                  </a:lnTo>
                  <a:lnTo>
                    <a:pt x="83412" y="137903"/>
                  </a:lnTo>
                  <a:lnTo>
                    <a:pt x="71938" y="147726"/>
                  </a:lnTo>
                  <a:lnTo>
                    <a:pt x="65916" y="151333"/>
                  </a:lnTo>
                  <a:lnTo>
                    <a:pt x="59784" y="152326"/>
                  </a:lnTo>
                  <a:lnTo>
                    <a:pt x="34820" y="145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706">
            <a:extLst>
              <a:ext uri="{FF2B5EF4-FFF2-40B4-BE49-F238E27FC236}">
                <a16:creationId xmlns:a16="http://schemas.microsoft.com/office/drawing/2014/main" xmlns="" id="{061EAC47-2209-4735-8B82-33C5C9CDCD5C}"/>
              </a:ext>
            </a:extLst>
          </p:cNvPr>
          <p:cNvGrpSpPr/>
          <p:nvPr/>
        </p:nvGrpSpPr>
        <p:grpSpPr>
          <a:xfrm>
            <a:off x="7785100" y="809360"/>
            <a:ext cx="1644651" cy="162191"/>
            <a:chOff x="7785100" y="809360"/>
            <a:chExt cx="1644651" cy="162191"/>
          </a:xfrm>
        </p:grpSpPr>
        <p:sp>
          <p:nvSpPr>
            <p:cNvPr id="812" name="SMARTInkShape-3751">
              <a:extLst>
                <a:ext uri="{FF2B5EF4-FFF2-40B4-BE49-F238E27FC236}">
                  <a16:creationId xmlns:a16="http://schemas.microsoft.com/office/drawing/2014/main" xmlns="" id="{ED168C64-995B-40B3-BC3F-DC6CBE6F0BC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880350" y="909490"/>
              <a:ext cx="1549401" cy="62061"/>
            </a:xfrm>
            <a:custGeom>
              <a:avLst/>
              <a:gdLst/>
              <a:ahLst/>
              <a:cxnLst/>
              <a:rect l="0" t="0" r="0" b="0"/>
              <a:pathLst>
                <a:path w="1549401" h="62061">
                  <a:moveTo>
                    <a:pt x="0" y="62060"/>
                  </a:moveTo>
                  <a:lnTo>
                    <a:pt x="0" y="62060"/>
                  </a:lnTo>
                  <a:lnTo>
                    <a:pt x="6741" y="58689"/>
                  </a:lnTo>
                  <a:lnTo>
                    <a:pt x="34511" y="53271"/>
                  </a:lnTo>
                  <a:lnTo>
                    <a:pt x="54758" y="49851"/>
                  </a:lnTo>
                  <a:lnTo>
                    <a:pt x="85894" y="45454"/>
                  </a:lnTo>
                  <a:lnTo>
                    <a:pt x="124290" y="40406"/>
                  </a:lnTo>
                  <a:lnTo>
                    <a:pt x="167526" y="34924"/>
                  </a:lnTo>
                  <a:lnTo>
                    <a:pt x="223162" y="29153"/>
                  </a:lnTo>
                  <a:lnTo>
                    <a:pt x="287063" y="23188"/>
                  </a:lnTo>
                  <a:lnTo>
                    <a:pt x="356475" y="17096"/>
                  </a:lnTo>
                  <a:lnTo>
                    <a:pt x="434501" y="11623"/>
                  </a:lnTo>
                  <a:lnTo>
                    <a:pt x="518267" y="6563"/>
                  </a:lnTo>
                  <a:lnTo>
                    <a:pt x="605861" y="1779"/>
                  </a:lnTo>
                  <a:lnTo>
                    <a:pt x="700946" y="0"/>
                  </a:lnTo>
                  <a:lnTo>
                    <a:pt x="801025" y="226"/>
                  </a:lnTo>
                  <a:lnTo>
                    <a:pt x="904432" y="1787"/>
                  </a:lnTo>
                  <a:lnTo>
                    <a:pt x="998772" y="3534"/>
                  </a:lnTo>
                  <a:lnTo>
                    <a:pt x="1087063" y="5403"/>
                  </a:lnTo>
                  <a:lnTo>
                    <a:pt x="1171327" y="7356"/>
                  </a:lnTo>
                  <a:lnTo>
                    <a:pt x="1240906" y="8657"/>
                  </a:lnTo>
                  <a:lnTo>
                    <a:pt x="1300699" y="9525"/>
                  </a:lnTo>
                  <a:lnTo>
                    <a:pt x="1353965" y="10103"/>
                  </a:lnTo>
                  <a:lnTo>
                    <a:pt x="1396533" y="9783"/>
                  </a:lnTo>
                  <a:lnTo>
                    <a:pt x="1431966" y="8864"/>
                  </a:lnTo>
                  <a:lnTo>
                    <a:pt x="1462643" y="7546"/>
                  </a:lnTo>
                  <a:lnTo>
                    <a:pt x="1504258" y="7963"/>
                  </a:lnTo>
                  <a:lnTo>
                    <a:pt x="1549400" y="11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752">
              <a:extLst>
                <a:ext uri="{FF2B5EF4-FFF2-40B4-BE49-F238E27FC236}">
                  <a16:creationId xmlns:a16="http://schemas.microsoft.com/office/drawing/2014/main" xmlns="" id="{0B3FBFCF-04EC-48A1-8549-5BD541532A2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785100" y="809360"/>
              <a:ext cx="1466851" cy="70312"/>
            </a:xfrm>
            <a:custGeom>
              <a:avLst/>
              <a:gdLst/>
              <a:ahLst/>
              <a:cxnLst/>
              <a:rect l="0" t="0" r="0" b="0"/>
              <a:pathLst>
                <a:path w="1466851" h="70312">
                  <a:moveTo>
                    <a:pt x="0" y="66940"/>
                  </a:moveTo>
                  <a:lnTo>
                    <a:pt x="0" y="66940"/>
                  </a:lnTo>
                  <a:lnTo>
                    <a:pt x="6741" y="70311"/>
                  </a:lnTo>
                  <a:lnTo>
                    <a:pt x="52654" y="66926"/>
                  </a:lnTo>
                  <a:lnTo>
                    <a:pt x="75318" y="64109"/>
                  </a:lnTo>
                  <a:lnTo>
                    <a:pt x="101012" y="60819"/>
                  </a:lnTo>
                  <a:lnTo>
                    <a:pt x="133664" y="55804"/>
                  </a:lnTo>
                  <a:lnTo>
                    <a:pt x="170954" y="49638"/>
                  </a:lnTo>
                  <a:lnTo>
                    <a:pt x="211334" y="42705"/>
                  </a:lnTo>
                  <a:lnTo>
                    <a:pt x="260129" y="35967"/>
                  </a:lnTo>
                  <a:lnTo>
                    <a:pt x="314530" y="29358"/>
                  </a:lnTo>
                  <a:lnTo>
                    <a:pt x="372670" y="22835"/>
                  </a:lnTo>
                  <a:lnTo>
                    <a:pt x="437536" y="17076"/>
                  </a:lnTo>
                  <a:lnTo>
                    <a:pt x="506885" y="11825"/>
                  </a:lnTo>
                  <a:lnTo>
                    <a:pt x="579224" y="6913"/>
                  </a:lnTo>
                  <a:lnTo>
                    <a:pt x="656377" y="3639"/>
                  </a:lnTo>
                  <a:lnTo>
                    <a:pt x="736740" y="1456"/>
                  </a:lnTo>
                  <a:lnTo>
                    <a:pt x="819244" y="0"/>
                  </a:lnTo>
                  <a:lnTo>
                    <a:pt x="896824" y="441"/>
                  </a:lnTo>
                  <a:lnTo>
                    <a:pt x="971121" y="2147"/>
                  </a:lnTo>
                  <a:lnTo>
                    <a:pt x="1043232" y="4694"/>
                  </a:lnTo>
                  <a:lnTo>
                    <a:pt x="1106119" y="7098"/>
                  </a:lnTo>
                  <a:lnTo>
                    <a:pt x="1162863" y="9407"/>
                  </a:lnTo>
                  <a:lnTo>
                    <a:pt x="1215508" y="11651"/>
                  </a:lnTo>
                  <a:lnTo>
                    <a:pt x="1260484" y="12442"/>
                  </a:lnTo>
                  <a:lnTo>
                    <a:pt x="1300345" y="12263"/>
                  </a:lnTo>
                  <a:lnTo>
                    <a:pt x="1336797" y="11439"/>
                  </a:lnTo>
                  <a:lnTo>
                    <a:pt x="1366035" y="10889"/>
                  </a:lnTo>
                  <a:lnTo>
                    <a:pt x="1411694" y="10279"/>
                  </a:lnTo>
                  <a:lnTo>
                    <a:pt x="1458611" y="9854"/>
                  </a:lnTo>
                  <a:lnTo>
                    <a:pt x="1466850" y="9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5" name="SMARTInkShape-3753">
            <a:extLst>
              <a:ext uri="{FF2B5EF4-FFF2-40B4-BE49-F238E27FC236}">
                <a16:creationId xmlns:a16="http://schemas.microsoft.com/office/drawing/2014/main" xmlns="" id="{389739BE-6FB0-4204-98A9-5D244E7AD8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46897" y="1138319"/>
            <a:ext cx="363704" cy="326743"/>
          </a:xfrm>
          <a:custGeom>
            <a:avLst/>
            <a:gdLst/>
            <a:ahLst/>
            <a:cxnLst/>
            <a:rect l="0" t="0" r="0" b="0"/>
            <a:pathLst>
              <a:path w="363704" h="326743">
                <a:moveTo>
                  <a:pt x="109703" y="74531"/>
                </a:moveTo>
                <a:lnTo>
                  <a:pt x="109703" y="74531"/>
                </a:lnTo>
                <a:lnTo>
                  <a:pt x="113073" y="71160"/>
                </a:lnTo>
                <a:lnTo>
                  <a:pt x="113360" y="69461"/>
                </a:lnTo>
                <a:lnTo>
                  <a:pt x="112847" y="67623"/>
                </a:lnTo>
                <a:lnTo>
                  <a:pt x="111100" y="63700"/>
                </a:lnTo>
                <a:lnTo>
                  <a:pt x="109887" y="53332"/>
                </a:lnTo>
                <a:lnTo>
                  <a:pt x="108415" y="51931"/>
                </a:lnTo>
                <a:lnTo>
                  <a:pt x="100305" y="49961"/>
                </a:lnTo>
                <a:lnTo>
                  <a:pt x="95413" y="49500"/>
                </a:lnTo>
                <a:lnTo>
                  <a:pt x="85322" y="52611"/>
                </a:lnTo>
                <a:lnTo>
                  <a:pt x="70023" y="64744"/>
                </a:lnTo>
                <a:lnTo>
                  <a:pt x="37762" y="109661"/>
                </a:lnTo>
                <a:lnTo>
                  <a:pt x="17596" y="147264"/>
                </a:lnTo>
                <a:lnTo>
                  <a:pt x="4566" y="187804"/>
                </a:lnTo>
                <a:lnTo>
                  <a:pt x="0" y="226627"/>
                </a:lnTo>
                <a:lnTo>
                  <a:pt x="4778" y="270929"/>
                </a:lnTo>
                <a:lnTo>
                  <a:pt x="13859" y="294766"/>
                </a:lnTo>
                <a:lnTo>
                  <a:pt x="28858" y="311863"/>
                </a:lnTo>
                <a:lnTo>
                  <a:pt x="43337" y="322495"/>
                </a:lnTo>
                <a:lnTo>
                  <a:pt x="59935" y="326742"/>
                </a:lnTo>
                <a:lnTo>
                  <a:pt x="72062" y="323973"/>
                </a:lnTo>
                <a:lnTo>
                  <a:pt x="100465" y="307326"/>
                </a:lnTo>
                <a:lnTo>
                  <a:pt x="132840" y="277447"/>
                </a:lnTo>
                <a:lnTo>
                  <a:pt x="170071" y="229893"/>
                </a:lnTo>
                <a:lnTo>
                  <a:pt x="192120" y="188664"/>
                </a:lnTo>
                <a:lnTo>
                  <a:pt x="205789" y="151560"/>
                </a:lnTo>
                <a:lnTo>
                  <a:pt x="214579" y="110966"/>
                </a:lnTo>
                <a:lnTo>
                  <a:pt x="215163" y="75038"/>
                </a:lnTo>
                <a:lnTo>
                  <a:pt x="208694" y="44135"/>
                </a:lnTo>
                <a:lnTo>
                  <a:pt x="199319" y="27503"/>
                </a:lnTo>
                <a:lnTo>
                  <a:pt x="187604" y="13638"/>
                </a:lnTo>
                <a:lnTo>
                  <a:pt x="171826" y="3964"/>
                </a:lnTo>
                <a:lnTo>
                  <a:pt x="153744" y="0"/>
                </a:lnTo>
                <a:lnTo>
                  <a:pt x="131610" y="5567"/>
                </a:lnTo>
                <a:lnTo>
                  <a:pt x="95189" y="20796"/>
                </a:lnTo>
                <a:lnTo>
                  <a:pt x="73652" y="37443"/>
                </a:lnTo>
                <a:lnTo>
                  <a:pt x="48868" y="68314"/>
                </a:lnTo>
                <a:lnTo>
                  <a:pt x="43861" y="80940"/>
                </a:lnTo>
                <a:lnTo>
                  <a:pt x="42523" y="87271"/>
                </a:lnTo>
                <a:lnTo>
                  <a:pt x="43750" y="92902"/>
                </a:lnTo>
                <a:lnTo>
                  <a:pt x="50757" y="102922"/>
                </a:lnTo>
                <a:lnTo>
                  <a:pt x="66572" y="110197"/>
                </a:lnTo>
                <a:lnTo>
                  <a:pt x="111218" y="120617"/>
                </a:lnTo>
                <a:lnTo>
                  <a:pt x="151623" y="127305"/>
                </a:lnTo>
                <a:lnTo>
                  <a:pt x="198246" y="127013"/>
                </a:lnTo>
                <a:lnTo>
                  <a:pt x="231134" y="122316"/>
                </a:lnTo>
                <a:lnTo>
                  <a:pt x="263861" y="116230"/>
                </a:lnTo>
                <a:lnTo>
                  <a:pt x="307937" y="108837"/>
                </a:lnTo>
                <a:lnTo>
                  <a:pt x="351516" y="101243"/>
                </a:lnTo>
                <a:lnTo>
                  <a:pt x="363703" y="999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" name="SMARTInkShape-Group708">
            <a:extLst>
              <a:ext uri="{FF2B5EF4-FFF2-40B4-BE49-F238E27FC236}">
                <a16:creationId xmlns:a16="http://schemas.microsoft.com/office/drawing/2014/main" xmlns="" id="{655547A9-1900-45B7-B3AE-CFEE041AFC06}"/>
              </a:ext>
            </a:extLst>
          </p:cNvPr>
          <p:cNvGrpSpPr/>
          <p:nvPr/>
        </p:nvGrpSpPr>
        <p:grpSpPr>
          <a:xfrm>
            <a:off x="8737598" y="1184079"/>
            <a:ext cx="412753" cy="397072"/>
            <a:chOff x="8737598" y="1184079"/>
            <a:chExt cx="412753" cy="397072"/>
          </a:xfrm>
        </p:grpSpPr>
        <p:sp>
          <p:nvSpPr>
            <p:cNvPr id="816" name="SMARTInkShape-3754">
              <a:extLst>
                <a:ext uri="{FF2B5EF4-FFF2-40B4-BE49-F238E27FC236}">
                  <a16:creationId xmlns:a16="http://schemas.microsoft.com/office/drawing/2014/main" xmlns="" id="{490D448D-EE3F-4791-A868-67422EF9532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892763" y="1184079"/>
              <a:ext cx="155988" cy="397072"/>
            </a:xfrm>
            <a:custGeom>
              <a:avLst/>
              <a:gdLst/>
              <a:ahLst/>
              <a:cxnLst/>
              <a:rect l="0" t="0" r="0" b="0"/>
              <a:pathLst>
                <a:path w="155988" h="397072">
                  <a:moveTo>
                    <a:pt x="155987" y="3371"/>
                  </a:moveTo>
                  <a:lnTo>
                    <a:pt x="155987" y="3371"/>
                  </a:lnTo>
                  <a:lnTo>
                    <a:pt x="155987" y="0"/>
                  </a:lnTo>
                  <a:lnTo>
                    <a:pt x="152616" y="8017"/>
                  </a:lnTo>
                  <a:lnTo>
                    <a:pt x="139380" y="51378"/>
                  </a:lnTo>
                  <a:lnTo>
                    <a:pt x="128851" y="83974"/>
                  </a:lnTo>
                  <a:lnTo>
                    <a:pt x="115234" y="123391"/>
                  </a:lnTo>
                  <a:lnTo>
                    <a:pt x="98363" y="167485"/>
                  </a:lnTo>
                  <a:lnTo>
                    <a:pt x="87938" y="191097"/>
                  </a:lnTo>
                  <a:lnTo>
                    <a:pt x="65770" y="237794"/>
                  </a:lnTo>
                  <a:lnTo>
                    <a:pt x="44159" y="279715"/>
                  </a:lnTo>
                  <a:lnTo>
                    <a:pt x="26558" y="315750"/>
                  </a:lnTo>
                  <a:lnTo>
                    <a:pt x="6631" y="358159"/>
                  </a:lnTo>
                  <a:lnTo>
                    <a:pt x="1382" y="369013"/>
                  </a:lnTo>
                  <a:lnTo>
                    <a:pt x="0" y="376955"/>
                  </a:lnTo>
                  <a:lnTo>
                    <a:pt x="1196" y="382955"/>
                  </a:lnTo>
                  <a:lnTo>
                    <a:pt x="9937" y="397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755">
              <a:extLst>
                <a:ext uri="{FF2B5EF4-FFF2-40B4-BE49-F238E27FC236}">
                  <a16:creationId xmlns:a16="http://schemas.microsoft.com/office/drawing/2014/main" xmlns="" id="{35AAAF14-3D2D-4781-AFFB-9F31A46C4A6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791379" y="1397000"/>
              <a:ext cx="333572" cy="62618"/>
            </a:xfrm>
            <a:custGeom>
              <a:avLst/>
              <a:gdLst/>
              <a:ahLst/>
              <a:cxnLst/>
              <a:rect l="0" t="0" r="0" b="0"/>
              <a:pathLst>
                <a:path w="333572" h="62618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1124" y="61514"/>
                  </a:lnTo>
                  <a:lnTo>
                    <a:pt x="8016" y="62617"/>
                  </a:lnTo>
                  <a:lnTo>
                    <a:pt x="40650" y="56496"/>
                  </a:lnTo>
                  <a:lnTo>
                    <a:pt x="77795" y="49569"/>
                  </a:lnTo>
                  <a:lnTo>
                    <a:pt x="122527" y="41786"/>
                  </a:lnTo>
                  <a:lnTo>
                    <a:pt x="146308" y="37735"/>
                  </a:lnTo>
                  <a:lnTo>
                    <a:pt x="170629" y="33624"/>
                  </a:lnTo>
                  <a:lnTo>
                    <a:pt x="194605" y="29471"/>
                  </a:lnTo>
                  <a:lnTo>
                    <a:pt x="241939" y="21095"/>
                  </a:lnTo>
                  <a:lnTo>
                    <a:pt x="281321" y="12668"/>
                  </a:lnTo>
                  <a:lnTo>
                    <a:pt x="333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756">
              <a:extLst>
                <a:ext uri="{FF2B5EF4-FFF2-40B4-BE49-F238E27FC236}">
                  <a16:creationId xmlns:a16="http://schemas.microsoft.com/office/drawing/2014/main" xmlns="" id="{5FDEB16B-6AE3-4B47-8768-6B07F5D159D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37598" y="1333500"/>
              <a:ext cx="412753" cy="63501"/>
            </a:xfrm>
            <a:custGeom>
              <a:avLst/>
              <a:gdLst/>
              <a:ahLst/>
              <a:cxnLst/>
              <a:rect l="0" t="0" r="0" b="0"/>
              <a:pathLst>
                <a:path w="412753" h="63501">
                  <a:moveTo>
                    <a:pt x="2" y="63500"/>
                  </a:moveTo>
                  <a:lnTo>
                    <a:pt x="2" y="63500"/>
                  </a:lnTo>
                  <a:lnTo>
                    <a:pt x="0" y="60129"/>
                  </a:lnTo>
                  <a:lnTo>
                    <a:pt x="707" y="59136"/>
                  </a:lnTo>
                  <a:lnTo>
                    <a:pt x="1883" y="58474"/>
                  </a:lnTo>
                  <a:lnTo>
                    <a:pt x="49460" y="45018"/>
                  </a:lnTo>
                  <a:lnTo>
                    <a:pt x="85012" y="37412"/>
                  </a:lnTo>
                  <a:lnTo>
                    <a:pt x="128800" y="29327"/>
                  </a:lnTo>
                  <a:lnTo>
                    <a:pt x="154308" y="25196"/>
                  </a:lnTo>
                  <a:lnTo>
                    <a:pt x="181188" y="21031"/>
                  </a:lnTo>
                  <a:lnTo>
                    <a:pt x="208988" y="17548"/>
                  </a:lnTo>
                  <a:lnTo>
                    <a:pt x="237398" y="14521"/>
                  </a:lnTo>
                  <a:lnTo>
                    <a:pt x="266216" y="11797"/>
                  </a:lnTo>
                  <a:lnTo>
                    <a:pt x="292483" y="9276"/>
                  </a:lnTo>
                  <a:lnTo>
                    <a:pt x="317052" y="6890"/>
                  </a:lnTo>
                  <a:lnTo>
                    <a:pt x="358929" y="3062"/>
                  </a:lnTo>
                  <a:lnTo>
                    <a:pt x="4127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709">
            <a:extLst>
              <a:ext uri="{FF2B5EF4-FFF2-40B4-BE49-F238E27FC236}">
                <a16:creationId xmlns:a16="http://schemas.microsoft.com/office/drawing/2014/main" xmlns="" id="{FB050C45-A3C1-42F6-B481-EE03F78ACDDE}"/>
              </a:ext>
            </a:extLst>
          </p:cNvPr>
          <p:cNvGrpSpPr/>
          <p:nvPr/>
        </p:nvGrpSpPr>
        <p:grpSpPr>
          <a:xfrm>
            <a:off x="9457913" y="1234543"/>
            <a:ext cx="315164" cy="363651"/>
            <a:chOff x="9457913" y="1234543"/>
            <a:chExt cx="315164" cy="363651"/>
          </a:xfrm>
        </p:grpSpPr>
        <p:sp>
          <p:nvSpPr>
            <p:cNvPr id="820" name="SMARTInkShape-3757">
              <a:extLst>
                <a:ext uri="{FF2B5EF4-FFF2-40B4-BE49-F238E27FC236}">
                  <a16:creationId xmlns:a16="http://schemas.microsoft.com/office/drawing/2014/main" xmlns="" id="{0719D65E-0E67-41C6-9CB0-D718F357C03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682146" y="1511300"/>
              <a:ext cx="90931" cy="86894"/>
            </a:xfrm>
            <a:custGeom>
              <a:avLst/>
              <a:gdLst/>
              <a:ahLst/>
              <a:cxnLst/>
              <a:rect l="0" t="0" r="0" b="0"/>
              <a:pathLst>
                <a:path w="90931" h="86894">
                  <a:moveTo>
                    <a:pt x="39704" y="38100"/>
                  </a:moveTo>
                  <a:lnTo>
                    <a:pt x="39704" y="38100"/>
                  </a:lnTo>
                  <a:lnTo>
                    <a:pt x="39704" y="29262"/>
                  </a:lnTo>
                  <a:lnTo>
                    <a:pt x="38999" y="27974"/>
                  </a:lnTo>
                  <a:lnTo>
                    <a:pt x="37823" y="27116"/>
                  </a:lnTo>
                  <a:lnTo>
                    <a:pt x="36333" y="26544"/>
                  </a:lnTo>
                  <a:lnTo>
                    <a:pt x="34635" y="26868"/>
                  </a:lnTo>
                  <a:lnTo>
                    <a:pt x="18035" y="37710"/>
                  </a:lnTo>
                  <a:lnTo>
                    <a:pt x="10553" y="47099"/>
                  </a:lnTo>
                  <a:lnTo>
                    <a:pt x="0" y="70373"/>
                  </a:lnTo>
                  <a:lnTo>
                    <a:pt x="534" y="75138"/>
                  </a:lnTo>
                  <a:lnTo>
                    <a:pt x="3008" y="79020"/>
                  </a:lnTo>
                  <a:lnTo>
                    <a:pt x="6773" y="82313"/>
                  </a:lnTo>
                  <a:lnTo>
                    <a:pt x="16602" y="85972"/>
                  </a:lnTo>
                  <a:lnTo>
                    <a:pt x="28731" y="86893"/>
                  </a:lnTo>
                  <a:lnTo>
                    <a:pt x="43529" y="84951"/>
                  </a:lnTo>
                  <a:lnTo>
                    <a:pt x="57632" y="77972"/>
                  </a:lnTo>
                  <a:lnTo>
                    <a:pt x="70249" y="67110"/>
                  </a:lnTo>
                  <a:lnTo>
                    <a:pt x="87967" y="39022"/>
                  </a:lnTo>
                  <a:lnTo>
                    <a:pt x="90930" y="32365"/>
                  </a:lnTo>
                  <a:lnTo>
                    <a:pt x="90786" y="26515"/>
                  </a:lnTo>
                  <a:lnTo>
                    <a:pt x="88576" y="21205"/>
                  </a:lnTo>
                  <a:lnTo>
                    <a:pt x="84987" y="16253"/>
                  </a:lnTo>
                  <a:lnTo>
                    <a:pt x="73470" y="8870"/>
                  </a:lnTo>
                  <a:lnTo>
                    <a:pt x="54882" y="2628"/>
                  </a:lnTo>
                  <a:lnTo>
                    <a:pt x="397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758">
              <a:extLst>
                <a:ext uri="{FF2B5EF4-FFF2-40B4-BE49-F238E27FC236}">
                  <a16:creationId xmlns:a16="http://schemas.microsoft.com/office/drawing/2014/main" xmlns="" id="{279E6296-BC0A-43FC-93D7-8D36ACADBA1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457913" y="1234543"/>
              <a:ext cx="289338" cy="288775"/>
            </a:xfrm>
            <a:custGeom>
              <a:avLst/>
              <a:gdLst/>
              <a:ahLst/>
              <a:cxnLst/>
              <a:rect l="0" t="0" r="0" b="0"/>
              <a:pathLst>
                <a:path w="289338" h="288775">
                  <a:moveTo>
                    <a:pt x="149637" y="92607"/>
                  </a:moveTo>
                  <a:lnTo>
                    <a:pt x="149637" y="92607"/>
                  </a:lnTo>
                  <a:lnTo>
                    <a:pt x="153007" y="89236"/>
                  </a:lnTo>
                  <a:lnTo>
                    <a:pt x="155104" y="77027"/>
                  </a:lnTo>
                  <a:lnTo>
                    <a:pt x="155104" y="59008"/>
                  </a:lnTo>
                  <a:lnTo>
                    <a:pt x="152538" y="50393"/>
                  </a:lnTo>
                  <a:lnTo>
                    <a:pt x="147165" y="43741"/>
                  </a:lnTo>
                  <a:lnTo>
                    <a:pt x="143754" y="40980"/>
                  </a:lnTo>
                  <a:lnTo>
                    <a:pt x="134322" y="37912"/>
                  </a:lnTo>
                  <a:lnTo>
                    <a:pt x="128844" y="37093"/>
                  </a:lnTo>
                  <a:lnTo>
                    <a:pt x="104279" y="46055"/>
                  </a:lnTo>
                  <a:lnTo>
                    <a:pt x="59304" y="89030"/>
                  </a:lnTo>
                  <a:lnTo>
                    <a:pt x="24329" y="134900"/>
                  </a:lnTo>
                  <a:lnTo>
                    <a:pt x="7161" y="167613"/>
                  </a:lnTo>
                  <a:lnTo>
                    <a:pt x="0" y="197204"/>
                  </a:lnTo>
                  <a:lnTo>
                    <a:pt x="1819" y="237664"/>
                  </a:lnTo>
                  <a:lnTo>
                    <a:pt x="4526" y="250695"/>
                  </a:lnTo>
                  <a:lnTo>
                    <a:pt x="15057" y="268937"/>
                  </a:lnTo>
                  <a:lnTo>
                    <a:pt x="29852" y="281042"/>
                  </a:lnTo>
                  <a:lnTo>
                    <a:pt x="48186" y="288774"/>
                  </a:lnTo>
                  <a:lnTo>
                    <a:pt x="73739" y="285155"/>
                  </a:lnTo>
                  <a:lnTo>
                    <a:pt x="103205" y="272728"/>
                  </a:lnTo>
                  <a:lnTo>
                    <a:pt x="146855" y="241226"/>
                  </a:lnTo>
                  <a:lnTo>
                    <a:pt x="184795" y="198810"/>
                  </a:lnTo>
                  <a:lnTo>
                    <a:pt x="202659" y="162151"/>
                  </a:lnTo>
                  <a:lnTo>
                    <a:pt x="213890" y="120458"/>
                  </a:lnTo>
                  <a:lnTo>
                    <a:pt x="219820" y="78880"/>
                  </a:lnTo>
                  <a:lnTo>
                    <a:pt x="220106" y="43937"/>
                  </a:lnTo>
                  <a:lnTo>
                    <a:pt x="216371" y="30527"/>
                  </a:lnTo>
                  <a:lnTo>
                    <a:pt x="202815" y="9983"/>
                  </a:lnTo>
                  <a:lnTo>
                    <a:pt x="192850" y="4363"/>
                  </a:lnTo>
                  <a:lnTo>
                    <a:pt x="168607" y="0"/>
                  </a:lnTo>
                  <a:lnTo>
                    <a:pt x="123821" y="8253"/>
                  </a:lnTo>
                  <a:lnTo>
                    <a:pt x="88286" y="27475"/>
                  </a:lnTo>
                  <a:lnTo>
                    <a:pt x="74628" y="42963"/>
                  </a:lnTo>
                  <a:lnTo>
                    <a:pt x="69998" y="51044"/>
                  </a:lnTo>
                  <a:lnTo>
                    <a:pt x="69026" y="59960"/>
                  </a:lnTo>
                  <a:lnTo>
                    <a:pt x="73594" y="79273"/>
                  </a:lnTo>
                  <a:lnTo>
                    <a:pt x="90203" y="97734"/>
                  </a:lnTo>
                  <a:lnTo>
                    <a:pt x="101548" y="106609"/>
                  </a:lnTo>
                  <a:lnTo>
                    <a:pt x="132968" y="118350"/>
                  </a:lnTo>
                  <a:lnTo>
                    <a:pt x="169745" y="125215"/>
                  </a:lnTo>
                  <a:lnTo>
                    <a:pt x="207258" y="128266"/>
                  </a:lnTo>
                  <a:lnTo>
                    <a:pt x="241334" y="131504"/>
                  </a:lnTo>
                  <a:lnTo>
                    <a:pt x="289337" y="137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710">
            <a:extLst>
              <a:ext uri="{FF2B5EF4-FFF2-40B4-BE49-F238E27FC236}">
                <a16:creationId xmlns:a16="http://schemas.microsoft.com/office/drawing/2014/main" xmlns="" id="{DB479128-3EED-4DBE-94B2-9E62CC21D644}"/>
              </a:ext>
            </a:extLst>
          </p:cNvPr>
          <p:cNvGrpSpPr/>
          <p:nvPr/>
        </p:nvGrpSpPr>
        <p:grpSpPr>
          <a:xfrm>
            <a:off x="8216900" y="1995306"/>
            <a:ext cx="360077" cy="220845"/>
            <a:chOff x="8216900" y="1995306"/>
            <a:chExt cx="360077" cy="220845"/>
          </a:xfrm>
        </p:grpSpPr>
        <p:sp>
          <p:nvSpPr>
            <p:cNvPr id="823" name="SMARTInkShape-3759">
              <a:extLst>
                <a:ext uri="{FF2B5EF4-FFF2-40B4-BE49-F238E27FC236}">
                  <a16:creationId xmlns:a16="http://schemas.microsoft.com/office/drawing/2014/main" xmlns="" id="{C473CA26-DB3C-42A3-8731-E8649814EA0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16900" y="2075137"/>
              <a:ext cx="260351" cy="43072"/>
            </a:xfrm>
            <a:custGeom>
              <a:avLst/>
              <a:gdLst/>
              <a:ahLst/>
              <a:cxnLst/>
              <a:rect l="0" t="0" r="0" b="0"/>
              <a:pathLst>
                <a:path w="260351" h="43072">
                  <a:moveTo>
                    <a:pt x="0" y="39413"/>
                  </a:moveTo>
                  <a:lnTo>
                    <a:pt x="0" y="39413"/>
                  </a:lnTo>
                  <a:lnTo>
                    <a:pt x="0" y="42784"/>
                  </a:lnTo>
                  <a:lnTo>
                    <a:pt x="705" y="43071"/>
                  </a:lnTo>
                  <a:lnTo>
                    <a:pt x="44070" y="29688"/>
                  </a:lnTo>
                  <a:lnTo>
                    <a:pt x="81440" y="21920"/>
                  </a:lnTo>
                  <a:lnTo>
                    <a:pt x="123920" y="13764"/>
                  </a:lnTo>
                  <a:lnTo>
                    <a:pt x="165142" y="6141"/>
                  </a:lnTo>
                  <a:lnTo>
                    <a:pt x="211444" y="0"/>
                  </a:lnTo>
                  <a:lnTo>
                    <a:pt x="260350" y="7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760">
              <a:extLst>
                <a:ext uri="{FF2B5EF4-FFF2-40B4-BE49-F238E27FC236}">
                  <a16:creationId xmlns:a16="http://schemas.microsoft.com/office/drawing/2014/main" xmlns="" id="{78133E63-D9F7-42B5-A500-D7B117C9ED9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35779" y="1995306"/>
              <a:ext cx="141198" cy="220845"/>
            </a:xfrm>
            <a:custGeom>
              <a:avLst/>
              <a:gdLst/>
              <a:ahLst/>
              <a:cxnLst/>
              <a:rect l="0" t="0" r="0" b="0"/>
              <a:pathLst>
                <a:path w="141198" h="220845">
                  <a:moveTo>
                    <a:pt x="3371" y="17644"/>
                  </a:moveTo>
                  <a:lnTo>
                    <a:pt x="3371" y="17644"/>
                  </a:lnTo>
                  <a:lnTo>
                    <a:pt x="0" y="10902"/>
                  </a:lnTo>
                  <a:lnTo>
                    <a:pt x="1829" y="8210"/>
                  </a:lnTo>
                  <a:lnTo>
                    <a:pt x="11388" y="3338"/>
                  </a:lnTo>
                  <a:lnTo>
                    <a:pt x="39377" y="0"/>
                  </a:lnTo>
                  <a:lnTo>
                    <a:pt x="81224" y="5752"/>
                  </a:lnTo>
                  <a:lnTo>
                    <a:pt x="119260" y="19765"/>
                  </a:lnTo>
                  <a:lnTo>
                    <a:pt x="134369" y="35050"/>
                  </a:lnTo>
                  <a:lnTo>
                    <a:pt x="139386" y="44064"/>
                  </a:lnTo>
                  <a:lnTo>
                    <a:pt x="141197" y="63488"/>
                  </a:lnTo>
                  <a:lnTo>
                    <a:pt x="136594" y="83880"/>
                  </a:lnTo>
                  <a:lnTo>
                    <a:pt x="112628" y="127598"/>
                  </a:lnTo>
                  <a:lnTo>
                    <a:pt x="77711" y="173419"/>
                  </a:lnTo>
                  <a:lnTo>
                    <a:pt x="41471" y="220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761">
              <a:extLst>
                <a:ext uri="{FF2B5EF4-FFF2-40B4-BE49-F238E27FC236}">
                  <a16:creationId xmlns:a16="http://schemas.microsoft.com/office/drawing/2014/main" xmlns="" id="{F1E5C774-F79E-43AB-BCC7-CA0F22BC4E3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60852" y="2127250"/>
              <a:ext cx="260849" cy="43568"/>
            </a:xfrm>
            <a:custGeom>
              <a:avLst/>
              <a:gdLst/>
              <a:ahLst/>
              <a:cxnLst/>
              <a:rect l="0" t="0" r="0" b="0"/>
              <a:pathLst>
                <a:path w="260849" h="43568">
                  <a:moveTo>
                    <a:pt x="13198" y="38100"/>
                  </a:moveTo>
                  <a:lnTo>
                    <a:pt x="13198" y="38100"/>
                  </a:lnTo>
                  <a:lnTo>
                    <a:pt x="811" y="42464"/>
                  </a:lnTo>
                  <a:lnTo>
                    <a:pt x="0" y="43126"/>
                  </a:lnTo>
                  <a:lnTo>
                    <a:pt x="167" y="43567"/>
                  </a:lnTo>
                  <a:lnTo>
                    <a:pt x="35083" y="38500"/>
                  </a:lnTo>
                  <a:lnTo>
                    <a:pt x="73724" y="32163"/>
                  </a:lnTo>
                  <a:lnTo>
                    <a:pt x="121001" y="24643"/>
                  </a:lnTo>
                  <a:lnTo>
                    <a:pt x="146451" y="20662"/>
                  </a:lnTo>
                  <a:lnTo>
                    <a:pt x="193542" y="12476"/>
                  </a:lnTo>
                  <a:lnTo>
                    <a:pt x="2608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711">
            <a:extLst>
              <a:ext uri="{FF2B5EF4-FFF2-40B4-BE49-F238E27FC236}">
                <a16:creationId xmlns:a16="http://schemas.microsoft.com/office/drawing/2014/main" xmlns="" id="{46957837-F586-43C0-AE77-F1C03955492E}"/>
              </a:ext>
            </a:extLst>
          </p:cNvPr>
          <p:cNvGrpSpPr/>
          <p:nvPr/>
        </p:nvGrpSpPr>
        <p:grpSpPr>
          <a:xfrm>
            <a:off x="8893281" y="1980030"/>
            <a:ext cx="530120" cy="247865"/>
            <a:chOff x="8893281" y="1980030"/>
            <a:chExt cx="530120" cy="247865"/>
          </a:xfrm>
        </p:grpSpPr>
        <p:sp>
          <p:nvSpPr>
            <p:cNvPr id="827" name="SMARTInkShape-3762">
              <a:extLst>
                <a:ext uri="{FF2B5EF4-FFF2-40B4-BE49-F238E27FC236}">
                  <a16:creationId xmlns:a16="http://schemas.microsoft.com/office/drawing/2014/main" xmlns="" id="{0786669F-2FC7-477E-A4BE-46F43FEF7D0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893281" y="1980030"/>
              <a:ext cx="269770" cy="247865"/>
            </a:xfrm>
            <a:custGeom>
              <a:avLst/>
              <a:gdLst/>
              <a:ahLst/>
              <a:cxnLst/>
              <a:rect l="0" t="0" r="0" b="0"/>
              <a:pathLst>
                <a:path w="269770" h="247865">
                  <a:moveTo>
                    <a:pt x="117369" y="51970"/>
                  </a:moveTo>
                  <a:lnTo>
                    <a:pt x="117369" y="51970"/>
                  </a:lnTo>
                  <a:lnTo>
                    <a:pt x="117369" y="45228"/>
                  </a:lnTo>
                  <a:lnTo>
                    <a:pt x="115957" y="42536"/>
                  </a:lnTo>
                  <a:lnTo>
                    <a:pt x="103063" y="30955"/>
                  </a:lnTo>
                  <a:lnTo>
                    <a:pt x="99365" y="30199"/>
                  </a:lnTo>
                  <a:lnTo>
                    <a:pt x="89610" y="31240"/>
                  </a:lnTo>
                  <a:lnTo>
                    <a:pt x="78222" y="39699"/>
                  </a:lnTo>
                  <a:lnTo>
                    <a:pt x="46920" y="74868"/>
                  </a:lnTo>
                  <a:lnTo>
                    <a:pt x="23822" y="117002"/>
                  </a:lnTo>
                  <a:lnTo>
                    <a:pt x="3574" y="161863"/>
                  </a:lnTo>
                  <a:lnTo>
                    <a:pt x="0" y="189711"/>
                  </a:lnTo>
                  <a:lnTo>
                    <a:pt x="1023" y="203064"/>
                  </a:lnTo>
                  <a:lnTo>
                    <a:pt x="9685" y="223545"/>
                  </a:lnTo>
                  <a:lnTo>
                    <a:pt x="15947" y="231970"/>
                  </a:lnTo>
                  <a:lnTo>
                    <a:pt x="32311" y="243213"/>
                  </a:lnTo>
                  <a:lnTo>
                    <a:pt x="41613" y="247198"/>
                  </a:lnTo>
                  <a:lnTo>
                    <a:pt x="63237" y="247864"/>
                  </a:lnTo>
                  <a:lnTo>
                    <a:pt x="86961" y="241339"/>
                  </a:lnTo>
                  <a:lnTo>
                    <a:pt x="123410" y="216421"/>
                  </a:lnTo>
                  <a:lnTo>
                    <a:pt x="145925" y="191852"/>
                  </a:lnTo>
                  <a:lnTo>
                    <a:pt x="162045" y="160706"/>
                  </a:lnTo>
                  <a:lnTo>
                    <a:pt x="171797" y="125697"/>
                  </a:lnTo>
                  <a:lnTo>
                    <a:pt x="173780" y="88971"/>
                  </a:lnTo>
                  <a:lnTo>
                    <a:pt x="166665" y="57126"/>
                  </a:lnTo>
                  <a:lnTo>
                    <a:pt x="160817" y="42707"/>
                  </a:lnTo>
                  <a:lnTo>
                    <a:pt x="141147" y="21042"/>
                  </a:lnTo>
                  <a:lnTo>
                    <a:pt x="117354" y="6474"/>
                  </a:lnTo>
                  <a:lnTo>
                    <a:pt x="95018" y="0"/>
                  </a:lnTo>
                  <a:lnTo>
                    <a:pt x="73334" y="2766"/>
                  </a:lnTo>
                  <a:lnTo>
                    <a:pt x="62610" y="6468"/>
                  </a:lnTo>
                  <a:lnTo>
                    <a:pt x="46936" y="19987"/>
                  </a:lnTo>
                  <a:lnTo>
                    <a:pt x="40781" y="28532"/>
                  </a:lnTo>
                  <a:lnTo>
                    <a:pt x="38088" y="37050"/>
                  </a:lnTo>
                  <a:lnTo>
                    <a:pt x="38858" y="54041"/>
                  </a:lnTo>
                  <a:lnTo>
                    <a:pt x="45787" y="69118"/>
                  </a:lnTo>
                  <a:lnTo>
                    <a:pt x="50597" y="76102"/>
                  </a:lnTo>
                  <a:lnTo>
                    <a:pt x="69114" y="87625"/>
                  </a:lnTo>
                  <a:lnTo>
                    <a:pt x="95216" y="96039"/>
                  </a:lnTo>
                  <a:lnTo>
                    <a:pt x="127983" y="99779"/>
                  </a:lnTo>
                  <a:lnTo>
                    <a:pt x="163714" y="101440"/>
                  </a:lnTo>
                  <a:lnTo>
                    <a:pt x="200058" y="102179"/>
                  </a:lnTo>
                  <a:lnTo>
                    <a:pt x="246605" y="102595"/>
                  </a:lnTo>
                  <a:lnTo>
                    <a:pt x="269769" y="102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763">
              <a:extLst>
                <a:ext uri="{FF2B5EF4-FFF2-40B4-BE49-F238E27FC236}">
                  <a16:creationId xmlns:a16="http://schemas.microsoft.com/office/drawing/2014/main" xmlns="" id="{B1960B71-BAAC-4BA2-BD23-51447ED99DD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240133" y="208280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4" y="24694"/>
                  </a:lnTo>
                  <a:lnTo>
                    <a:pt x="440" y="23519"/>
                  </a:lnTo>
                  <a:lnTo>
                    <a:pt x="0" y="22029"/>
                  </a:lnTo>
                  <a:lnTo>
                    <a:pt x="8916" y="18492"/>
                  </a:lnTo>
                  <a:lnTo>
                    <a:pt x="50128" y="10473"/>
                  </a:lnTo>
                  <a:lnTo>
                    <a:pt x="96527" y="2800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764">
              <a:extLst>
                <a:ext uri="{FF2B5EF4-FFF2-40B4-BE49-F238E27FC236}">
                  <a16:creationId xmlns:a16="http://schemas.microsoft.com/office/drawing/2014/main" xmlns="" id="{5FC9A0F6-1357-4783-A232-CAC11AAF196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251948" y="2152650"/>
              <a:ext cx="171453" cy="30427"/>
            </a:xfrm>
            <a:custGeom>
              <a:avLst/>
              <a:gdLst/>
              <a:ahLst/>
              <a:cxnLst/>
              <a:rect l="0" t="0" r="0" b="0"/>
              <a:pathLst>
                <a:path w="171453" h="30427">
                  <a:moveTo>
                    <a:pt x="2" y="25400"/>
                  </a:moveTo>
                  <a:lnTo>
                    <a:pt x="2" y="25400"/>
                  </a:lnTo>
                  <a:lnTo>
                    <a:pt x="0" y="28771"/>
                  </a:lnTo>
                  <a:lnTo>
                    <a:pt x="7528" y="30426"/>
                  </a:lnTo>
                  <a:lnTo>
                    <a:pt x="21691" y="29751"/>
                  </a:lnTo>
                  <a:lnTo>
                    <a:pt x="55582" y="21436"/>
                  </a:lnTo>
                  <a:lnTo>
                    <a:pt x="87498" y="13996"/>
                  </a:lnTo>
                  <a:lnTo>
                    <a:pt x="120969" y="7867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712">
            <a:extLst>
              <a:ext uri="{FF2B5EF4-FFF2-40B4-BE49-F238E27FC236}">
                <a16:creationId xmlns:a16="http://schemas.microsoft.com/office/drawing/2014/main" xmlns="" id="{3B545230-0673-495A-869B-10B3B53FD3E6}"/>
              </a:ext>
            </a:extLst>
          </p:cNvPr>
          <p:cNvGrpSpPr/>
          <p:nvPr/>
        </p:nvGrpSpPr>
        <p:grpSpPr>
          <a:xfrm>
            <a:off x="9656111" y="1989234"/>
            <a:ext cx="326090" cy="322167"/>
            <a:chOff x="9656111" y="1989234"/>
            <a:chExt cx="326090" cy="322167"/>
          </a:xfrm>
        </p:grpSpPr>
        <p:sp>
          <p:nvSpPr>
            <p:cNvPr id="831" name="SMARTInkShape-3765">
              <a:extLst>
                <a:ext uri="{FF2B5EF4-FFF2-40B4-BE49-F238E27FC236}">
                  <a16:creationId xmlns:a16="http://schemas.microsoft.com/office/drawing/2014/main" xmlns="" id="{9D2CF1CF-626C-4585-9A26-85375DCBB05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56111" y="1989234"/>
              <a:ext cx="230840" cy="230026"/>
            </a:xfrm>
            <a:custGeom>
              <a:avLst/>
              <a:gdLst/>
              <a:ahLst/>
              <a:cxnLst/>
              <a:rect l="0" t="0" r="0" b="0"/>
              <a:pathLst>
                <a:path w="230840" h="230026">
                  <a:moveTo>
                    <a:pt x="103839" y="49116"/>
                  </a:moveTo>
                  <a:lnTo>
                    <a:pt x="103839" y="49116"/>
                  </a:lnTo>
                  <a:lnTo>
                    <a:pt x="107209" y="42374"/>
                  </a:lnTo>
                  <a:lnTo>
                    <a:pt x="107498" y="40388"/>
                  </a:lnTo>
                  <a:lnTo>
                    <a:pt x="106982" y="39064"/>
                  </a:lnTo>
                  <a:lnTo>
                    <a:pt x="105935" y="38181"/>
                  </a:lnTo>
                  <a:lnTo>
                    <a:pt x="97718" y="36939"/>
                  </a:lnTo>
                  <a:lnTo>
                    <a:pt x="79602" y="39942"/>
                  </a:lnTo>
                  <a:lnTo>
                    <a:pt x="56365" y="55413"/>
                  </a:lnTo>
                  <a:lnTo>
                    <a:pt x="23931" y="96064"/>
                  </a:lnTo>
                  <a:lnTo>
                    <a:pt x="5138" y="133112"/>
                  </a:lnTo>
                  <a:lnTo>
                    <a:pt x="0" y="160766"/>
                  </a:lnTo>
                  <a:lnTo>
                    <a:pt x="3849" y="197360"/>
                  </a:lnTo>
                  <a:lnTo>
                    <a:pt x="12127" y="214015"/>
                  </a:lnTo>
                  <a:lnTo>
                    <a:pt x="17298" y="220432"/>
                  </a:lnTo>
                  <a:lnTo>
                    <a:pt x="32450" y="227562"/>
                  </a:lnTo>
                  <a:lnTo>
                    <a:pt x="52355" y="230025"/>
                  </a:lnTo>
                  <a:lnTo>
                    <a:pt x="77665" y="228768"/>
                  </a:lnTo>
                  <a:lnTo>
                    <a:pt x="116310" y="213981"/>
                  </a:lnTo>
                  <a:lnTo>
                    <a:pt x="147829" y="188354"/>
                  </a:lnTo>
                  <a:lnTo>
                    <a:pt x="171671" y="151677"/>
                  </a:lnTo>
                  <a:lnTo>
                    <a:pt x="177965" y="123861"/>
                  </a:lnTo>
                  <a:lnTo>
                    <a:pt x="177003" y="93625"/>
                  </a:lnTo>
                  <a:lnTo>
                    <a:pt x="169518" y="59020"/>
                  </a:lnTo>
                  <a:lnTo>
                    <a:pt x="153489" y="31881"/>
                  </a:lnTo>
                  <a:lnTo>
                    <a:pt x="131550" y="12528"/>
                  </a:lnTo>
                  <a:lnTo>
                    <a:pt x="105337" y="1575"/>
                  </a:lnTo>
                  <a:lnTo>
                    <a:pt x="80985" y="0"/>
                  </a:lnTo>
                  <a:lnTo>
                    <a:pt x="59815" y="4709"/>
                  </a:lnTo>
                  <a:lnTo>
                    <a:pt x="43350" y="13857"/>
                  </a:lnTo>
                  <a:lnTo>
                    <a:pt x="38819" y="19965"/>
                  </a:lnTo>
                  <a:lnTo>
                    <a:pt x="35666" y="34279"/>
                  </a:lnTo>
                  <a:lnTo>
                    <a:pt x="42259" y="50048"/>
                  </a:lnTo>
                  <a:lnTo>
                    <a:pt x="56009" y="65758"/>
                  </a:lnTo>
                  <a:lnTo>
                    <a:pt x="76231" y="79796"/>
                  </a:lnTo>
                  <a:lnTo>
                    <a:pt x="121529" y="92857"/>
                  </a:lnTo>
                  <a:lnTo>
                    <a:pt x="168425" y="97824"/>
                  </a:lnTo>
                  <a:lnTo>
                    <a:pt x="214852" y="99503"/>
                  </a:lnTo>
                  <a:lnTo>
                    <a:pt x="230839" y="99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766">
              <a:extLst>
                <a:ext uri="{FF2B5EF4-FFF2-40B4-BE49-F238E27FC236}">
                  <a16:creationId xmlns:a16="http://schemas.microsoft.com/office/drawing/2014/main" xmlns="" id="{A9B124CD-ABF9-48D4-9EBD-69523B454A2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880600" y="2210061"/>
              <a:ext cx="101601" cy="75940"/>
            </a:xfrm>
            <a:custGeom>
              <a:avLst/>
              <a:gdLst/>
              <a:ahLst/>
              <a:cxnLst/>
              <a:rect l="0" t="0" r="0" b="0"/>
              <a:pathLst>
                <a:path w="101601" h="759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6480" y="327"/>
                  </a:lnTo>
                  <a:lnTo>
                    <a:pt x="15580" y="0"/>
                  </a:lnTo>
                  <a:lnTo>
                    <a:pt x="35975" y="6558"/>
                  </a:lnTo>
                  <a:lnTo>
                    <a:pt x="72643" y="35067"/>
                  </a:lnTo>
                  <a:lnTo>
                    <a:pt x="101600" y="75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767">
              <a:extLst>
                <a:ext uri="{FF2B5EF4-FFF2-40B4-BE49-F238E27FC236}">
                  <a16:creationId xmlns:a16="http://schemas.microsoft.com/office/drawing/2014/main" xmlns="" id="{3855E76D-4439-4156-9946-359263BCAA7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878223" y="2186006"/>
              <a:ext cx="103978" cy="125395"/>
            </a:xfrm>
            <a:custGeom>
              <a:avLst/>
              <a:gdLst/>
              <a:ahLst/>
              <a:cxnLst/>
              <a:rect l="0" t="0" r="0" b="0"/>
              <a:pathLst>
                <a:path w="103978" h="125395">
                  <a:moveTo>
                    <a:pt x="103977" y="11094"/>
                  </a:moveTo>
                  <a:lnTo>
                    <a:pt x="103977" y="11094"/>
                  </a:lnTo>
                  <a:lnTo>
                    <a:pt x="100606" y="7723"/>
                  </a:lnTo>
                  <a:lnTo>
                    <a:pt x="98908" y="7436"/>
                  </a:lnTo>
                  <a:lnTo>
                    <a:pt x="97070" y="7949"/>
                  </a:lnTo>
                  <a:lnTo>
                    <a:pt x="95138" y="8998"/>
                  </a:lnTo>
                  <a:lnTo>
                    <a:pt x="92992" y="15807"/>
                  </a:lnTo>
                  <a:lnTo>
                    <a:pt x="92420" y="20586"/>
                  </a:lnTo>
                  <a:lnTo>
                    <a:pt x="68231" y="64658"/>
                  </a:lnTo>
                  <a:lnTo>
                    <a:pt x="33777" y="106029"/>
                  </a:lnTo>
                  <a:lnTo>
                    <a:pt x="23152" y="113259"/>
                  </a:lnTo>
                  <a:lnTo>
                    <a:pt x="18343" y="115188"/>
                  </a:lnTo>
                  <a:lnTo>
                    <a:pt x="14432" y="115062"/>
                  </a:lnTo>
                  <a:lnTo>
                    <a:pt x="11118" y="113567"/>
                  </a:lnTo>
                  <a:lnTo>
                    <a:pt x="8205" y="111159"/>
                  </a:lnTo>
                  <a:lnTo>
                    <a:pt x="733" y="97658"/>
                  </a:lnTo>
                  <a:lnTo>
                    <a:pt x="0" y="86256"/>
                  </a:lnTo>
                  <a:lnTo>
                    <a:pt x="2733" y="74133"/>
                  </a:lnTo>
                  <a:lnTo>
                    <a:pt x="15985" y="50984"/>
                  </a:lnTo>
                  <a:lnTo>
                    <a:pt x="28046" y="38906"/>
                  </a:lnTo>
                  <a:lnTo>
                    <a:pt x="72472" y="9529"/>
                  </a:lnTo>
                  <a:lnTo>
                    <a:pt x="81628" y="2007"/>
                  </a:lnTo>
                  <a:lnTo>
                    <a:pt x="86518" y="0"/>
                  </a:lnTo>
                  <a:lnTo>
                    <a:pt x="87399" y="170"/>
                  </a:lnTo>
                  <a:lnTo>
                    <a:pt x="87280" y="989"/>
                  </a:lnTo>
                  <a:lnTo>
                    <a:pt x="72856" y="37781"/>
                  </a:lnTo>
                  <a:lnTo>
                    <a:pt x="67254" y="81747"/>
                  </a:lnTo>
                  <a:lnTo>
                    <a:pt x="65877" y="125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5" name="SMARTInkShape-3768">
            <a:extLst>
              <a:ext uri="{FF2B5EF4-FFF2-40B4-BE49-F238E27FC236}">
                <a16:creationId xmlns:a16="http://schemas.microsoft.com/office/drawing/2014/main" xmlns="" id="{52C9B451-3B26-4CFC-8069-FEF35D02F9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52856" y="749548"/>
            <a:ext cx="1706745" cy="114046"/>
          </a:xfrm>
          <a:custGeom>
            <a:avLst/>
            <a:gdLst/>
            <a:ahLst/>
            <a:cxnLst/>
            <a:rect l="0" t="0" r="0" b="0"/>
            <a:pathLst>
              <a:path w="1706745" h="114046">
                <a:moveTo>
                  <a:pt x="17644" y="107702"/>
                </a:moveTo>
                <a:lnTo>
                  <a:pt x="17644" y="107702"/>
                </a:lnTo>
                <a:lnTo>
                  <a:pt x="5711" y="112728"/>
                </a:lnTo>
                <a:lnTo>
                  <a:pt x="0" y="113790"/>
                </a:lnTo>
                <a:lnTo>
                  <a:pt x="237" y="113878"/>
                </a:lnTo>
                <a:lnTo>
                  <a:pt x="37976" y="114045"/>
                </a:lnTo>
                <a:lnTo>
                  <a:pt x="80818" y="110679"/>
                </a:lnTo>
                <a:lnTo>
                  <a:pt x="123097" y="109025"/>
                </a:lnTo>
                <a:lnTo>
                  <a:pt x="147213" y="108584"/>
                </a:lnTo>
                <a:lnTo>
                  <a:pt x="176695" y="106173"/>
                </a:lnTo>
                <a:lnTo>
                  <a:pt x="209756" y="102450"/>
                </a:lnTo>
                <a:lnTo>
                  <a:pt x="245201" y="97850"/>
                </a:lnTo>
                <a:lnTo>
                  <a:pt x="284355" y="93373"/>
                </a:lnTo>
                <a:lnTo>
                  <a:pt x="325979" y="88977"/>
                </a:lnTo>
                <a:lnTo>
                  <a:pt x="369251" y="84635"/>
                </a:lnTo>
                <a:lnTo>
                  <a:pt x="419265" y="78919"/>
                </a:lnTo>
                <a:lnTo>
                  <a:pt x="473775" y="72285"/>
                </a:lnTo>
                <a:lnTo>
                  <a:pt x="531282" y="65041"/>
                </a:lnTo>
                <a:lnTo>
                  <a:pt x="585847" y="58800"/>
                </a:lnTo>
                <a:lnTo>
                  <a:pt x="638451" y="53229"/>
                </a:lnTo>
                <a:lnTo>
                  <a:pt x="689749" y="48103"/>
                </a:lnTo>
                <a:lnTo>
                  <a:pt x="742997" y="43981"/>
                </a:lnTo>
                <a:lnTo>
                  <a:pt x="797546" y="40526"/>
                </a:lnTo>
                <a:lnTo>
                  <a:pt x="852962" y="37518"/>
                </a:lnTo>
                <a:lnTo>
                  <a:pt x="908251" y="34807"/>
                </a:lnTo>
                <a:lnTo>
                  <a:pt x="963454" y="32294"/>
                </a:lnTo>
                <a:lnTo>
                  <a:pt x="1018602" y="29914"/>
                </a:lnTo>
                <a:lnTo>
                  <a:pt x="1069476" y="27621"/>
                </a:lnTo>
                <a:lnTo>
                  <a:pt x="1117504" y="25387"/>
                </a:lnTo>
                <a:lnTo>
                  <a:pt x="1163635" y="23192"/>
                </a:lnTo>
                <a:lnTo>
                  <a:pt x="1205675" y="21023"/>
                </a:lnTo>
                <a:lnTo>
                  <a:pt x="1244994" y="18872"/>
                </a:lnTo>
                <a:lnTo>
                  <a:pt x="1282493" y="16732"/>
                </a:lnTo>
                <a:lnTo>
                  <a:pt x="1315960" y="14599"/>
                </a:lnTo>
                <a:lnTo>
                  <a:pt x="1346738" y="12473"/>
                </a:lnTo>
                <a:lnTo>
                  <a:pt x="1375723" y="10349"/>
                </a:lnTo>
                <a:lnTo>
                  <a:pt x="1402808" y="8228"/>
                </a:lnTo>
                <a:lnTo>
                  <a:pt x="1428625" y="6108"/>
                </a:lnTo>
                <a:lnTo>
                  <a:pt x="1453598" y="3989"/>
                </a:lnTo>
                <a:lnTo>
                  <a:pt x="1500160" y="1635"/>
                </a:lnTo>
                <a:lnTo>
                  <a:pt x="1541551" y="589"/>
                </a:lnTo>
                <a:lnTo>
                  <a:pt x="1587947" y="0"/>
                </a:lnTo>
                <a:lnTo>
                  <a:pt x="1631824" y="1682"/>
                </a:lnTo>
                <a:lnTo>
                  <a:pt x="1672341" y="6225"/>
                </a:lnTo>
                <a:lnTo>
                  <a:pt x="1703403" y="12368"/>
                </a:lnTo>
                <a:lnTo>
                  <a:pt x="1704517" y="13807"/>
                </a:lnTo>
                <a:lnTo>
                  <a:pt x="1706744" y="251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9" name="SMARTInkShape-Group714">
            <a:extLst>
              <a:ext uri="{FF2B5EF4-FFF2-40B4-BE49-F238E27FC236}">
                <a16:creationId xmlns:a16="http://schemas.microsoft.com/office/drawing/2014/main" xmlns="" id="{6AEFF4EB-FB42-4181-A4AE-6475AD116980}"/>
              </a:ext>
            </a:extLst>
          </p:cNvPr>
          <p:cNvGrpSpPr/>
          <p:nvPr/>
        </p:nvGrpSpPr>
        <p:grpSpPr>
          <a:xfrm>
            <a:off x="4775200" y="1062215"/>
            <a:ext cx="533401" cy="546069"/>
            <a:chOff x="4775200" y="1062215"/>
            <a:chExt cx="533401" cy="546069"/>
          </a:xfrm>
        </p:grpSpPr>
        <p:sp>
          <p:nvSpPr>
            <p:cNvPr id="836" name="SMARTInkShape-3769">
              <a:extLst>
                <a:ext uri="{FF2B5EF4-FFF2-40B4-BE49-F238E27FC236}">
                  <a16:creationId xmlns:a16="http://schemas.microsoft.com/office/drawing/2014/main" xmlns="" id="{66FD153A-BF4A-4697-8CF0-7955ED5FC64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257800" y="1062215"/>
              <a:ext cx="50801" cy="376342"/>
            </a:xfrm>
            <a:custGeom>
              <a:avLst/>
              <a:gdLst/>
              <a:ahLst/>
              <a:cxnLst/>
              <a:rect l="0" t="0" r="0" b="0"/>
              <a:pathLst>
                <a:path w="50801" h="376342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1529"/>
                  </a:lnTo>
                  <a:lnTo>
                    <a:pt x="18298" y="31647"/>
                  </a:lnTo>
                  <a:lnTo>
                    <a:pt x="23295" y="67480"/>
                  </a:lnTo>
                  <a:lnTo>
                    <a:pt x="26346" y="98860"/>
                  </a:lnTo>
                  <a:lnTo>
                    <a:pt x="29349" y="133268"/>
                  </a:lnTo>
                  <a:lnTo>
                    <a:pt x="30682" y="167376"/>
                  </a:lnTo>
                  <a:lnTo>
                    <a:pt x="29395" y="203231"/>
                  </a:lnTo>
                  <a:lnTo>
                    <a:pt x="27881" y="239628"/>
                  </a:lnTo>
                  <a:lnTo>
                    <a:pt x="29560" y="274619"/>
                  </a:lnTo>
                  <a:lnTo>
                    <a:pt x="34472" y="319310"/>
                  </a:lnTo>
                  <a:lnTo>
                    <a:pt x="42648" y="362616"/>
                  </a:lnTo>
                  <a:lnTo>
                    <a:pt x="44094" y="375952"/>
                  </a:lnTo>
                  <a:lnTo>
                    <a:pt x="44919" y="376341"/>
                  </a:lnTo>
                  <a:lnTo>
                    <a:pt x="46173" y="375894"/>
                  </a:lnTo>
                  <a:lnTo>
                    <a:pt x="50800" y="372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770">
              <a:extLst>
                <a:ext uri="{FF2B5EF4-FFF2-40B4-BE49-F238E27FC236}">
                  <a16:creationId xmlns:a16="http://schemas.microsoft.com/office/drawing/2014/main" xmlns="" id="{60EC83BB-9C47-4EA6-B064-D228E059C18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775200" y="1216893"/>
              <a:ext cx="79017" cy="391391"/>
            </a:xfrm>
            <a:custGeom>
              <a:avLst/>
              <a:gdLst/>
              <a:ahLst/>
              <a:cxnLst/>
              <a:rect l="0" t="0" r="0" b="0"/>
              <a:pathLst>
                <a:path w="79017" h="391391">
                  <a:moveTo>
                    <a:pt x="0" y="21357"/>
                  </a:moveTo>
                  <a:lnTo>
                    <a:pt x="0" y="21357"/>
                  </a:lnTo>
                  <a:lnTo>
                    <a:pt x="0" y="9148"/>
                  </a:lnTo>
                  <a:lnTo>
                    <a:pt x="1882" y="3466"/>
                  </a:lnTo>
                  <a:lnTo>
                    <a:pt x="3371" y="963"/>
                  </a:lnTo>
                  <a:lnTo>
                    <a:pt x="4364" y="0"/>
                  </a:lnTo>
                  <a:lnTo>
                    <a:pt x="5026" y="63"/>
                  </a:lnTo>
                  <a:lnTo>
                    <a:pt x="5467" y="811"/>
                  </a:lnTo>
                  <a:lnTo>
                    <a:pt x="18249" y="43362"/>
                  </a:lnTo>
                  <a:lnTo>
                    <a:pt x="23633" y="73470"/>
                  </a:lnTo>
                  <a:lnTo>
                    <a:pt x="30730" y="110370"/>
                  </a:lnTo>
                  <a:lnTo>
                    <a:pt x="38587" y="154052"/>
                  </a:lnTo>
                  <a:lnTo>
                    <a:pt x="46078" y="200277"/>
                  </a:lnTo>
                  <a:lnTo>
                    <a:pt x="51759" y="244340"/>
                  </a:lnTo>
                  <a:lnTo>
                    <a:pt x="56635" y="279916"/>
                  </a:lnTo>
                  <a:lnTo>
                    <a:pt x="63348" y="321863"/>
                  </a:lnTo>
                  <a:lnTo>
                    <a:pt x="74063" y="367663"/>
                  </a:lnTo>
                  <a:lnTo>
                    <a:pt x="79016" y="383219"/>
                  </a:lnTo>
                  <a:lnTo>
                    <a:pt x="77922" y="389853"/>
                  </a:lnTo>
                  <a:lnTo>
                    <a:pt x="77348" y="391199"/>
                  </a:lnTo>
                  <a:lnTo>
                    <a:pt x="76965" y="391390"/>
                  </a:lnTo>
                  <a:lnTo>
                    <a:pt x="76200" y="389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771">
              <a:extLst>
                <a:ext uri="{FF2B5EF4-FFF2-40B4-BE49-F238E27FC236}">
                  <a16:creationId xmlns:a16="http://schemas.microsoft.com/office/drawing/2014/main" xmlns="" id="{1B8EE4B6-D2DE-44B4-971C-1B90F1804D4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33950" y="1187450"/>
              <a:ext cx="247651" cy="302294"/>
            </a:xfrm>
            <a:custGeom>
              <a:avLst/>
              <a:gdLst/>
              <a:ahLst/>
              <a:cxnLst/>
              <a:rect l="0" t="0" r="0" b="0"/>
              <a:pathLst>
                <a:path w="247651" h="302294">
                  <a:moveTo>
                    <a:pt x="0" y="114300"/>
                  </a:moveTo>
                  <a:lnTo>
                    <a:pt x="0" y="114300"/>
                  </a:lnTo>
                  <a:lnTo>
                    <a:pt x="3371" y="110929"/>
                  </a:lnTo>
                  <a:lnTo>
                    <a:pt x="5026" y="107392"/>
                  </a:lnTo>
                  <a:lnTo>
                    <a:pt x="6272" y="101939"/>
                  </a:lnTo>
                  <a:lnTo>
                    <a:pt x="24645" y="147043"/>
                  </a:lnTo>
                  <a:lnTo>
                    <a:pt x="44850" y="191950"/>
                  </a:lnTo>
                  <a:lnTo>
                    <a:pt x="58757" y="228324"/>
                  </a:lnTo>
                  <a:lnTo>
                    <a:pt x="74218" y="270696"/>
                  </a:lnTo>
                  <a:lnTo>
                    <a:pt x="80258" y="286820"/>
                  </a:lnTo>
                  <a:lnTo>
                    <a:pt x="87646" y="296339"/>
                  </a:lnTo>
                  <a:lnTo>
                    <a:pt x="93752" y="301039"/>
                  </a:lnTo>
                  <a:lnTo>
                    <a:pt x="96368" y="302293"/>
                  </a:lnTo>
                  <a:lnTo>
                    <a:pt x="98111" y="301012"/>
                  </a:lnTo>
                  <a:lnTo>
                    <a:pt x="102793" y="276222"/>
                  </a:lnTo>
                  <a:lnTo>
                    <a:pt x="108303" y="238477"/>
                  </a:lnTo>
                  <a:lnTo>
                    <a:pt x="113511" y="192898"/>
                  </a:lnTo>
                  <a:lnTo>
                    <a:pt x="113948" y="184981"/>
                  </a:lnTo>
                  <a:lnTo>
                    <a:pt x="114771" y="183998"/>
                  </a:lnTo>
                  <a:lnTo>
                    <a:pt x="116025" y="184754"/>
                  </a:lnTo>
                  <a:lnTo>
                    <a:pt x="130886" y="199882"/>
                  </a:lnTo>
                  <a:lnTo>
                    <a:pt x="141427" y="207840"/>
                  </a:lnTo>
                  <a:lnTo>
                    <a:pt x="149404" y="219844"/>
                  </a:lnTo>
                  <a:lnTo>
                    <a:pt x="167658" y="252978"/>
                  </a:lnTo>
                  <a:lnTo>
                    <a:pt x="180048" y="267181"/>
                  </a:lnTo>
                  <a:lnTo>
                    <a:pt x="197730" y="281023"/>
                  </a:lnTo>
                  <a:lnTo>
                    <a:pt x="200258" y="281187"/>
                  </a:lnTo>
                  <a:lnTo>
                    <a:pt x="202650" y="279886"/>
                  </a:lnTo>
                  <a:lnTo>
                    <a:pt x="207894" y="273266"/>
                  </a:lnTo>
                  <a:lnTo>
                    <a:pt x="218075" y="251555"/>
                  </a:lnTo>
                  <a:lnTo>
                    <a:pt x="226578" y="212667"/>
                  </a:lnTo>
                  <a:lnTo>
                    <a:pt x="233816" y="176834"/>
                  </a:lnTo>
                  <a:lnTo>
                    <a:pt x="239856" y="141152"/>
                  </a:lnTo>
                  <a:lnTo>
                    <a:pt x="244185" y="107890"/>
                  </a:lnTo>
                  <a:lnTo>
                    <a:pt x="246624" y="68186"/>
                  </a:lnTo>
                  <a:lnTo>
                    <a:pt x="247610" y="2168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SMARTInkShape-Group715">
            <a:extLst>
              <a:ext uri="{FF2B5EF4-FFF2-40B4-BE49-F238E27FC236}">
                <a16:creationId xmlns:a16="http://schemas.microsoft.com/office/drawing/2014/main" xmlns="" id="{1E2C836F-5C9B-41FF-84D6-124FCDF896CA}"/>
              </a:ext>
            </a:extLst>
          </p:cNvPr>
          <p:cNvGrpSpPr/>
          <p:nvPr/>
        </p:nvGrpSpPr>
        <p:grpSpPr>
          <a:xfrm>
            <a:off x="5508291" y="1157235"/>
            <a:ext cx="841710" cy="315814"/>
            <a:chOff x="5508291" y="1157235"/>
            <a:chExt cx="841710" cy="315814"/>
          </a:xfrm>
        </p:grpSpPr>
        <p:sp>
          <p:nvSpPr>
            <p:cNvPr id="840" name="SMARTInkShape-3772">
              <a:extLst>
                <a:ext uri="{FF2B5EF4-FFF2-40B4-BE49-F238E27FC236}">
                  <a16:creationId xmlns:a16="http://schemas.microsoft.com/office/drawing/2014/main" xmlns="" id="{4CACF9AE-3B5E-446E-A451-F474814D798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08291" y="1203779"/>
              <a:ext cx="176030" cy="161472"/>
            </a:xfrm>
            <a:custGeom>
              <a:avLst/>
              <a:gdLst/>
              <a:ahLst/>
              <a:cxnLst/>
              <a:rect l="0" t="0" r="0" b="0"/>
              <a:pathLst>
                <a:path w="176030" h="161472">
                  <a:moveTo>
                    <a:pt x="117809" y="21771"/>
                  </a:moveTo>
                  <a:lnTo>
                    <a:pt x="117809" y="21771"/>
                  </a:lnTo>
                  <a:lnTo>
                    <a:pt x="131623" y="9837"/>
                  </a:lnTo>
                  <a:lnTo>
                    <a:pt x="146048" y="0"/>
                  </a:lnTo>
                  <a:lnTo>
                    <a:pt x="147218" y="201"/>
                  </a:lnTo>
                  <a:lnTo>
                    <a:pt x="147999" y="1041"/>
                  </a:lnTo>
                  <a:lnTo>
                    <a:pt x="116080" y="26985"/>
                  </a:lnTo>
                  <a:lnTo>
                    <a:pt x="75433" y="58829"/>
                  </a:lnTo>
                  <a:lnTo>
                    <a:pt x="35168" y="95781"/>
                  </a:lnTo>
                  <a:lnTo>
                    <a:pt x="3021" y="133130"/>
                  </a:lnTo>
                  <a:lnTo>
                    <a:pt x="362" y="139754"/>
                  </a:lnTo>
                  <a:lnTo>
                    <a:pt x="0" y="145582"/>
                  </a:lnTo>
                  <a:lnTo>
                    <a:pt x="1169" y="150878"/>
                  </a:lnTo>
                  <a:lnTo>
                    <a:pt x="5477" y="154409"/>
                  </a:lnTo>
                  <a:lnTo>
                    <a:pt x="19670" y="158332"/>
                  </a:lnTo>
                  <a:lnTo>
                    <a:pt x="54237" y="157170"/>
                  </a:lnTo>
                  <a:lnTo>
                    <a:pt x="85321" y="154150"/>
                  </a:lnTo>
                  <a:lnTo>
                    <a:pt x="132877" y="148483"/>
                  </a:lnTo>
                  <a:lnTo>
                    <a:pt x="166253" y="146099"/>
                  </a:lnTo>
                  <a:lnTo>
                    <a:pt x="173389" y="146990"/>
                  </a:lnTo>
                  <a:lnTo>
                    <a:pt x="176029" y="148995"/>
                  </a:lnTo>
                  <a:lnTo>
                    <a:pt x="175672" y="151742"/>
                  </a:lnTo>
                  <a:lnTo>
                    <a:pt x="168609" y="161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773">
              <a:extLst>
                <a:ext uri="{FF2B5EF4-FFF2-40B4-BE49-F238E27FC236}">
                  <a16:creationId xmlns:a16="http://schemas.microsoft.com/office/drawing/2014/main" xmlns="" id="{3E8507AA-D83C-4A33-B1D4-2DA566A47DE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50698" y="1390650"/>
              <a:ext cx="177003" cy="46584"/>
            </a:xfrm>
            <a:custGeom>
              <a:avLst/>
              <a:gdLst/>
              <a:ahLst/>
              <a:cxnLst/>
              <a:rect l="0" t="0" r="0" b="0"/>
              <a:pathLst>
                <a:path w="177003" h="46584">
                  <a:moveTo>
                    <a:pt x="24602" y="19050"/>
                  </a:moveTo>
                  <a:lnTo>
                    <a:pt x="24602" y="19050"/>
                  </a:lnTo>
                  <a:lnTo>
                    <a:pt x="1458" y="36727"/>
                  </a:lnTo>
                  <a:lnTo>
                    <a:pt x="0" y="40007"/>
                  </a:lnTo>
                  <a:lnTo>
                    <a:pt x="440" y="42899"/>
                  </a:lnTo>
                  <a:lnTo>
                    <a:pt x="2144" y="45533"/>
                  </a:lnTo>
                  <a:lnTo>
                    <a:pt x="6102" y="46583"/>
                  </a:lnTo>
                  <a:lnTo>
                    <a:pt x="40259" y="41317"/>
                  </a:lnTo>
                  <a:lnTo>
                    <a:pt x="84509" y="28940"/>
                  </a:lnTo>
                  <a:lnTo>
                    <a:pt x="131488" y="13749"/>
                  </a:lnTo>
                  <a:lnTo>
                    <a:pt x="177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774">
              <a:extLst>
                <a:ext uri="{FF2B5EF4-FFF2-40B4-BE49-F238E27FC236}">
                  <a16:creationId xmlns:a16="http://schemas.microsoft.com/office/drawing/2014/main" xmlns="" id="{40E82F65-79F7-4253-B40E-C0F256A1987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864330" y="1157235"/>
              <a:ext cx="187221" cy="220958"/>
            </a:xfrm>
            <a:custGeom>
              <a:avLst/>
              <a:gdLst/>
              <a:ahLst/>
              <a:cxnLst/>
              <a:rect l="0" t="0" r="0" b="0"/>
              <a:pathLst>
                <a:path w="187221" h="220958">
                  <a:moveTo>
                    <a:pt x="9420" y="23865"/>
                  </a:moveTo>
                  <a:lnTo>
                    <a:pt x="9420" y="23865"/>
                  </a:lnTo>
                  <a:lnTo>
                    <a:pt x="0" y="23865"/>
                  </a:lnTo>
                  <a:lnTo>
                    <a:pt x="4668" y="23159"/>
                  </a:lnTo>
                  <a:lnTo>
                    <a:pt x="48374" y="15027"/>
                  </a:lnTo>
                  <a:lnTo>
                    <a:pt x="85873" y="8938"/>
                  </a:lnTo>
                  <a:lnTo>
                    <a:pt x="129284" y="1265"/>
                  </a:lnTo>
                  <a:lnTo>
                    <a:pt x="147084" y="0"/>
                  </a:lnTo>
                  <a:lnTo>
                    <a:pt x="149878" y="900"/>
                  </a:lnTo>
                  <a:lnTo>
                    <a:pt x="151742" y="2205"/>
                  </a:lnTo>
                  <a:lnTo>
                    <a:pt x="151574" y="5192"/>
                  </a:lnTo>
                  <a:lnTo>
                    <a:pt x="137466" y="34472"/>
                  </a:lnTo>
                  <a:lnTo>
                    <a:pt x="101114" y="72396"/>
                  </a:lnTo>
                  <a:lnTo>
                    <a:pt x="55050" y="119921"/>
                  </a:lnTo>
                  <a:lnTo>
                    <a:pt x="18511" y="166703"/>
                  </a:lnTo>
                  <a:lnTo>
                    <a:pt x="7645" y="192482"/>
                  </a:lnTo>
                  <a:lnTo>
                    <a:pt x="6985" y="204874"/>
                  </a:lnTo>
                  <a:lnTo>
                    <a:pt x="7797" y="210155"/>
                  </a:lnTo>
                  <a:lnTo>
                    <a:pt x="10454" y="214380"/>
                  </a:lnTo>
                  <a:lnTo>
                    <a:pt x="19052" y="220957"/>
                  </a:lnTo>
                  <a:lnTo>
                    <a:pt x="33693" y="220587"/>
                  </a:lnTo>
                  <a:lnTo>
                    <a:pt x="78577" y="205481"/>
                  </a:lnTo>
                  <a:lnTo>
                    <a:pt x="117165" y="194956"/>
                  </a:lnTo>
                  <a:lnTo>
                    <a:pt x="157285" y="185784"/>
                  </a:lnTo>
                  <a:lnTo>
                    <a:pt x="187220" y="182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775">
              <a:extLst>
                <a:ext uri="{FF2B5EF4-FFF2-40B4-BE49-F238E27FC236}">
                  <a16:creationId xmlns:a16="http://schemas.microsoft.com/office/drawing/2014/main" xmlns="" id="{3D0FCA04-2716-424B-9B3D-E584301AFBE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93644" y="1305030"/>
              <a:ext cx="84907" cy="91971"/>
            </a:xfrm>
            <a:custGeom>
              <a:avLst/>
              <a:gdLst/>
              <a:ahLst/>
              <a:cxnLst/>
              <a:rect l="0" t="0" r="0" b="0"/>
              <a:pathLst>
                <a:path w="84907" h="91971">
                  <a:moveTo>
                    <a:pt x="53156" y="9420"/>
                  </a:moveTo>
                  <a:lnTo>
                    <a:pt x="53156" y="9420"/>
                  </a:lnTo>
                  <a:lnTo>
                    <a:pt x="61995" y="582"/>
                  </a:lnTo>
                  <a:lnTo>
                    <a:pt x="63988" y="0"/>
                  </a:lnTo>
                  <a:lnTo>
                    <a:pt x="66021" y="318"/>
                  </a:lnTo>
                  <a:lnTo>
                    <a:pt x="68083" y="1235"/>
                  </a:lnTo>
                  <a:lnTo>
                    <a:pt x="68752" y="3258"/>
                  </a:lnTo>
                  <a:lnTo>
                    <a:pt x="67613" y="9268"/>
                  </a:lnTo>
                  <a:lnTo>
                    <a:pt x="53801" y="39618"/>
                  </a:lnTo>
                  <a:lnTo>
                    <a:pt x="20904" y="79134"/>
                  </a:lnTo>
                  <a:lnTo>
                    <a:pt x="8949" y="88167"/>
                  </a:lnTo>
                  <a:lnTo>
                    <a:pt x="6046" y="88023"/>
                  </a:lnTo>
                  <a:lnTo>
                    <a:pt x="3405" y="86517"/>
                  </a:lnTo>
                  <a:lnTo>
                    <a:pt x="938" y="84101"/>
                  </a:lnTo>
                  <a:lnTo>
                    <a:pt x="0" y="80374"/>
                  </a:lnTo>
                  <a:lnTo>
                    <a:pt x="839" y="70588"/>
                  </a:lnTo>
                  <a:lnTo>
                    <a:pt x="5278" y="56550"/>
                  </a:lnTo>
                  <a:lnTo>
                    <a:pt x="9064" y="51533"/>
                  </a:lnTo>
                  <a:lnTo>
                    <a:pt x="11061" y="50196"/>
                  </a:lnTo>
                  <a:lnTo>
                    <a:pt x="23984" y="48313"/>
                  </a:lnTo>
                  <a:lnTo>
                    <a:pt x="33372" y="51635"/>
                  </a:lnTo>
                  <a:lnTo>
                    <a:pt x="41540" y="57816"/>
                  </a:lnTo>
                  <a:lnTo>
                    <a:pt x="66967" y="86554"/>
                  </a:lnTo>
                  <a:lnTo>
                    <a:pt x="73640" y="89563"/>
                  </a:lnTo>
                  <a:lnTo>
                    <a:pt x="84906" y="91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776">
              <a:extLst>
                <a:ext uri="{FF2B5EF4-FFF2-40B4-BE49-F238E27FC236}">
                  <a16:creationId xmlns:a16="http://schemas.microsoft.com/office/drawing/2014/main" xmlns="" id="{6BBE5097-A3DD-46BD-9377-3211776B283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235700" y="1394364"/>
              <a:ext cx="114301" cy="78685"/>
            </a:xfrm>
            <a:custGeom>
              <a:avLst/>
              <a:gdLst/>
              <a:ahLst/>
              <a:cxnLst/>
              <a:rect l="0" t="0" r="0" b="0"/>
              <a:pathLst>
                <a:path w="114301" h="78685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9"/>
                  </a:lnTo>
                  <a:lnTo>
                    <a:pt x="3371" y="6498"/>
                  </a:lnTo>
                  <a:lnTo>
                    <a:pt x="15580" y="409"/>
                  </a:lnTo>
                  <a:lnTo>
                    <a:pt x="26679" y="0"/>
                  </a:lnTo>
                  <a:lnTo>
                    <a:pt x="44311" y="2115"/>
                  </a:lnTo>
                  <a:lnTo>
                    <a:pt x="46474" y="4406"/>
                  </a:lnTo>
                  <a:lnTo>
                    <a:pt x="48876" y="12595"/>
                  </a:lnTo>
                  <a:lnTo>
                    <a:pt x="46860" y="29105"/>
                  </a:lnTo>
                  <a:lnTo>
                    <a:pt x="38422" y="47403"/>
                  </a:lnTo>
                  <a:lnTo>
                    <a:pt x="16959" y="74948"/>
                  </a:lnTo>
                  <a:lnTo>
                    <a:pt x="16950" y="76244"/>
                  </a:lnTo>
                  <a:lnTo>
                    <a:pt x="17650" y="77108"/>
                  </a:lnTo>
                  <a:lnTo>
                    <a:pt x="48813" y="78684"/>
                  </a:lnTo>
                  <a:lnTo>
                    <a:pt x="92340" y="71909"/>
                  </a:lnTo>
                  <a:lnTo>
                    <a:pt x="114300" y="66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777">
              <a:extLst>
                <a:ext uri="{FF2B5EF4-FFF2-40B4-BE49-F238E27FC236}">
                  <a16:creationId xmlns:a16="http://schemas.microsoft.com/office/drawing/2014/main" xmlns="" id="{41A5DEF8-B13C-4565-A84F-7BB4B876B63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191250" y="129540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57150" y="0"/>
                  </a:moveTo>
                  <a:lnTo>
                    <a:pt x="57150" y="0"/>
                  </a:lnTo>
                  <a:lnTo>
                    <a:pt x="51375" y="7186"/>
                  </a:lnTo>
                  <a:lnTo>
                    <a:pt x="33384" y="44813"/>
                  </a:lnTo>
                  <a:lnTo>
                    <a:pt x="17543" y="89520"/>
                  </a:lnTo>
                  <a:lnTo>
                    <a:pt x="6889" y="13493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716">
            <a:extLst>
              <a:ext uri="{FF2B5EF4-FFF2-40B4-BE49-F238E27FC236}">
                <a16:creationId xmlns:a16="http://schemas.microsoft.com/office/drawing/2014/main" xmlns="" id="{916C93E3-E5D6-4530-8DFC-6E3735DF91A0}"/>
              </a:ext>
            </a:extLst>
          </p:cNvPr>
          <p:cNvGrpSpPr/>
          <p:nvPr/>
        </p:nvGrpSpPr>
        <p:grpSpPr>
          <a:xfrm>
            <a:off x="10242550" y="1936750"/>
            <a:ext cx="317501" cy="336551"/>
            <a:chOff x="10242550" y="1936750"/>
            <a:chExt cx="317501" cy="336551"/>
          </a:xfrm>
        </p:grpSpPr>
        <p:sp>
          <p:nvSpPr>
            <p:cNvPr id="847" name="SMARTInkShape-3778">
              <a:extLst>
                <a:ext uri="{FF2B5EF4-FFF2-40B4-BE49-F238E27FC236}">
                  <a16:creationId xmlns:a16="http://schemas.microsoft.com/office/drawing/2014/main" xmlns="" id="{C68AAFC0-7049-4687-A516-44482EAF2D5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388600" y="1936750"/>
              <a:ext cx="165101" cy="336551"/>
            </a:xfrm>
            <a:custGeom>
              <a:avLst/>
              <a:gdLst/>
              <a:ahLst/>
              <a:cxnLst/>
              <a:rect l="0" t="0" r="0" b="0"/>
              <a:pathLst>
                <a:path w="165101" h="336551">
                  <a:moveTo>
                    <a:pt x="165100" y="0"/>
                  </a:moveTo>
                  <a:lnTo>
                    <a:pt x="165100" y="0"/>
                  </a:lnTo>
                  <a:lnTo>
                    <a:pt x="136251" y="39693"/>
                  </a:lnTo>
                  <a:lnTo>
                    <a:pt x="116294" y="69852"/>
                  </a:lnTo>
                  <a:lnTo>
                    <a:pt x="97077" y="108186"/>
                  </a:lnTo>
                  <a:lnTo>
                    <a:pt x="78422" y="151094"/>
                  </a:lnTo>
                  <a:lnTo>
                    <a:pt x="58372" y="196034"/>
                  </a:lnTo>
                  <a:lnTo>
                    <a:pt x="41465" y="238115"/>
                  </a:lnTo>
                  <a:lnTo>
                    <a:pt x="27601" y="275162"/>
                  </a:lnTo>
                  <a:lnTo>
                    <a:pt x="9084" y="32016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779">
              <a:extLst>
                <a:ext uri="{FF2B5EF4-FFF2-40B4-BE49-F238E27FC236}">
                  <a16:creationId xmlns:a16="http://schemas.microsoft.com/office/drawing/2014/main" xmlns="" id="{44F2BD66-F7BD-4EE8-8316-85A4B441CA9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359829" y="2120900"/>
              <a:ext cx="200222" cy="38101"/>
            </a:xfrm>
            <a:custGeom>
              <a:avLst/>
              <a:gdLst/>
              <a:ahLst/>
              <a:cxnLst/>
              <a:rect l="0" t="0" r="0" b="0"/>
              <a:pathLst>
                <a:path w="200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2746" y="34729"/>
                  </a:lnTo>
                  <a:lnTo>
                    <a:pt x="80609" y="27430"/>
                  </a:lnTo>
                  <a:lnTo>
                    <a:pt x="124482" y="17835"/>
                  </a:lnTo>
                  <a:lnTo>
                    <a:pt x="162796" y="8868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780">
              <a:extLst>
                <a:ext uri="{FF2B5EF4-FFF2-40B4-BE49-F238E27FC236}">
                  <a16:creationId xmlns:a16="http://schemas.microsoft.com/office/drawing/2014/main" xmlns="" id="{9279B528-BC07-4F1B-B580-466411CA0F4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242550" y="2067873"/>
              <a:ext cx="279401" cy="14928"/>
            </a:xfrm>
            <a:custGeom>
              <a:avLst/>
              <a:gdLst/>
              <a:ahLst/>
              <a:cxnLst/>
              <a:rect l="0" t="0" r="0" b="0"/>
              <a:pathLst>
                <a:path w="279401" h="14928">
                  <a:moveTo>
                    <a:pt x="0" y="14927"/>
                  </a:moveTo>
                  <a:lnTo>
                    <a:pt x="0" y="14927"/>
                  </a:lnTo>
                  <a:lnTo>
                    <a:pt x="34532" y="11556"/>
                  </a:lnTo>
                  <a:lnTo>
                    <a:pt x="67794" y="8019"/>
                  </a:lnTo>
                  <a:lnTo>
                    <a:pt x="109858" y="4096"/>
                  </a:lnTo>
                  <a:lnTo>
                    <a:pt x="133917" y="2062"/>
                  </a:lnTo>
                  <a:lnTo>
                    <a:pt x="159126" y="0"/>
                  </a:lnTo>
                  <a:lnTo>
                    <a:pt x="183695" y="37"/>
                  </a:lnTo>
                  <a:lnTo>
                    <a:pt x="207836" y="1472"/>
                  </a:lnTo>
                  <a:lnTo>
                    <a:pt x="247592" y="5419"/>
                  </a:lnTo>
                  <a:lnTo>
                    <a:pt x="279400" y="8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SMARTInkShape-Group717">
            <a:extLst>
              <a:ext uri="{FF2B5EF4-FFF2-40B4-BE49-F238E27FC236}">
                <a16:creationId xmlns:a16="http://schemas.microsoft.com/office/drawing/2014/main" xmlns="" id="{6491C61D-F185-40B3-8192-7CDDF0C92C5B}"/>
              </a:ext>
            </a:extLst>
          </p:cNvPr>
          <p:cNvGrpSpPr/>
          <p:nvPr/>
        </p:nvGrpSpPr>
        <p:grpSpPr>
          <a:xfrm>
            <a:off x="10789838" y="1949630"/>
            <a:ext cx="259163" cy="290023"/>
            <a:chOff x="10789838" y="1949630"/>
            <a:chExt cx="259163" cy="290023"/>
          </a:xfrm>
        </p:grpSpPr>
        <p:sp>
          <p:nvSpPr>
            <p:cNvPr id="851" name="SMARTInkShape-3781">
              <a:extLst>
                <a:ext uri="{FF2B5EF4-FFF2-40B4-BE49-F238E27FC236}">
                  <a16:creationId xmlns:a16="http://schemas.microsoft.com/office/drawing/2014/main" xmlns="" id="{E03F9A24-A3E9-41CD-A21E-1C6325840F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948984" y="2178050"/>
              <a:ext cx="51508" cy="61603"/>
            </a:xfrm>
            <a:custGeom>
              <a:avLst/>
              <a:gdLst/>
              <a:ahLst/>
              <a:cxnLst/>
              <a:rect l="0" t="0" r="0" b="0"/>
              <a:pathLst>
                <a:path w="51508" h="61603">
                  <a:moveTo>
                    <a:pt x="36516" y="0"/>
                  </a:moveTo>
                  <a:lnTo>
                    <a:pt x="36516" y="0"/>
                  </a:lnTo>
                  <a:lnTo>
                    <a:pt x="33146" y="0"/>
                  </a:lnTo>
                  <a:lnTo>
                    <a:pt x="24307" y="3371"/>
                  </a:lnTo>
                  <a:lnTo>
                    <a:pt x="12752" y="15580"/>
                  </a:lnTo>
                  <a:lnTo>
                    <a:pt x="3759" y="29232"/>
                  </a:lnTo>
                  <a:lnTo>
                    <a:pt x="0" y="45585"/>
                  </a:lnTo>
                  <a:lnTo>
                    <a:pt x="1001" y="53892"/>
                  </a:lnTo>
                  <a:lnTo>
                    <a:pt x="2255" y="57094"/>
                  </a:lnTo>
                  <a:lnTo>
                    <a:pt x="5209" y="59230"/>
                  </a:lnTo>
                  <a:lnTo>
                    <a:pt x="14135" y="61602"/>
                  </a:lnTo>
                  <a:lnTo>
                    <a:pt x="31061" y="59567"/>
                  </a:lnTo>
                  <a:lnTo>
                    <a:pt x="35701" y="56644"/>
                  </a:lnTo>
                  <a:lnTo>
                    <a:pt x="42739" y="47753"/>
                  </a:lnTo>
                  <a:lnTo>
                    <a:pt x="50669" y="30847"/>
                  </a:lnTo>
                  <a:lnTo>
                    <a:pt x="51507" y="20530"/>
                  </a:lnTo>
                  <a:lnTo>
                    <a:pt x="50744" y="15803"/>
                  </a:lnTo>
                  <a:lnTo>
                    <a:pt x="48822" y="11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782">
              <a:extLst>
                <a:ext uri="{FF2B5EF4-FFF2-40B4-BE49-F238E27FC236}">
                  <a16:creationId xmlns:a16="http://schemas.microsoft.com/office/drawing/2014/main" xmlns="" id="{AEE19C26-ACDD-4576-BB5E-0B91B97B9F5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89838" y="1949630"/>
              <a:ext cx="259163" cy="246715"/>
            </a:xfrm>
            <a:custGeom>
              <a:avLst/>
              <a:gdLst/>
              <a:ahLst/>
              <a:cxnLst/>
              <a:rect l="0" t="0" r="0" b="0"/>
              <a:pathLst>
                <a:path w="259163" h="246715">
                  <a:moveTo>
                    <a:pt x="113112" y="56970"/>
                  </a:moveTo>
                  <a:lnTo>
                    <a:pt x="113112" y="56970"/>
                  </a:lnTo>
                  <a:lnTo>
                    <a:pt x="109741" y="50228"/>
                  </a:lnTo>
                  <a:lnTo>
                    <a:pt x="107336" y="48242"/>
                  </a:lnTo>
                  <a:lnTo>
                    <a:pt x="100903" y="46035"/>
                  </a:lnTo>
                  <a:lnTo>
                    <a:pt x="89347" y="44793"/>
                  </a:lnTo>
                  <a:lnTo>
                    <a:pt x="73614" y="51167"/>
                  </a:lnTo>
                  <a:lnTo>
                    <a:pt x="55547" y="72106"/>
                  </a:lnTo>
                  <a:lnTo>
                    <a:pt x="33418" y="107394"/>
                  </a:lnTo>
                  <a:lnTo>
                    <a:pt x="12358" y="145759"/>
                  </a:lnTo>
                  <a:lnTo>
                    <a:pt x="2825" y="183937"/>
                  </a:lnTo>
                  <a:lnTo>
                    <a:pt x="0" y="218689"/>
                  </a:lnTo>
                  <a:lnTo>
                    <a:pt x="3106" y="234914"/>
                  </a:lnTo>
                  <a:lnTo>
                    <a:pt x="5906" y="241216"/>
                  </a:lnTo>
                  <a:lnTo>
                    <a:pt x="14125" y="244712"/>
                  </a:lnTo>
                  <a:lnTo>
                    <a:pt x="40189" y="246714"/>
                  </a:lnTo>
                  <a:lnTo>
                    <a:pt x="77080" y="237133"/>
                  </a:lnTo>
                  <a:lnTo>
                    <a:pt x="106983" y="214147"/>
                  </a:lnTo>
                  <a:lnTo>
                    <a:pt x="146732" y="166883"/>
                  </a:lnTo>
                  <a:lnTo>
                    <a:pt x="164981" y="131690"/>
                  </a:lnTo>
                  <a:lnTo>
                    <a:pt x="184376" y="85694"/>
                  </a:lnTo>
                  <a:lnTo>
                    <a:pt x="188946" y="48626"/>
                  </a:lnTo>
                  <a:lnTo>
                    <a:pt x="183505" y="29978"/>
                  </a:lnTo>
                  <a:lnTo>
                    <a:pt x="173325" y="15340"/>
                  </a:lnTo>
                  <a:lnTo>
                    <a:pt x="159394" y="4131"/>
                  </a:lnTo>
                  <a:lnTo>
                    <a:pt x="141913" y="90"/>
                  </a:lnTo>
                  <a:lnTo>
                    <a:pt x="132313" y="0"/>
                  </a:lnTo>
                  <a:lnTo>
                    <a:pt x="114120" y="5544"/>
                  </a:lnTo>
                  <a:lnTo>
                    <a:pt x="97332" y="15770"/>
                  </a:lnTo>
                  <a:lnTo>
                    <a:pt x="82815" y="29722"/>
                  </a:lnTo>
                  <a:lnTo>
                    <a:pt x="74953" y="45330"/>
                  </a:lnTo>
                  <a:lnTo>
                    <a:pt x="72163" y="60969"/>
                  </a:lnTo>
                  <a:lnTo>
                    <a:pt x="73276" y="74975"/>
                  </a:lnTo>
                  <a:lnTo>
                    <a:pt x="76676" y="80262"/>
                  </a:lnTo>
                  <a:lnTo>
                    <a:pt x="87982" y="88018"/>
                  </a:lnTo>
                  <a:lnTo>
                    <a:pt x="124010" y="98041"/>
                  </a:lnTo>
                  <a:lnTo>
                    <a:pt x="161025" y="99008"/>
                  </a:lnTo>
                  <a:lnTo>
                    <a:pt x="208446" y="91690"/>
                  </a:lnTo>
                  <a:lnTo>
                    <a:pt x="259162" y="82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718">
            <a:extLst>
              <a:ext uri="{FF2B5EF4-FFF2-40B4-BE49-F238E27FC236}">
                <a16:creationId xmlns:a16="http://schemas.microsoft.com/office/drawing/2014/main" xmlns="" id="{46F96CB4-A384-43B2-9211-DEB4B0EAAD6F}"/>
              </a:ext>
            </a:extLst>
          </p:cNvPr>
          <p:cNvGrpSpPr/>
          <p:nvPr/>
        </p:nvGrpSpPr>
        <p:grpSpPr>
          <a:xfrm>
            <a:off x="879238" y="1874116"/>
            <a:ext cx="1959213" cy="492953"/>
            <a:chOff x="879238" y="1874116"/>
            <a:chExt cx="1959213" cy="492953"/>
          </a:xfrm>
        </p:grpSpPr>
        <p:sp>
          <p:nvSpPr>
            <p:cNvPr id="854" name="SMARTInkShape-3783">
              <a:extLst>
                <a:ext uri="{FF2B5EF4-FFF2-40B4-BE49-F238E27FC236}">
                  <a16:creationId xmlns:a16="http://schemas.microsoft.com/office/drawing/2014/main" xmlns="" id="{7E5C15A8-2EEC-4458-8CDE-3ACC56FBF3E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90848" y="2109028"/>
              <a:ext cx="109846" cy="128183"/>
            </a:xfrm>
            <a:custGeom>
              <a:avLst/>
              <a:gdLst/>
              <a:ahLst/>
              <a:cxnLst/>
              <a:rect l="0" t="0" r="0" b="0"/>
              <a:pathLst>
                <a:path w="109846" h="128183">
                  <a:moveTo>
                    <a:pt x="6252" y="11872"/>
                  </a:moveTo>
                  <a:lnTo>
                    <a:pt x="6252" y="11872"/>
                  </a:lnTo>
                  <a:lnTo>
                    <a:pt x="9623" y="18614"/>
                  </a:lnTo>
                  <a:lnTo>
                    <a:pt x="11719" y="39661"/>
                  </a:lnTo>
                  <a:lnTo>
                    <a:pt x="5578" y="83639"/>
                  </a:lnTo>
                  <a:lnTo>
                    <a:pt x="234" y="128128"/>
                  </a:lnTo>
                  <a:lnTo>
                    <a:pt x="123" y="128182"/>
                  </a:lnTo>
                  <a:lnTo>
                    <a:pt x="0" y="124478"/>
                  </a:lnTo>
                  <a:lnTo>
                    <a:pt x="13730" y="84016"/>
                  </a:lnTo>
                  <a:lnTo>
                    <a:pt x="33211" y="36999"/>
                  </a:lnTo>
                  <a:lnTo>
                    <a:pt x="38930" y="30095"/>
                  </a:lnTo>
                  <a:lnTo>
                    <a:pt x="40737" y="30371"/>
                  </a:lnTo>
                  <a:lnTo>
                    <a:pt x="41942" y="32671"/>
                  </a:lnTo>
                  <a:lnTo>
                    <a:pt x="44211" y="74963"/>
                  </a:lnTo>
                  <a:lnTo>
                    <a:pt x="40666" y="94211"/>
                  </a:lnTo>
                  <a:lnTo>
                    <a:pt x="41189" y="96398"/>
                  </a:lnTo>
                  <a:lnTo>
                    <a:pt x="42243" y="97856"/>
                  </a:lnTo>
                  <a:lnTo>
                    <a:pt x="42946" y="96006"/>
                  </a:lnTo>
                  <a:lnTo>
                    <a:pt x="46052" y="79212"/>
                  </a:lnTo>
                  <a:lnTo>
                    <a:pt x="64992" y="40408"/>
                  </a:lnTo>
                  <a:lnTo>
                    <a:pt x="85745" y="5671"/>
                  </a:lnTo>
                  <a:lnTo>
                    <a:pt x="90292" y="2094"/>
                  </a:lnTo>
                  <a:lnTo>
                    <a:pt x="94734" y="414"/>
                  </a:lnTo>
                  <a:lnTo>
                    <a:pt x="99107" y="0"/>
                  </a:lnTo>
                  <a:lnTo>
                    <a:pt x="102728" y="1841"/>
                  </a:lnTo>
                  <a:lnTo>
                    <a:pt x="108632" y="9530"/>
                  </a:lnTo>
                  <a:lnTo>
                    <a:pt x="109845" y="23766"/>
                  </a:lnTo>
                  <a:lnTo>
                    <a:pt x="108114" y="71163"/>
                  </a:lnTo>
                  <a:lnTo>
                    <a:pt x="107852" y="107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784">
              <a:extLst>
                <a:ext uri="{FF2B5EF4-FFF2-40B4-BE49-F238E27FC236}">
                  <a16:creationId xmlns:a16="http://schemas.microsoft.com/office/drawing/2014/main" xmlns="" id="{C5715EB2-6E54-420B-BFD3-7A1057D51AF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38350" y="2120900"/>
              <a:ext cx="107951" cy="146830"/>
            </a:xfrm>
            <a:custGeom>
              <a:avLst/>
              <a:gdLst/>
              <a:ahLst/>
              <a:cxnLst/>
              <a:rect l="0" t="0" r="0" b="0"/>
              <a:pathLst>
                <a:path w="107951" h="146830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17677" y="29523"/>
                  </a:lnTo>
                  <a:lnTo>
                    <a:pt x="27612" y="29114"/>
                  </a:lnTo>
                  <a:lnTo>
                    <a:pt x="33225" y="29993"/>
                  </a:lnTo>
                  <a:lnTo>
                    <a:pt x="38377" y="33400"/>
                  </a:lnTo>
                  <a:lnTo>
                    <a:pt x="47866" y="44713"/>
                  </a:lnTo>
                  <a:lnTo>
                    <a:pt x="62835" y="90049"/>
                  </a:lnTo>
                  <a:lnTo>
                    <a:pt x="66027" y="109872"/>
                  </a:lnTo>
                  <a:lnTo>
                    <a:pt x="63857" y="134782"/>
                  </a:lnTo>
                  <a:lnTo>
                    <a:pt x="59451" y="146161"/>
                  </a:lnTo>
                  <a:lnTo>
                    <a:pt x="58684" y="146829"/>
                  </a:lnTo>
                  <a:lnTo>
                    <a:pt x="58172" y="146570"/>
                  </a:lnTo>
                  <a:lnTo>
                    <a:pt x="59166" y="109699"/>
                  </a:lnTo>
                  <a:lnTo>
                    <a:pt x="64396" y="85444"/>
                  </a:lnTo>
                  <a:lnTo>
                    <a:pt x="82502" y="428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785">
              <a:extLst>
                <a:ext uri="{FF2B5EF4-FFF2-40B4-BE49-F238E27FC236}">
                  <a16:creationId xmlns:a16="http://schemas.microsoft.com/office/drawing/2014/main" xmlns="" id="{75C99C38-C54D-4799-98CF-484D2C6C4D6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60998" y="1912962"/>
              <a:ext cx="213731" cy="298948"/>
            </a:xfrm>
            <a:custGeom>
              <a:avLst/>
              <a:gdLst/>
              <a:ahLst/>
              <a:cxnLst/>
              <a:rect l="0" t="0" r="0" b="0"/>
              <a:pathLst>
                <a:path w="213731" h="298948">
                  <a:moveTo>
                    <a:pt x="45652" y="252388"/>
                  </a:moveTo>
                  <a:lnTo>
                    <a:pt x="45652" y="252388"/>
                  </a:lnTo>
                  <a:lnTo>
                    <a:pt x="49310" y="221134"/>
                  </a:lnTo>
                  <a:lnTo>
                    <a:pt x="47748" y="210746"/>
                  </a:lnTo>
                  <a:lnTo>
                    <a:pt x="44933" y="208399"/>
                  </a:lnTo>
                  <a:lnTo>
                    <a:pt x="40939" y="207539"/>
                  </a:lnTo>
                  <a:lnTo>
                    <a:pt x="36160" y="207672"/>
                  </a:lnTo>
                  <a:lnTo>
                    <a:pt x="23324" y="215346"/>
                  </a:lnTo>
                  <a:lnTo>
                    <a:pt x="10328" y="228164"/>
                  </a:lnTo>
                  <a:lnTo>
                    <a:pt x="2201" y="243268"/>
                  </a:lnTo>
                  <a:lnTo>
                    <a:pt x="0" y="259388"/>
                  </a:lnTo>
                  <a:lnTo>
                    <a:pt x="2079" y="273843"/>
                  </a:lnTo>
                  <a:lnTo>
                    <a:pt x="7706" y="282620"/>
                  </a:lnTo>
                  <a:lnTo>
                    <a:pt x="10477" y="284537"/>
                  </a:lnTo>
                  <a:lnTo>
                    <a:pt x="13030" y="285110"/>
                  </a:lnTo>
                  <a:lnTo>
                    <a:pt x="15437" y="284786"/>
                  </a:lnTo>
                  <a:lnTo>
                    <a:pt x="28734" y="274832"/>
                  </a:lnTo>
                  <a:lnTo>
                    <a:pt x="34135" y="269889"/>
                  </a:lnTo>
                  <a:lnTo>
                    <a:pt x="36563" y="268994"/>
                  </a:lnTo>
                  <a:lnTo>
                    <a:pt x="38887" y="269103"/>
                  </a:lnTo>
                  <a:lnTo>
                    <a:pt x="41142" y="269882"/>
                  </a:lnTo>
                  <a:lnTo>
                    <a:pt x="45529" y="274509"/>
                  </a:lnTo>
                  <a:lnTo>
                    <a:pt x="54094" y="288978"/>
                  </a:lnTo>
                  <a:lnTo>
                    <a:pt x="62104" y="295226"/>
                  </a:lnTo>
                  <a:lnTo>
                    <a:pt x="67203" y="297880"/>
                  </a:lnTo>
                  <a:lnTo>
                    <a:pt x="82277" y="298947"/>
                  </a:lnTo>
                  <a:lnTo>
                    <a:pt x="91235" y="298244"/>
                  </a:lnTo>
                  <a:lnTo>
                    <a:pt x="110596" y="288055"/>
                  </a:lnTo>
                  <a:lnTo>
                    <a:pt x="131666" y="268946"/>
                  </a:lnTo>
                  <a:lnTo>
                    <a:pt x="155142" y="239286"/>
                  </a:lnTo>
                  <a:lnTo>
                    <a:pt x="177805" y="197411"/>
                  </a:lnTo>
                  <a:lnTo>
                    <a:pt x="188787" y="173403"/>
                  </a:lnTo>
                  <a:lnTo>
                    <a:pt x="197520" y="148932"/>
                  </a:lnTo>
                  <a:lnTo>
                    <a:pt x="204753" y="124150"/>
                  </a:lnTo>
                  <a:lnTo>
                    <a:pt x="213730" y="77566"/>
                  </a:lnTo>
                  <a:lnTo>
                    <a:pt x="213016" y="40398"/>
                  </a:lnTo>
                  <a:lnTo>
                    <a:pt x="206114" y="14943"/>
                  </a:lnTo>
                  <a:lnTo>
                    <a:pt x="201310" y="5191"/>
                  </a:lnTo>
                  <a:lnTo>
                    <a:pt x="195285" y="807"/>
                  </a:lnTo>
                  <a:lnTo>
                    <a:pt x="188446" y="0"/>
                  </a:lnTo>
                  <a:lnTo>
                    <a:pt x="181065" y="1579"/>
                  </a:lnTo>
                  <a:lnTo>
                    <a:pt x="167219" y="18386"/>
                  </a:lnTo>
                  <a:lnTo>
                    <a:pt x="149405" y="65226"/>
                  </a:lnTo>
                  <a:lnTo>
                    <a:pt x="141153" y="107116"/>
                  </a:lnTo>
                  <a:lnTo>
                    <a:pt x="137486" y="153956"/>
                  </a:lnTo>
                  <a:lnTo>
                    <a:pt x="139619" y="197352"/>
                  </a:lnTo>
                  <a:lnTo>
                    <a:pt x="145271" y="234277"/>
                  </a:lnTo>
                  <a:lnTo>
                    <a:pt x="156386" y="269521"/>
                  </a:lnTo>
                  <a:lnTo>
                    <a:pt x="172652" y="296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786">
              <a:extLst>
                <a:ext uri="{FF2B5EF4-FFF2-40B4-BE49-F238E27FC236}">
                  <a16:creationId xmlns:a16="http://schemas.microsoft.com/office/drawing/2014/main" xmlns="" id="{006E2266-37B1-4938-810B-30C9FB278AE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79176" y="2228850"/>
              <a:ext cx="201975" cy="107951"/>
            </a:xfrm>
            <a:custGeom>
              <a:avLst/>
              <a:gdLst/>
              <a:ahLst/>
              <a:cxnLst/>
              <a:rect l="0" t="0" r="0" b="0"/>
              <a:pathLst>
                <a:path w="201975" h="107951">
                  <a:moveTo>
                    <a:pt x="30524" y="107950"/>
                  </a:moveTo>
                  <a:lnTo>
                    <a:pt x="30524" y="107950"/>
                  </a:lnTo>
                  <a:lnTo>
                    <a:pt x="18347" y="107950"/>
                  </a:lnTo>
                  <a:lnTo>
                    <a:pt x="9032" y="99111"/>
                  </a:lnTo>
                  <a:lnTo>
                    <a:pt x="2911" y="86281"/>
                  </a:lnTo>
                  <a:lnTo>
                    <a:pt x="0" y="69074"/>
                  </a:lnTo>
                  <a:lnTo>
                    <a:pt x="3082" y="58687"/>
                  </a:lnTo>
                  <a:lnTo>
                    <a:pt x="9861" y="49366"/>
                  </a:lnTo>
                  <a:lnTo>
                    <a:pt x="19929" y="40520"/>
                  </a:lnTo>
                  <a:lnTo>
                    <a:pt x="25577" y="39008"/>
                  </a:lnTo>
                  <a:lnTo>
                    <a:pt x="37498" y="41091"/>
                  </a:lnTo>
                  <a:lnTo>
                    <a:pt x="76335" y="56938"/>
                  </a:lnTo>
                  <a:lnTo>
                    <a:pt x="117946" y="66024"/>
                  </a:lnTo>
                  <a:lnTo>
                    <a:pt x="138523" y="64387"/>
                  </a:lnTo>
                  <a:lnTo>
                    <a:pt x="154018" y="58955"/>
                  </a:lnTo>
                  <a:lnTo>
                    <a:pt x="165608" y="51838"/>
                  </a:lnTo>
                  <a:lnTo>
                    <a:pt x="173582" y="42089"/>
                  </a:lnTo>
                  <a:lnTo>
                    <a:pt x="2019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787">
              <a:extLst>
                <a:ext uri="{FF2B5EF4-FFF2-40B4-BE49-F238E27FC236}">
                  <a16:creationId xmlns:a16="http://schemas.microsoft.com/office/drawing/2014/main" xmlns="" id="{19A9B8F3-2A86-4366-AD57-3F4F518C36B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951080" y="2151861"/>
              <a:ext cx="56896" cy="109149"/>
            </a:xfrm>
            <a:custGeom>
              <a:avLst/>
              <a:gdLst/>
              <a:ahLst/>
              <a:cxnLst/>
              <a:rect l="0" t="0" r="0" b="0"/>
              <a:pathLst>
                <a:path w="56896" h="109149">
                  <a:moveTo>
                    <a:pt x="49170" y="32539"/>
                  </a:moveTo>
                  <a:lnTo>
                    <a:pt x="49170" y="32539"/>
                  </a:lnTo>
                  <a:lnTo>
                    <a:pt x="34667" y="10013"/>
                  </a:lnTo>
                  <a:lnTo>
                    <a:pt x="26026" y="1831"/>
                  </a:lnTo>
                  <a:lnTo>
                    <a:pt x="21746" y="73"/>
                  </a:lnTo>
                  <a:lnTo>
                    <a:pt x="13228" y="0"/>
                  </a:lnTo>
                  <a:lnTo>
                    <a:pt x="9686" y="3085"/>
                  </a:lnTo>
                  <a:lnTo>
                    <a:pt x="3870" y="14039"/>
                  </a:lnTo>
                  <a:lnTo>
                    <a:pt x="0" y="39444"/>
                  </a:lnTo>
                  <a:lnTo>
                    <a:pt x="2224" y="72685"/>
                  </a:lnTo>
                  <a:lnTo>
                    <a:pt x="5878" y="81881"/>
                  </a:lnTo>
                  <a:lnTo>
                    <a:pt x="17464" y="95861"/>
                  </a:lnTo>
                  <a:lnTo>
                    <a:pt x="36483" y="108294"/>
                  </a:lnTo>
                  <a:lnTo>
                    <a:pt x="41418" y="109148"/>
                  </a:lnTo>
                  <a:lnTo>
                    <a:pt x="45413" y="108306"/>
                  </a:lnTo>
                  <a:lnTo>
                    <a:pt x="48782" y="106334"/>
                  </a:lnTo>
                  <a:lnTo>
                    <a:pt x="54407" y="96616"/>
                  </a:lnTo>
                  <a:lnTo>
                    <a:pt x="56895" y="90074"/>
                  </a:lnTo>
                  <a:lnTo>
                    <a:pt x="55896" y="75278"/>
                  </a:lnTo>
                  <a:lnTo>
                    <a:pt x="42820" y="3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788">
              <a:extLst>
                <a:ext uri="{FF2B5EF4-FFF2-40B4-BE49-F238E27FC236}">
                  <a16:creationId xmlns:a16="http://schemas.microsoft.com/office/drawing/2014/main" xmlns="" id="{D87E83B4-809C-4B68-9A46-E2FA89E3AB7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3450" y="1874116"/>
              <a:ext cx="190501" cy="130041"/>
            </a:xfrm>
            <a:custGeom>
              <a:avLst/>
              <a:gdLst/>
              <a:ahLst/>
              <a:cxnLst/>
              <a:rect l="0" t="0" r="0" b="0"/>
              <a:pathLst>
                <a:path w="190501" h="130041">
                  <a:moveTo>
                    <a:pt x="0" y="37234"/>
                  </a:moveTo>
                  <a:lnTo>
                    <a:pt x="0" y="37234"/>
                  </a:lnTo>
                  <a:lnTo>
                    <a:pt x="5467" y="26299"/>
                  </a:lnTo>
                  <a:lnTo>
                    <a:pt x="6467" y="27122"/>
                  </a:lnTo>
                  <a:lnTo>
                    <a:pt x="9459" y="31799"/>
                  </a:lnTo>
                  <a:lnTo>
                    <a:pt x="7247" y="71056"/>
                  </a:lnTo>
                  <a:lnTo>
                    <a:pt x="6468" y="114987"/>
                  </a:lnTo>
                  <a:lnTo>
                    <a:pt x="6403" y="124237"/>
                  </a:lnTo>
                  <a:lnTo>
                    <a:pt x="7091" y="126986"/>
                  </a:lnTo>
                  <a:lnTo>
                    <a:pt x="8255" y="128819"/>
                  </a:lnTo>
                  <a:lnTo>
                    <a:pt x="9737" y="130040"/>
                  </a:lnTo>
                  <a:lnTo>
                    <a:pt x="11430" y="128033"/>
                  </a:lnTo>
                  <a:lnTo>
                    <a:pt x="17184" y="109607"/>
                  </a:lnTo>
                  <a:lnTo>
                    <a:pt x="27331" y="62087"/>
                  </a:lnTo>
                  <a:lnTo>
                    <a:pt x="40554" y="28135"/>
                  </a:lnTo>
                  <a:lnTo>
                    <a:pt x="57243" y="1491"/>
                  </a:lnTo>
                  <a:lnTo>
                    <a:pt x="60740" y="0"/>
                  </a:lnTo>
                  <a:lnTo>
                    <a:pt x="64482" y="417"/>
                  </a:lnTo>
                  <a:lnTo>
                    <a:pt x="68388" y="2106"/>
                  </a:lnTo>
                  <a:lnTo>
                    <a:pt x="108236" y="48611"/>
                  </a:lnTo>
                  <a:lnTo>
                    <a:pt x="151850" y="94323"/>
                  </a:lnTo>
                  <a:lnTo>
                    <a:pt x="190500" y="126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789">
              <a:extLst>
                <a:ext uri="{FF2B5EF4-FFF2-40B4-BE49-F238E27FC236}">
                  <a16:creationId xmlns:a16="http://schemas.microsoft.com/office/drawing/2014/main" xmlns="" id="{768CB067-427E-40AE-9F89-B13C8290AC7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722094" y="2030920"/>
              <a:ext cx="167765" cy="275169"/>
            </a:xfrm>
            <a:custGeom>
              <a:avLst/>
              <a:gdLst/>
              <a:ahLst/>
              <a:cxnLst/>
              <a:rect l="0" t="0" r="0" b="0"/>
              <a:pathLst>
                <a:path w="167765" h="275169">
                  <a:moveTo>
                    <a:pt x="5106" y="83630"/>
                  </a:moveTo>
                  <a:lnTo>
                    <a:pt x="5106" y="83630"/>
                  </a:lnTo>
                  <a:lnTo>
                    <a:pt x="1735" y="83630"/>
                  </a:lnTo>
                  <a:lnTo>
                    <a:pt x="1448" y="84336"/>
                  </a:lnTo>
                  <a:lnTo>
                    <a:pt x="9761" y="112492"/>
                  </a:lnTo>
                  <a:lnTo>
                    <a:pt x="15109" y="153408"/>
                  </a:lnTo>
                  <a:lnTo>
                    <a:pt x="17712" y="200574"/>
                  </a:lnTo>
                  <a:lnTo>
                    <a:pt x="21933" y="243320"/>
                  </a:lnTo>
                  <a:lnTo>
                    <a:pt x="23863" y="275168"/>
                  </a:lnTo>
                  <a:lnTo>
                    <a:pt x="22236" y="237717"/>
                  </a:lnTo>
                  <a:lnTo>
                    <a:pt x="19069" y="202208"/>
                  </a:lnTo>
                  <a:lnTo>
                    <a:pt x="17237" y="178909"/>
                  </a:lnTo>
                  <a:lnTo>
                    <a:pt x="15310" y="153500"/>
                  </a:lnTo>
                  <a:lnTo>
                    <a:pt x="11287" y="106452"/>
                  </a:lnTo>
                  <a:lnTo>
                    <a:pt x="7148" y="66256"/>
                  </a:lnTo>
                  <a:lnTo>
                    <a:pt x="0" y="21248"/>
                  </a:lnTo>
                  <a:lnTo>
                    <a:pt x="997" y="20875"/>
                  </a:lnTo>
                  <a:lnTo>
                    <a:pt x="5867" y="26106"/>
                  </a:lnTo>
                  <a:lnTo>
                    <a:pt x="31336" y="72764"/>
                  </a:lnTo>
                  <a:lnTo>
                    <a:pt x="49690" y="106317"/>
                  </a:lnTo>
                  <a:lnTo>
                    <a:pt x="69606" y="140515"/>
                  </a:lnTo>
                  <a:lnTo>
                    <a:pt x="100652" y="187739"/>
                  </a:lnTo>
                  <a:lnTo>
                    <a:pt x="132635" y="228137"/>
                  </a:lnTo>
                  <a:lnTo>
                    <a:pt x="138103" y="231474"/>
                  </a:lnTo>
                  <a:lnTo>
                    <a:pt x="143160" y="232287"/>
                  </a:lnTo>
                  <a:lnTo>
                    <a:pt x="147942" y="231418"/>
                  </a:lnTo>
                  <a:lnTo>
                    <a:pt x="157018" y="219163"/>
                  </a:lnTo>
                  <a:lnTo>
                    <a:pt x="164345" y="198195"/>
                  </a:lnTo>
                  <a:lnTo>
                    <a:pt x="167764" y="151834"/>
                  </a:lnTo>
                  <a:lnTo>
                    <a:pt x="166063" y="109004"/>
                  </a:lnTo>
                  <a:lnTo>
                    <a:pt x="161074" y="65509"/>
                  </a:lnTo>
                  <a:lnTo>
                    <a:pt x="154858" y="27599"/>
                  </a:lnTo>
                  <a:lnTo>
                    <a:pt x="148804" y="0"/>
                  </a:lnTo>
                  <a:lnTo>
                    <a:pt x="151156" y="13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790">
              <a:extLst>
                <a:ext uri="{FF2B5EF4-FFF2-40B4-BE49-F238E27FC236}">
                  <a16:creationId xmlns:a16="http://schemas.microsoft.com/office/drawing/2014/main" xmlns="" id="{D91E0BED-F646-4888-A7ED-3C82A9EFCC1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79238" y="2063508"/>
              <a:ext cx="251063" cy="303561"/>
            </a:xfrm>
            <a:custGeom>
              <a:avLst/>
              <a:gdLst/>
              <a:ahLst/>
              <a:cxnLst/>
              <a:rect l="0" t="0" r="0" b="0"/>
              <a:pathLst>
                <a:path w="251063" h="303561">
                  <a:moveTo>
                    <a:pt x="92312" y="38342"/>
                  </a:moveTo>
                  <a:lnTo>
                    <a:pt x="92312" y="38342"/>
                  </a:lnTo>
                  <a:lnTo>
                    <a:pt x="83474" y="24036"/>
                  </a:lnTo>
                  <a:lnTo>
                    <a:pt x="79447" y="21400"/>
                  </a:lnTo>
                  <a:lnTo>
                    <a:pt x="77385" y="20698"/>
                  </a:lnTo>
                  <a:lnTo>
                    <a:pt x="64371" y="23080"/>
                  </a:lnTo>
                  <a:lnTo>
                    <a:pt x="43738" y="41738"/>
                  </a:lnTo>
                  <a:lnTo>
                    <a:pt x="23121" y="83092"/>
                  </a:lnTo>
                  <a:lnTo>
                    <a:pt x="11937" y="119379"/>
                  </a:lnTo>
                  <a:lnTo>
                    <a:pt x="3673" y="159025"/>
                  </a:lnTo>
                  <a:lnTo>
                    <a:pt x="0" y="200164"/>
                  </a:lnTo>
                  <a:lnTo>
                    <a:pt x="2131" y="234441"/>
                  </a:lnTo>
                  <a:lnTo>
                    <a:pt x="9193" y="262375"/>
                  </a:lnTo>
                  <a:lnTo>
                    <a:pt x="21738" y="284197"/>
                  </a:lnTo>
                  <a:lnTo>
                    <a:pt x="38603" y="297659"/>
                  </a:lnTo>
                  <a:lnTo>
                    <a:pt x="48040" y="302237"/>
                  </a:lnTo>
                  <a:lnTo>
                    <a:pt x="71695" y="303560"/>
                  </a:lnTo>
                  <a:lnTo>
                    <a:pt x="97965" y="297328"/>
                  </a:lnTo>
                  <a:lnTo>
                    <a:pt x="123752" y="282799"/>
                  </a:lnTo>
                  <a:lnTo>
                    <a:pt x="155328" y="248043"/>
                  </a:lnTo>
                  <a:lnTo>
                    <a:pt x="182558" y="203095"/>
                  </a:lnTo>
                  <a:lnTo>
                    <a:pt x="192394" y="168715"/>
                  </a:lnTo>
                  <a:lnTo>
                    <a:pt x="196059" y="132269"/>
                  </a:lnTo>
                  <a:lnTo>
                    <a:pt x="195337" y="94904"/>
                  </a:lnTo>
                  <a:lnTo>
                    <a:pt x="187019" y="59012"/>
                  </a:lnTo>
                  <a:lnTo>
                    <a:pt x="173915" y="27773"/>
                  </a:lnTo>
                  <a:lnTo>
                    <a:pt x="158684" y="6834"/>
                  </a:lnTo>
                  <a:lnTo>
                    <a:pt x="149260" y="1814"/>
                  </a:lnTo>
                  <a:lnTo>
                    <a:pt x="127500" y="0"/>
                  </a:lnTo>
                  <a:lnTo>
                    <a:pt x="105599" y="7660"/>
                  </a:lnTo>
                  <a:lnTo>
                    <a:pt x="94820" y="13654"/>
                  </a:lnTo>
                  <a:lnTo>
                    <a:pt x="77199" y="33484"/>
                  </a:lnTo>
                  <a:lnTo>
                    <a:pt x="64428" y="58761"/>
                  </a:lnTo>
                  <a:lnTo>
                    <a:pt x="58753" y="86458"/>
                  </a:lnTo>
                  <a:lnTo>
                    <a:pt x="61875" y="109586"/>
                  </a:lnTo>
                  <a:lnTo>
                    <a:pt x="65670" y="119705"/>
                  </a:lnTo>
                  <a:lnTo>
                    <a:pt x="79295" y="134711"/>
                  </a:lnTo>
                  <a:lnTo>
                    <a:pt x="87868" y="140688"/>
                  </a:lnTo>
                  <a:lnTo>
                    <a:pt x="123529" y="149100"/>
                  </a:lnTo>
                  <a:lnTo>
                    <a:pt x="168746" y="144850"/>
                  </a:lnTo>
                  <a:lnTo>
                    <a:pt x="211150" y="134654"/>
                  </a:lnTo>
                  <a:lnTo>
                    <a:pt x="230031" y="124892"/>
                  </a:lnTo>
                  <a:lnTo>
                    <a:pt x="251062" y="108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791">
              <a:extLst>
                <a:ext uri="{FF2B5EF4-FFF2-40B4-BE49-F238E27FC236}">
                  <a16:creationId xmlns:a16="http://schemas.microsoft.com/office/drawing/2014/main" xmlns="" id="{0E43F3C6-6EB0-4EBC-92F8-9C41F5C78F3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741813" y="1896517"/>
              <a:ext cx="96638" cy="351384"/>
            </a:xfrm>
            <a:custGeom>
              <a:avLst/>
              <a:gdLst/>
              <a:ahLst/>
              <a:cxnLst/>
              <a:rect l="0" t="0" r="0" b="0"/>
              <a:pathLst>
                <a:path w="96638" h="351384">
                  <a:moveTo>
                    <a:pt x="71237" y="27533"/>
                  </a:moveTo>
                  <a:lnTo>
                    <a:pt x="71237" y="27533"/>
                  </a:lnTo>
                  <a:lnTo>
                    <a:pt x="71943" y="17394"/>
                  </a:lnTo>
                  <a:lnTo>
                    <a:pt x="74895" y="6576"/>
                  </a:lnTo>
                  <a:lnTo>
                    <a:pt x="73333" y="1050"/>
                  </a:lnTo>
                  <a:lnTo>
                    <a:pt x="71929" y="0"/>
                  </a:lnTo>
                  <a:lnTo>
                    <a:pt x="70287" y="6"/>
                  </a:lnTo>
                  <a:lnTo>
                    <a:pt x="68487" y="715"/>
                  </a:lnTo>
                  <a:lnTo>
                    <a:pt x="55841" y="11826"/>
                  </a:lnTo>
                  <a:lnTo>
                    <a:pt x="35317" y="45378"/>
                  </a:lnTo>
                  <a:lnTo>
                    <a:pt x="21406" y="80855"/>
                  </a:lnTo>
                  <a:lnTo>
                    <a:pt x="9579" y="122493"/>
                  </a:lnTo>
                  <a:lnTo>
                    <a:pt x="1970" y="166869"/>
                  </a:lnTo>
                  <a:lnTo>
                    <a:pt x="0" y="210580"/>
                  </a:lnTo>
                  <a:lnTo>
                    <a:pt x="3593" y="251409"/>
                  </a:lnTo>
                  <a:lnTo>
                    <a:pt x="14597" y="286019"/>
                  </a:lnTo>
                  <a:lnTo>
                    <a:pt x="32658" y="312219"/>
                  </a:lnTo>
                  <a:lnTo>
                    <a:pt x="54091" y="331155"/>
                  </a:lnTo>
                  <a:lnTo>
                    <a:pt x="96637" y="351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792">
              <a:extLst>
                <a:ext uri="{FF2B5EF4-FFF2-40B4-BE49-F238E27FC236}">
                  <a16:creationId xmlns:a16="http://schemas.microsoft.com/office/drawing/2014/main" xmlns="" id="{E2068ACC-4017-4E87-B137-D7B20836E91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15744" y="2114550"/>
              <a:ext cx="201907" cy="101601"/>
            </a:xfrm>
            <a:custGeom>
              <a:avLst/>
              <a:gdLst/>
              <a:ahLst/>
              <a:cxnLst/>
              <a:rect l="0" t="0" r="0" b="0"/>
              <a:pathLst>
                <a:path w="201907" h="101601">
                  <a:moveTo>
                    <a:pt x="5056" y="101600"/>
                  </a:moveTo>
                  <a:lnTo>
                    <a:pt x="5056" y="101600"/>
                  </a:lnTo>
                  <a:lnTo>
                    <a:pt x="1685" y="98229"/>
                  </a:lnTo>
                  <a:lnTo>
                    <a:pt x="30" y="92811"/>
                  </a:lnTo>
                  <a:lnTo>
                    <a:pt x="0" y="84288"/>
                  </a:lnTo>
                  <a:lnTo>
                    <a:pt x="7611" y="55821"/>
                  </a:lnTo>
                  <a:lnTo>
                    <a:pt x="16069" y="40331"/>
                  </a:lnTo>
                  <a:lnTo>
                    <a:pt x="29236" y="26392"/>
                  </a:lnTo>
                  <a:lnTo>
                    <a:pt x="42614" y="18785"/>
                  </a:lnTo>
                  <a:lnTo>
                    <a:pt x="49144" y="16757"/>
                  </a:lnTo>
                  <a:lnTo>
                    <a:pt x="54910" y="16816"/>
                  </a:lnTo>
                  <a:lnTo>
                    <a:pt x="65078" y="20644"/>
                  </a:lnTo>
                  <a:lnTo>
                    <a:pt x="112586" y="57601"/>
                  </a:lnTo>
                  <a:lnTo>
                    <a:pt x="125519" y="63936"/>
                  </a:lnTo>
                  <a:lnTo>
                    <a:pt x="132637" y="63790"/>
                  </a:lnTo>
                  <a:lnTo>
                    <a:pt x="148072" y="57985"/>
                  </a:lnTo>
                  <a:lnTo>
                    <a:pt x="175201" y="37010"/>
                  </a:lnTo>
                  <a:lnTo>
                    <a:pt x="20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SMARTInkShape-Group719">
            <a:extLst>
              <a:ext uri="{FF2B5EF4-FFF2-40B4-BE49-F238E27FC236}">
                <a16:creationId xmlns:a16="http://schemas.microsoft.com/office/drawing/2014/main" xmlns="" id="{16151EEC-1A6F-4D9A-A71D-CC27BF6C1B88}"/>
              </a:ext>
            </a:extLst>
          </p:cNvPr>
          <p:cNvGrpSpPr/>
          <p:nvPr/>
        </p:nvGrpSpPr>
        <p:grpSpPr>
          <a:xfrm>
            <a:off x="2937647" y="1784350"/>
            <a:ext cx="1146901" cy="508001"/>
            <a:chOff x="2937647" y="1784350"/>
            <a:chExt cx="1146901" cy="508001"/>
          </a:xfrm>
        </p:grpSpPr>
        <p:sp>
          <p:nvSpPr>
            <p:cNvPr id="865" name="SMARTInkShape-3793">
              <a:extLst>
                <a:ext uri="{FF2B5EF4-FFF2-40B4-BE49-F238E27FC236}">
                  <a16:creationId xmlns:a16="http://schemas.microsoft.com/office/drawing/2014/main" xmlns="" id="{37B058DD-EC76-4FD8-9E76-9CD1C59EE0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71088" y="2132887"/>
              <a:ext cx="80113" cy="153114"/>
            </a:xfrm>
            <a:custGeom>
              <a:avLst/>
              <a:gdLst/>
              <a:ahLst/>
              <a:cxnLst/>
              <a:rect l="0" t="0" r="0" b="0"/>
              <a:pathLst>
                <a:path w="80113" h="153114">
                  <a:moveTo>
                    <a:pt x="80112" y="26113"/>
                  </a:moveTo>
                  <a:lnTo>
                    <a:pt x="80112" y="26113"/>
                  </a:lnTo>
                  <a:lnTo>
                    <a:pt x="76741" y="26113"/>
                  </a:lnTo>
                  <a:lnTo>
                    <a:pt x="75748" y="28230"/>
                  </a:lnTo>
                  <a:lnTo>
                    <a:pt x="68867" y="68745"/>
                  </a:lnTo>
                  <a:lnTo>
                    <a:pt x="61571" y="98090"/>
                  </a:lnTo>
                  <a:lnTo>
                    <a:pt x="46631" y="123561"/>
                  </a:lnTo>
                  <a:lnTo>
                    <a:pt x="29505" y="139261"/>
                  </a:lnTo>
                  <a:lnTo>
                    <a:pt x="19755" y="143429"/>
                  </a:lnTo>
                  <a:lnTo>
                    <a:pt x="15180" y="142424"/>
                  </a:lnTo>
                  <a:lnTo>
                    <a:pt x="6333" y="135662"/>
                  </a:lnTo>
                  <a:lnTo>
                    <a:pt x="1460" y="125601"/>
                  </a:lnTo>
                  <a:lnTo>
                    <a:pt x="0" y="114780"/>
                  </a:lnTo>
                  <a:lnTo>
                    <a:pt x="1703" y="105267"/>
                  </a:lnTo>
                  <a:lnTo>
                    <a:pt x="8575" y="96335"/>
                  </a:lnTo>
                  <a:lnTo>
                    <a:pt x="17979" y="89073"/>
                  </a:lnTo>
                  <a:lnTo>
                    <a:pt x="53344" y="74814"/>
                  </a:lnTo>
                  <a:lnTo>
                    <a:pt x="58034" y="71280"/>
                  </a:lnTo>
                  <a:lnTo>
                    <a:pt x="63244" y="61709"/>
                  </a:lnTo>
                  <a:lnTo>
                    <a:pt x="64854" y="48989"/>
                  </a:lnTo>
                  <a:lnTo>
                    <a:pt x="60138" y="17723"/>
                  </a:lnTo>
                  <a:lnTo>
                    <a:pt x="55784" y="702"/>
                  </a:lnTo>
                  <a:lnTo>
                    <a:pt x="54721" y="0"/>
                  </a:lnTo>
                  <a:lnTo>
                    <a:pt x="53307" y="943"/>
                  </a:lnTo>
                  <a:lnTo>
                    <a:pt x="51659" y="2983"/>
                  </a:lnTo>
                  <a:lnTo>
                    <a:pt x="55703" y="44826"/>
                  </a:lnTo>
                  <a:lnTo>
                    <a:pt x="59474" y="83163"/>
                  </a:lnTo>
                  <a:lnTo>
                    <a:pt x="64119" y="130672"/>
                  </a:lnTo>
                  <a:lnTo>
                    <a:pt x="67412" y="153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794">
              <a:extLst>
                <a:ext uri="{FF2B5EF4-FFF2-40B4-BE49-F238E27FC236}">
                  <a16:creationId xmlns:a16="http://schemas.microsoft.com/office/drawing/2014/main" xmlns="" id="{DA55F8BF-E6E7-48B8-A664-A636D29A0EB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22650" y="22288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11585" y="4419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795">
              <a:extLst>
                <a:ext uri="{FF2B5EF4-FFF2-40B4-BE49-F238E27FC236}">
                  <a16:creationId xmlns:a16="http://schemas.microsoft.com/office/drawing/2014/main" xmlns="" id="{D354A469-869F-4B45-BE8A-03FA7712399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733492" y="2029888"/>
              <a:ext cx="152709" cy="147206"/>
            </a:xfrm>
            <a:custGeom>
              <a:avLst/>
              <a:gdLst/>
              <a:ahLst/>
              <a:cxnLst/>
              <a:rect l="0" t="0" r="0" b="0"/>
              <a:pathLst>
                <a:path w="152709" h="147206">
                  <a:moveTo>
                    <a:pt x="25708" y="71962"/>
                  </a:moveTo>
                  <a:lnTo>
                    <a:pt x="25708" y="71962"/>
                  </a:lnTo>
                  <a:lnTo>
                    <a:pt x="25708" y="75333"/>
                  </a:lnTo>
                  <a:lnTo>
                    <a:pt x="29471" y="78869"/>
                  </a:lnTo>
                  <a:lnTo>
                    <a:pt x="32450" y="80800"/>
                  </a:lnTo>
                  <a:lnTo>
                    <a:pt x="35847" y="81382"/>
                  </a:lnTo>
                  <a:lnTo>
                    <a:pt x="43384" y="80147"/>
                  </a:lnTo>
                  <a:lnTo>
                    <a:pt x="62303" y="72114"/>
                  </a:lnTo>
                  <a:lnTo>
                    <a:pt x="72076" y="62857"/>
                  </a:lnTo>
                  <a:lnTo>
                    <a:pt x="78771" y="50276"/>
                  </a:lnTo>
                  <a:lnTo>
                    <a:pt x="85097" y="24771"/>
                  </a:lnTo>
                  <a:lnTo>
                    <a:pt x="84323" y="10066"/>
                  </a:lnTo>
                  <a:lnTo>
                    <a:pt x="81012" y="5298"/>
                  </a:lnTo>
                  <a:lnTo>
                    <a:pt x="75984" y="2119"/>
                  </a:lnTo>
                  <a:lnTo>
                    <a:pt x="69808" y="0"/>
                  </a:lnTo>
                  <a:lnTo>
                    <a:pt x="62164" y="2115"/>
                  </a:lnTo>
                  <a:lnTo>
                    <a:pt x="34550" y="22652"/>
                  </a:lnTo>
                  <a:lnTo>
                    <a:pt x="14350" y="43697"/>
                  </a:lnTo>
                  <a:lnTo>
                    <a:pt x="3021" y="67161"/>
                  </a:lnTo>
                  <a:lnTo>
                    <a:pt x="0" y="79344"/>
                  </a:lnTo>
                  <a:lnTo>
                    <a:pt x="808" y="90289"/>
                  </a:lnTo>
                  <a:lnTo>
                    <a:pt x="9232" y="109976"/>
                  </a:lnTo>
                  <a:lnTo>
                    <a:pt x="29841" y="133555"/>
                  </a:lnTo>
                  <a:lnTo>
                    <a:pt x="49418" y="143551"/>
                  </a:lnTo>
                  <a:lnTo>
                    <a:pt x="60564" y="147205"/>
                  </a:lnTo>
                  <a:lnTo>
                    <a:pt x="99848" y="145605"/>
                  </a:lnTo>
                  <a:lnTo>
                    <a:pt x="152708" y="122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796">
              <a:extLst>
                <a:ext uri="{FF2B5EF4-FFF2-40B4-BE49-F238E27FC236}">
                  <a16:creationId xmlns:a16="http://schemas.microsoft.com/office/drawing/2014/main" xmlns="" id="{7467CB6A-B9AD-409D-B79D-E8A0AB94F8D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30650" y="1784350"/>
              <a:ext cx="153898" cy="406401"/>
            </a:xfrm>
            <a:custGeom>
              <a:avLst/>
              <a:gdLst/>
              <a:ahLst/>
              <a:cxnLst/>
              <a:rect l="0" t="0" r="0" b="0"/>
              <a:pathLst>
                <a:path w="153898" h="4064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9842" y="706"/>
                  </a:lnTo>
                  <a:lnTo>
                    <a:pt x="61404" y="3371"/>
                  </a:lnTo>
                  <a:lnTo>
                    <a:pt x="106550" y="46139"/>
                  </a:lnTo>
                  <a:lnTo>
                    <a:pt x="130611" y="78362"/>
                  </a:lnTo>
                  <a:lnTo>
                    <a:pt x="148360" y="120905"/>
                  </a:lnTo>
                  <a:lnTo>
                    <a:pt x="152529" y="144809"/>
                  </a:lnTo>
                  <a:lnTo>
                    <a:pt x="153897" y="169917"/>
                  </a:lnTo>
                  <a:lnTo>
                    <a:pt x="153398" y="195828"/>
                  </a:lnTo>
                  <a:lnTo>
                    <a:pt x="148832" y="220863"/>
                  </a:lnTo>
                  <a:lnTo>
                    <a:pt x="141555" y="245314"/>
                  </a:lnTo>
                  <a:lnTo>
                    <a:pt x="118652" y="292473"/>
                  </a:lnTo>
                  <a:lnTo>
                    <a:pt x="82603" y="336951"/>
                  </a:lnTo>
                  <a:lnTo>
                    <a:pt x="48236" y="368948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797">
              <a:extLst>
                <a:ext uri="{FF2B5EF4-FFF2-40B4-BE49-F238E27FC236}">
                  <a16:creationId xmlns:a16="http://schemas.microsoft.com/office/drawing/2014/main" xmlns="" id="{ECAFF567-4D9C-4BD7-822B-0ED6C24A897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606770" y="2027056"/>
              <a:ext cx="93227" cy="165486"/>
            </a:xfrm>
            <a:custGeom>
              <a:avLst/>
              <a:gdLst/>
              <a:ahLst/>
              <a:cxnLst/>
              <a:rect l="0" t="0" r="0" b="0"/>
              <a:pathLst>
                <a:path w="93227" h="165486">
                  <a:moveTo>
                    <a:pt x="88930" y="17644"/>
                  </a:moveTo>
                  <a:lnTo>
                    <a:pt x="88930" y="17644"/>
                  </a:lnTo>
                  <a:lnTo>
                    <a:pt x="62415" y="3338"/>
                  </a:lnTo>
                  <a:lnTo>
                    <a:pt x="40778" y="0"/>
                  </a:lnTo>
                  <a:lnTo>
                    <a:pt x="26607" y="2982"/>
                  </a:lnTo>
                  <a:lnTo>
                    <a:pt x="13959" y="9716"/>
                  </a:lnTo>
                  <a:lnTo>
                    <a:pt x="3633" y="19765"/>
                  </a:lnTo>
                  <a:lnTo>
                    <a:pt x="1021" y="24702"/>
                  </a:lnTo>
                  <a:lnTo>
                    <a:pt x="0" y="33951"/>
                  </a:lnTo>
                  <a:lnTo>
                    <a:pt x="5661" y="44647"/>
                  </a:lnTo>
                  <a:lnTo>
                    <a:pt x="16644" y="56457"/>
                  </a:lnTo>
                  <a:lnTo>
                    <a:pt x="59116" y="87588"/>
                  </a:lnTo>
                  <a:lnTo>
                    <a:pt x="84643" y="109943"/>
                  </a:lnTo>
                  <a:lnTo>
                    <a:pt x="89601" y="117276"/>
                  </a:lnTo>
                  <a:lnTo>
                    <a:pt x="93226" y="131070"/>
                  </a:lnTo>
                  <a:lnTo>
                    <a:pt x="86841" y="146137"/>
                  </a:lnTo>
                  <a:lnTo>
                    <a:pt x="75302" y="159419"/>
                  </a:lnTo>
                  <a:lnTo>
                    <a:pt x="63117" y="165322"/>
                  </a:lnTo>
                  <a:lnTo>
                    <a:pt x="58316" y="165485"/>
                  </a:lnTo>
                  <a:lnTo>
                    <a:pt x="54410" y="164182"/>
                  </a:lnTo>
                  <a:lnTo>
                    <a:pt x="44480" y="157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798">
              <a:extLst>
                <a:ext uri="{FF2B5EF4-FFF2-40B4-BE49-F238E27FC236}">
                  <a16:creationId xmlns:a16="http://schemas.microsoft.com/office/drawing/2014/main" xmlns="" id="{D61D3F1F-7091-443D-88AF-10F274C989C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937647" y="1932837"/>
              <a:ext cx="199254" cy="279605"/>
            </a:xfrm>
            <a:custGeom>
              <a:avLst/>
              <a:gdLst/>
              <a:ahLst/>
              <a:cxnLst/>
              <a:rect l="0" t="0" r="0" b="0"/>
              <a:pathLst>
                <a:path w="199254" h="279605">
                  <a:moveTo>
                    <a:pt x="59553" y="67413"/>
                  </a:moveTo>
                  <a:lnTo>
                    <a:pt x="59553" y="67413"/>
                  </a:lnTo>
                  <a:lnTo>
                    <a:pt x="58847" y="57274"/>
                  </a:lnTo>
                  <a:lnTo>
                    <a:pt x="53086" y="34810"/>
                  </a:lnTo>
                  <a:lnTo>
                    <a:pt x="51714" y="32978"/>
                  </a:lnTo>
                  <a:lnTo>
                    <a:pt x="48308" y="30942"/>
                  </a:lnTo>
                  <a:lnTo>
                    <a:pt x="44442" y="30037"/>
                  </a:lnTo>
                  <a:lnTo>
                    <a:pt x="31557" y="36269"/>
                  </a:lnTo>
                  <a:lnTo>
                    <a:pt x="22181" y="48868"/>
                  </a:lnTo>
                  <a:lnTo>
                    <a:pt x="10850" y="77675"/>
                  </a:lnTo>
                  <a:lnTo>
                    <a:pt x="3024" y="116785"/>
                  </a:lnTo>
                  <a:lnTo>
                    <a:pt x="0" y="164121"/>
                  </a:lnTo>
                  <a:lnTo>
                    <a:pt x="5454" y="210132"/>
                  </a:lnTo>
                  <a:lnTo>
                    <a:pt x="19939" y="256863"/>
                  </a:lnTo>
                  <a:lnTo>
                    <a:pt x="29952" y="271792"/>
                  </a:lnTo>
                  <a:lnTo>
                    <a:pt x="35586" y="277749"/>
                  </a:lnTo>
                  <a:lnTo>
                    <a:pt x="43575" y="279604"/>
                  </a:lnTo>
                  <a:lnTo>
                    <a:pt x="63741" y="276020"/>
                  </a:lnTo>
                  <a:lnTo>
                    <a:pt x="95523" y="255360"/>
                  </a:lnTo>
                  <a:lnTo>
                    <a:pt x="123911" y="223525"/>
                  </a:lnTo>
                  <a:lnTo>
                    <a:pt x="143454" y="187281"/>
                  </a:lnTo>
                  <a:lnTo>
                    <a:pt x="151441" y="142989"/>
                  </a:lnTo>
                  <a:lnTo>
                    <a:pt x="153309" y="108763"/>
                  </a:lnTo>
                  <a:lnTo>
                    <a:pt x="152728" y="73796"/>
                  </a:lnTo>
                  <a:lnTo>
                    <a:pt x="143761" y="29166"/>
                  </a:lnTo>
                  <a:lnTo>
                    <a:pt x="133668" y="9492"/>
                  </a:lnTo>
                  <a:lnTo>
                    <a:pt x="123780" y="4104"/>
                  </a:lnTo>
                  <a:lnTo>
                    <a:pt x="95860" y="0"/>
                  </a:lnTo>
                  <a:lnTo>
                    <a:pt x="69809" y="6172"/>
                  </a:lnTo>
                  <a:lnTo>
                    <a:pt x="57924" y="11769"/>
                  </a:lnTo>
                  <a:lnTo>
                    <a:pt x="39074" y="31158"/>
                  </a:lnTo>
                  <a:lnTo>
                    <a:pt x="25757" y="55533"/>
                  </a:lnTo>
                  <a:lnTo>
                    <a:pt x="19838" y="80477"/>
                  </a:lnTo>
                  <a:lnTo>
                    <a:pt x="22852" y="101912"/>
                  </a:lnTo>
                  <a:lnTo>
                    <a:pt x="26619" y="111579"/>
                  </a:lnTo>
                  <a:lnTo>
                    <a:pt x="42093" y="126083"/>
                  </a:lnTo>
                  <a:lnTo>
                    <a:pt x="63788" y="135822"/>
                  </a:lnTo>
                  <a:lnTo>
                    <a:pt x="103063" y="141304"/>
                  </a:lnTo>
                  <a:lnTo>
                    <a:pt x="140414" y="142224"/>
                  </a:lnTo>
                  <a:lnTo>
                    <a:pt x="185772" y="137791"/>
                  </a:lnTo>
                  <a:lnTo>
                    <a:pt x="199253" y="137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799">
              <a:extLst>
                <a:ext uri="{FF2B5EF4-FFF2-40B4-BE49-F238E27FC236}">
                  <a16:creationId xmlns:a16="http://schemas.microsoft.com/office/drawing/2014/main" xmlns="" id="{49906AC3-C40D-497A-8EA8-E43A73F4479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56211" y="2178050"/>
              <a:ext cx="82290" cy="76201"/>
            </a:xfrm>
            <a:custGeom>
              <a:avLst/>
              <a:gdLst/>
              <a:ahLst/>
              <a:cxnLst/>
              <a:rect l="0" t="0" r="0" b="0"/>
              <a:pathLst>
                <a:path w="82290" h="762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43371" y="38872"/>
                  </a:lnTo>
                  <a:lnTo>
                    <a:pt x="8228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800">
              <a:extLst>
                <a:ext uri="{FF2B5EF4-FFF2-40B4-BE49-F238E27FC236}">
                  <a16:creationId xmlns:a16="http://schemas.microsoft.com/office/drawing/2014/main" xmlns="" id="{E7E0A97E-9AE9-471D-9E24-502B9C2B116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35400" y="1828408"/>
              <a:ext cx="107951" cy="96944"/>
            </a:xfrm>
            <a:custGeom>
              <a:avLst/>
              <a:gdLst/>
              <a:ahLst/>
              <a:cxnLst/>
              <a:rect l="0" t="0" r="0" b="0"/>
              <a:pathLst>
                <a:path w="107951" h="96944">
                  <a:moveTo>
                    <a:pt x="0" y="6742"/>
                  </a:moveTo>
                  <a:lnTo>
                    <a:pt x="0" y="6742"/>
                  </a:lnTo>
                  <a:lnTo>
                    <a:pt x="20226" y="0"/>
                  </a:lnTo>
                  <a:lnTo>
                    <a:pt x="37682" y="453"/>
                  </a:lnTo>
                  <a:lnTo>
                    <a:pt x="46288" y="2549"/>
                  </a:lnTo>
                  <a:lnTo>
                    <a:pt x="52731" y="6064"/>
                  </a:lnTo>
                  <a:lnTo>
                    <a:pt x="61771" y="15613"/>
                  </a:lnTo>
                  <a:lnTo>
                    <a:pt x="63053" y="21123"/>
                  </a:lnTo>
                  <a:lnTo>
                    <a:pt x="60714" y="32889"/>
                  </a:lnTo>
                  <a:lnTo>
                    <a:pt x="23384" y="75775"/>
                  </a:lnTo>
                  <a:lnTo>
                    <a:pt x="15865" y="88658"/>
                  </a:lnTo>
                  <a:lnTo>
                    <a:pt x="15516" y="91691"/>
                  </a:lnTo>
                  <a:lnTo>
                    <a:pt x="17009" y="96943"/>
                  </a:lnTo>
                  <a:lnTo>
                    <a:pt x="57792" y="92267"/>
                  </a:lnTo>
                  <a:lnTo>
                    <a:pt x="107950" y="89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8" name="SMARTInkShape-Group720">
            <a:extLst>
              <a:ext uri="{FF2B5EF4-FFF2-40B4-BE49-F238E27FC236}">
                <a16:creationId xmlns:a16="http://schemas.microsoft.com/office/drawing/2014/main" xmlns="" id="{2B0ED724-80DF-45CD-84E0-2B4A4A900196}"/>
              </a:ext>
            </a:extLst>
          </p:cNvPr>
          <p:cNvGrpSpPr/>
          <p:nvPr/>
        </p:nvGrpSpPr>
        <p:grpSpPr>
          <a:xfrm>
            <a:off x="1012342" y="3073400"/>
            <a:ext cx="651359" cy="263631"/>
            <a:chOff x="1012342" y="3073400"/>
            <a:chExt cx="651359" cy="263631"/>
          </a:xfrm>
        </p:grpSpPr>
        <p:sp>
          <p:nvSpPr>
            <p:cNvPr id="874" name="SMARTInkShape-3801">
              <a:extLst>
                <a:ext uri="{FF2B5EF4-FFF2-40B4-BE49-F238E27FC236}">
                  <a16:creationId xmlns:a16="http://schemas.microsoft.com/office/drawing/2014/main" xmlns="" id="{C4C6A5E4-6C59-4ABE-8C3C-4EEFE8F1532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435100" y="30734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5855" y="28723"/>
                  </a:lnTo>
                  <a:lnTo>
                    <a:pt x="83358" y="17369"/>
                  </a:lnTo>
                  <a:lnTo>
                    <a:pt x="125750" y="9223"/>
                  </a:lnTo>
                  <a:lnTo>
                    <a:pt x="168179" y="304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802">
              <a:extLst>
                <a:ext uri="{FF2B5EF4-FFF2-40B4-BE49-F238E27FC236}">
                  <a16:creationId xmlns:a16="http://schemas.microsoft.com/office/drawing/2014/main" xmlns="" id="{969307FB-659E-4206-93F7-0BAAAE9338C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441450" y="317500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12552" y="61618"/>
                  </a:lnTo>
                  <a:lnTo>
                    <a:pt x="54926" y="47920"/>
                  </a:lnTo>
                  <a:lnTo>
                    <a:pt x="94732" y="36820"/>
                  </a:lnTo>
                  <a:lnTo>
                    <a:pt x="140175" y="24831"/>
                  </a:lnTo>
                  <a:lnTo>
                    <a:pt x="181539" y="1244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803">
              <a:extLst>
                <a:ext uri="{FF2B5EF4-FFF2-40B4-BE49-F238E27FC236}">
                  <a16:creationId xmlns:a16="http://schemas.microsoft.com/office/drawing/2014/main" xmlns="" id="{58F5BC82-2EAD-4AA2-86DD-61E09B10966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419029" y="3124200"/>
              <a:ext cx="66872" cy="38101"/>
            </a:xfrm>
            <a:custGeom>
              <a:avLst/>
              <a:gdLst/>
              <a:ahLst/>
              <a:cxnLst/>
              <a:rect l="0" t="0" r="0" b="0"/>
              <a:pathLst>
                <a:path w="668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6688"/>
                  </a:lnTo>
                  <a:lnTo>
                    <a:pt x="4646" y="31358"/>
                  </a:lnTo>
                  <a:lnTo>
                    <a:pt x="38564" y="12370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804">
              <a:extLst>
                <a:ext uri="{FF2B5EF4-FFF2-40B4-BE49-F238E27FC236}">
                  <a16:creationId xmlns:a16="http://schemas.microsoft.com/office/drawing/2014/main" xmlns="" id="{E2456FED-B566-4CC1-9C2A-0666E832E28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12342" y="3096666"/>
              <a:ext cx="283059" cy="240365"/>
            </a:xfrm>
            <a:custGeom>
              <a:avLst/>
              <a:gdLst/>
              <a:ahLst/>
              <a:cxnLst/>
              <a:rect l="0" t="0" r="0" b="0"/>
              <a:pathLst>
                <a:path w="283059" h="240365">
                  <a:moveTo>
                    <a:pt x="3658" y="33884"/>
                  </a:moveTo>
                  <a:lnTo>
                    <a:pt x="3658" y="33884"/>
                  </a:lnTo>
                  <a:lnTo>
                    <a:pt x="0" y="33884"/>
                  </a:lnTo>
                  <a:lnTo>
                    <a:pt x="1562" y="33884"/>
                  </a:lnTo>
                  <a:lnTo>
                    <a:pt x="9779" y="43997"/>
                  </a:lnTo>
                  <a:lnTo>
                    <a:pt x="31678" y="88066"/>
                  </a:lnTo>
                  <a:lnTo>
                    <a:pt x="49037" y="120760"/>
                  </a:lnTo>
                  <a:lnTo>
                    <a:pt x="64749" y="154575"/>
                  </a:lnTo>
                  <a:lnTo>
                    <a:pt x="85494" y="199701"/>
                  </a:lnTo>
                  <a:lnTo>
                    <a:pt x="109569" y="240364"/>
                  </a:lnTo>
                  <a:lnTo>
                    <a:pt x="111004" y="225669"/>
                  </a:lnTo>
                  <a:lnTo>
                    <a:pt x="108058" y="185489"/>
                  </a:lnTo>
                  <a:lnTo>
                    <a:pt x="109459" y="143480"/>
                  </a:lnTo>
                  <a:lnTo>
                    <a:pt x="114342" y="121077"/>
                  </a:lnTo>
                  <a:lnTo>
                    <a:pt x="116958" y="118824"/>
                  </a:lnTo>
                  <a:lnTo>
                    <a:pt x="120114" y="118733"/>
                  </a:lnTo>
                  <a:lnTo>
                    <a:pt x="123628" y="120083"/>
                  </a:lnTo>
                  <a:lnTo>
                    <a:pt x="154218" y="163873"/>
                  </a:lnTo>
                  <a:lnTo>
                    <a:pt x="192932" y="205532"/>
                  </a:lnTo>
                  <a:lnTo>
                    <a:pt x="220684" y="225540"/>
                  </a:lnTo>
                  <a:lnTo>
                    <a:pt x="228070" y="227271"/>
                  </a:lnTo>
                  <a:lnTo>
                    <a:pt x="234405" y="226309"/>
                  </a:lnTo>
                  <a:lnTo>
                    <a:pt x="240039" y="223550"/>
                  </a:lnTo>
                  <a:lnTo>
                    <a:pt x="250063" y="209197"/>
                  </a:lnTo>
                  <a:lnTo>
                    <a:pt x="257810" y="185884"/>
                  </a:lnTo>
                  <a:lnTo>
                    <a:pt x="261253" y="152005"/>
                  </a:lnTo>
                  <a:lnTo>
                    <a:pt x="264665" y="113428"/>
                  </a:lnTo>
                  <a:lnTo>
                    <a:pt x="267828" y="75587"/>
                  </a:lnTo>
                  <a:lnTo>
                    <a:pt x="269608" y="32600"/>
                  </a:lnTo>
                  <a:lnTo>
                    <a:pt x="270841" y="7633"/>
                  </a:lnTo>
                  <a:lnTo>
                    <a:pt x="273630" y="1050"/>
                  </a:lnTo>
                  <a:lnTo>
                    <a:pt x="275362" y="0"/>
                  </a:lnTo>
                  <a:lnTo>
                    <a:pt x="277222" y="6"/>
                  </a:lnTo>
                  <a:lnTo>
                    <a:pt x="283058" y="2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7" name="SMARTInkShape-Group721">
            <a:extLst>
              <a:ext uri="{FF2B5EF4-FFF2-40B4-BE49-F238E27FC236}">
                <a16:creationId xmlns:a16="http://schemas.microsoft.com/office/drawing/2014/main" xmlns="" id="{59263F33-C3B6-4AAD-B49C-EB3D9A57FD7B}"/>
              </a:ext>
            </a:extLst>
          </p:cNvPr>
          <p:cNvGrpSpPr/>
          <p:nvPr/>
        </p:nvGrpSpPr>
        <p:grpSpPr>
          <a:xfrm>
            <a:off x="2094947" y="2642388"/>
            <a:ext cx="1029254" cy="1095045"/>
            <a:chOff x="2094947" y="2642388"/>
            <a:chExt cx="1029254" cy="1095045"/>
          </a:xfrm>
        </p:grpSpPr>
        <p:sp>
          <p:nvSpPr>
            <p:cNvPr id="879" name="SMARTInkShape-3805">
              <a:extLst>
                <a:ext uri="{FF2B5EF4-FFF2-40B4-BE49-F238E27FC236}">
                  <a16:creationId xmlns:a16="http://schemas.microsoft.com/office/drawing/2014/main" xmlns="" id="{707DD62A-EA00-4C76-AEFE-8F53D118CB4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72924" y="3587451"/>
              <a:ext cx="203627" cy="136894"/>
            </a:xfrm>
            <a:custGeom>
              <a:avLst/>
              <a:gdLst/>
              <a:ahLst/>
              <a:cxnLst/>
              <a:rect l="0" t="0" r="0" b="0"/>
              <a:pathLst>
                <a:path w="203627" h="136894">
                  <a:moveTo>
                    <a:pt x="25826" y="51099"/>
                  </a:moveTo>
                  <a:lnTo>
                    <a:pt x="25826" y="51099"/>
                  </a:lnTo>
                  <a:lnTo>
                    <a:pt x="22455" y="54470"/>
                  </a:lnTo>
                  <a:lnTo>
                    <a:pt x="20800" y="58006"/>
                  </a:lnTo>
                  <a:lnTo>
                    <a:pt x="20359" y="59937"/>
                  </a:lnTo>
                  <a:lnTo>
                    <a:pt x="21475" y="61224"/>
                  </a:lnTo>
                  <a:lnTo>
                    <a:pt x="26479" y="62654"/>
                  </a:lnTo>
                  <a:lnTo>
                    <a:pt x="43972" y="60089"/>
                  </a:lnTo>
                  <a:lnTo>
                    <a:pt x="83414" y="38956"/>
                  </a:lnTo>
                  <a:lnTo>
                    <a:pt x="97987" y="29474"/>
                  </a:lnTo>
                  <a:lnTo>
                    <a:pt x="106816" y="18204"/>
                  </a:lnTo>
                  <a:lnTo>
                    <a:pt x="108042" y="12941"/>
                  </a:lnTo>
                  <a:lnTo>
                    <a:pt x="107448" y="8021"/>
                  </a:lnTo>
                  <a:lnTo>
                    <a:pt x="105640" y="3331"/>
                  </a:lnTo>
                  <a:lnTo>
                    <a:pt x="102319" y="909"/>
                  </a:lnTo>
                  <a:lnTo>
                    <a:pt x="97988" y="0"/>
                  </a:lnTo>
                  <a:lnTo>
                    <a:pt x="86120" y="1577"/>
                  </a:lnTo>
                  <a:lnTo>
                    <a:pt x="60311" y="11810"/>
                  </a:lnTo>
                  <a:lnTo>
                    <a:pt x="14070" y="54566"/>
                  </a:lnTo>
                  <a:lnTo>
                    <a:pt x="2962" y="76158"/>
                  </a:lnTo>
                  <a:lnTo>
                    <a:pt x="0" y="86855"/>
                  </a:lnTo>
                  <a:lnTo>
                    <a:pt x="142" y="96103"/>
                  </a:lnTo>
                  <a:lnTo>
                    <a:pt x="5944" y="112023"/>
                  </a:lnTo>
                  <a:lnTo>
                    <a:pt x="21223" y="124272"/>
                  </a:lnTo>
                  <a:lnTo>
                    <a:pt x="42830" y="133010"/>
                  </a:lnTo>
                  <a:lnTo>
                    <a:pt x="68896" y="136893"/>
                  </a:lnTo>
                  <a:lnTo>
                    <a:pt x="114709" y="128966"/>
                  </a:lnTo>
                  <a:lnTo>
                    <a:pt x="149291" y="118867"/>
                  </a:lnTo>
                  <a:lnTo>
                    <a:pt x="203626" y="101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806">
              <a:extLst>
                <a:ext uri="{FF2B5EF4-FFF2-40B4-BE49-F238E27FC236}">
                  <a16:creationId xmlns:a16="http://schemas.microsoft.com/office/drawing/2014/main" xmlns="" id="{1461F986-39DC-4175-A873-760C9682F61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99730" y="3573085"/>
              <a:ext cx="108097" cy="164348"/>
            </a:xfrm>
            <a:custGeom>
              <a:avLst/>
              <a:gdLst/>
              <a:ahLst/>
              <a:cxnLst/>
              <a:rect l="0" t="0" r="0" b="0"/>
              <a:pathLst>
                <a:path w="108097" h="164348">
                  <a:moveTo>
                    <a:pt x="103770" y="21015"/>
                  </a:moveTo>
                  <a:lnTo>
                    <a:pt x="103770" y="21015"/>
                  </a:lnTo>
                  <a:lnTo>
                    <a:pt x="103770" y="14273"/>
                  </a:lnTo>
                  <a:lnTo>
                    <a:pt x="101889" y="9081"/>
                  </a:lnTo>
                  <a:lnTo>
                    <a:pt x="100399" y="6709"/>
                  </a:lnTo>
                  <a:lnTo>
                    <a:pt x="84819" y="0"/>
                  </a:lnTo>
                  <a:lnTo>
                    <a:pt x="58957" y="285"/>
                  </a:lnTo>
                  <a:lnTo>
                    <a:pt x="24389" y="11772"/>
                  </a:lnTo>
                  <a:lnTo>
                    <a:pt x="9928" y="19494"/>
                  </a:lnTo>
                  <a:lnTo>
                    <a:pt x="5225" y="24234"/>
                  </a:lnTo>
                  <a:lnTo>
                    <a:pt x="0" y="35146"/>
                  </a:lnTo>
                  <a:lnTo>
                    <a:pt x="18" y="40313"/>
                  </a:lnTo>
                  <a:lnTo>
                    <a:pt x="3801" y="49818"/>
                  </a:lnTo>
                  <a:lnTo>
                    <a:pt x="15830" y="56864"/>
                  </a:lnTo>
                  <a:lnTo>
                    <a:pt x="55668" y="70508"/>
                  </a:lnTo>
                  <a:lnTo>
                    <a:pt x="96411" y="83133"/>
                  </a:lnTo>
                  <a:lnTo>
                    <a:pt x="107085" y="93073"/>
                  </a:lnTo>
                  <a:lnTo>
                    <a:pt x="108096" y="100098"/>
                  </a:lnTo>
                  <a:lnTo>
                    <a:pt x="103576" y="117311"/>
                  </a:lnTo>
                  <a:lnTo>
                    <a:pt x="90749" y="132957"/>
                  </a:lnTo>
                  <a:lnTo>
                    <a:pt x="57140" y="156878"/>
                  </a:lnTo>
                  <a:lnTo>
                    <a:pt x="38527" y="164047"/>
                  </a:lnTo>
                  <a:lnTo>
                    <a:pt x="34875" y="164347"/>
                  </a:lnTo>
                  <a:lnTo>
                    <a:pt x="32440" y="163842"/>
                  </a:lnTo>
                  <a:lnTo>
                    <a:pt x="27570" y="160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807">
              <a:extLst>
                <a:ext uri="{FF2B5EF4-FFF2-40B4-BE49-F238E27FC236}">
                  <a16:creationId xmlns:a16="http://schemas.microsoft.com/office/drawing/2014/main" xmlns="" id="{F15240ED-3BF9-4E39-94CE-1D0D3506952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46300" y="3333750"/>
              <a:ext cx="977901" cy="133351"/>
            </a:xfrm>
            <a:custGeom>
              <a:avLst/>
              <a:gdLst/>
              <a:ahLst/>
              <a:cxnLst/>
              <a:rect l="0" t="0" r="0" b="0"/>
              <a:pathLst>
                <a:path w="977901" h="133351">
                  <a:moveTo>
                    <a:pt x="0" y="133350"/>
                  </a:moveTo>
                  <a:lnTo>
                    <a:pt x="0" y="133350"/>
                  </a:lnTo>
                  <a:lnTo>
                    <a:pt x="45826" y="131468"/>
                  </a:lnTo>
                  <a:lnTo>
                    <a:pt x="90923" y="126164"/>
                  </a:lnTo>
                  <a:lnTo>
                    <a:pt x="122704" y="120798"/>
                  </a:lnTo>
                  <a:lnTo>
                    <a:pt x="158003" y="114398"/>
                  </a:lnTo>
                  <a:lnTo>
                    <a:pt x="202702" y="106605"/>
                  </a:lnTo>
                  <a:lnTo>
                    <a:pt x="253668" y="97881"/>
                  </a:lnTo>
                  <a:lnTo>
                    <a:pt x="308812" y="88538"/>
                  </a:lnTo>
                  <a:lnTo>
                    <a:pt x="369563" y="78780"/>
                  </a:lnTo>
                  <a:lnTo>
                    <a:pt x="434054" y="68748"/>
                  </a:lnTo>
                  <a:lnTo>
                    <a:pt x="501036" y="58532"/>
                  </a:lnTo>
                  <a:lnTo>
                    <a:pt x="568268" y="48899"/>
                  </a:lnTo>
                  <a:lnTo>
                    <a:pt x="635668" y="39655"/>
                  </a:lnTo>
                  <a:lnTo>
                    <a:pt x="703178" y="30670"/>
                  </a:lnTo>
                  <a:lnTo>
                    <a:pt x="760886" y="22563"/>
                  </a:lnTo>
                  <a:lnTo>
                    <a:pt x="812057" y="15042"/>
                  </a:lnTo>
                  <a:lnTo>
                    <a:pt x="858871" y="7911"/>
                  </a:lnTo>
                  <a:lnTo>
                    <a:pt x="892903" y="3863"/>
                  </a:lnTo>
                  <a:lnTo>
                    <a:pt x="938242" y="1246"/>
                  </a:lnTo>
                  <a:lnTo>
                    <a:pt x="977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808">
              <a:extLst>
                <a:ext uri="{FF2B5EF4-FFF2-40B4-BE49-F238E27FC236}">
                  <a16:creationId xmlns:a16="http://schemas.microsoft.com/office/drawing/2014/main" xmlns="" id="{370FBA16-71ED-40B3-929E-63C00638092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93578" y="3138927"/>
              <a:ext cx="92206" cy="100940"/>
            </a:xfrm>
            <a:custGeom>
              <a:avLst/>
              <a:gdLst/>
              <a:ahLst/>
              <a:cxnLst/>
              <a:rect l="0" t="0" r="0" b="0"/>
              <a:pathLst>
                <a:path w="92206" h="100940">
                  <a:moveTo>
                    <a:pt x="48072" y="17023"/>
                  </a:moveTo>
                  <a:lnTo>
                    <a:pt x="48072" y="17023"/>
                  </a:lnTo>
                  <a:lnTo>
                    <a:pt x="48072" y="4814"/>
                  </a:lnTo>
                  <a:lnTo>
                    <a:pt x="47366" y="2533"/>
                  </a:lnTo>
                  <a:lnTo>
                    <a:pt x="46191" y="1013"/>
                  </a:lnTo>
                  <a:lnTo>
                    <a:pt x="44701" y="0"/>
                  </a:lnTo>
                  <a:lnTo>
                    <a:pt x="39283" y="755"/>
                  </a:lnTo>
                  <a:lnTo>
                    <a:pt x="35863" y="1944"/>
                  </a:lnTo>
                  <a:lnTo>
                    <a:pt x="20936" y="17102"/>
                  </a:lnTo>
                  <a:lnTo>
                    <a:pt x="6479" y="39467"/>
                  </a:lnTo>
                  <a:lnTo>
                    <a:pt x="0" y="63968"/>
                  </a:lnTo>
                  <a:lnTo>
                    <a:pt x="1451" y="89102"/>
                  </a:lnTo>
                  <a:lnTo>
                    <a:pt x="4997" y="94709"/>
                  </a:lnTo>
                  <a:lnTo>
                    <a:pt x="10184" y="98447"/>
                  </a:lnTo>
                  <a:lnTo>
                    <a:pt x="16463" y="100939"/>
                  </a:lnTo>
                  <a:lnTo>
                    <a:pt x="32847" y="99945"/>
                  </a:lnTo>
                  <a:lnTo>
                    <a:pt x="42155" y="97704"/>
                  </a:lnTo>
                  <a:lnTo>
                    <a:pt x="60024" y="85807"/>
                  </a:lnTo>
                  <a:lnTo>
                    <a:pt x="82187" y="61158"/>
                  </a:lnTo>
                  <a:lnTo>
                    <a:pt x="87748" y="52796"/>
                  </a:lnTo>
                  <a:lnTo>
                    <a:pt x="92047" y="35979"/>
                  </a:lnTo>
                  <a:lnTo>
                    <a:pt x="92205" y="27544"/>
                  </a:lnTo>
                  <a:lnTo>
                    <a:pt x="90194" y="21214"/>
                  </a:lnTo>
                  <a:lnTo>
                    <a:pt x="86737" y="16289"/>
                  </a:lnTo>
                  <a:lnTo>
                    <a:pt x="82314" y="12300"/>
                  </a:lnTo>
                  <a:lnTo>
                    <a:pt x="69876" y="7868"/>
                  </a:lnTo>
                  <a:lnTo>
                    <a:pt x="48072" y="4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809">
              <a:extLst>
                <a:ext uri="{FF2B5EF4-FFF2-40B4-BE49-F238E27FC236}">
                  <a16:creationId xmlns:a16="http://schemas.microsoft.com/office/drawing/2014/main" xmlns="" id="{03099F08-763E-4C96-96C9-B6AA87B527D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63354" y="2867646"/>
              <a:ext cx="284647" cy="283593"/>
            </a:xfrm>
            <a:custGeom>
              <a:avLst/>
              <a:gdLst/>
              <a:ahLst/>
              <a:cxnLst/>
              <a:rect l="0" t="0" r="0" b="0"/>
              <a:pathLst>
                <a:path w="284647" h="283593">
                  <a:moveTo>
                    <a:pt x="113196" y="27954"/>
                  </a:moveTo>
                  <a:lnTo>
                    <a:pt x="113196" y="27954"/>
                  </a:lnTo>
                  <a:lnTo>
                    <a:pt x="113196" y="21212"/>
                  </a:lnTo>
                  <a:lnTo>
                    <a:pt x="111314" y="16021"/>
                  </a:lnTo>
                  <a:lnTo>
                    <a:pt x="109825" y="13648"/>
                  </a:lnTo>
                  <a:lnTo>
                    <a:pt x="108127" y="12067"/>
                  </a:lnTo>
                  <a:lnTo>
                    <a:pt x="104358" y="10310"/>
                  </a:lnTo>
                  <a:lnTo>
                    <a:pt x="98449" y="11410"/>
                  </a:lnTo>
                  <a:lnTo>
                    <a:pt x="89709" y="15662"/>
                  </a:lnTo>
                  <a:lnTo>
                    <a:pt x="68215" y="32779"/>
                  </a:lnTo>
                  <a:lnTo>
                    <a:pt x="39818" y="69993"/>
                  </a:lnTo>
                  <a:lnTo>
                    <a:pt x="19435" y="105434"/>
                  </a:lnTo>
                  <a:lnTo>
                    <a:pt x="6143" y="142823"/>
                  </a:lnTo>
                  <a:lnTo>
                    <a:pt x="0" y="178490"/>
                  </a:lnTo>
                  <a:lnTo>
                    <a:pt x="5181" y="221665"/>
                  </a:lnTo>
                  <a:lnTo>
                    <a:pt x="14389" y="245751"/>
                  </a:lnTo>
                  <a:lnTo>
                    <a:pt x="29300" y="264453"/>
                  </a:lnTo>
                  <a:lnTo>
                    <a:pt x="38216" y="272403"/>
                  </a:lnTo>
                  <a:lnTo>
                    <a:pt x="59410" y="281237"/>
                  </a:lnTo>
                  <a:lnTo>
                    <a:pt x="70989" y="283592"/>
                  </a:lnTo>
                  <a:lnTo>
                    <a:pt x="95143" y="280565"/>
                  </a:lnTo>
                  <a:lnTo>
                    <a:pt x="107510" y="276795"/>
                  </a:lnTo>
                  <a:lnTo>
                    <a:pt x="128778" y="261317"/>
                  </a:lnTo>
                  <a:lnTo>
                    <a:pt x="158500" y="225039"/>
                  </a:lnTo>
                  <a:lnTo>
                    <a:pt x="176370" y="194569"/>
                  </a:lnTo>
                  <a:lnTo>
                    <a:pt x="186664" y="162213"/>
                  </a:lnTo>
                  <a:lnTo>
                    <a:pt x="191709" y="129017"/>
                  </a:lnTo>
                  <a:lnTo>
                    <a:pt x="192668" y="82358"/>
                  </a:lnTo>
                  <a:lnTo>
                    <a:pt x="188733" y="55661"/>
                  </a:lnTo>
                  <a:lnTo>
                    <a:pt x="179929" y="32037"/>
                  </a:lnTo>
                  <a:lnTo>
                    <a:pt x="165198" y="15422"/>
                  </a:lnTo>
                  <a:lnTo>
                    <a:pt x="146891" y="4746"/>
                  </a:lnTo>
                  <a:lnTo>
                    <a:pt x="126996" y="0"/>
                  </a:lnTo>
                  <a:lnTo>
                    <a:pt x="108275" y="1654"/>
                  </a:lnTo>
                  <a:lnTo>
                    <a:pt x="99332" y="4071"/>
                  </a:lnTo>
                  <a:lnTo>
                    <a:pt x="83751" y="14282"/>
                  </a:lnTo>
                  <a:lnTo>
                    <a:pt x="76633" y="20956"/>
                  </a:lnTo>
                  <a:lnTo>
                    <a:pt x="68723" y="35898"/>
                  </a:lnTo>
                  <a:lnTo>
                    <a:pt x="66614" y="43833"/>
                  </a:lnTo>
                  <a:lnTo>
                    <a:pt x="67325" y="51240"/>
                  </a:lnTo>
                  <a:lnTo>
                    <a:pt x="73759" y="65115"/>
                  </a:lnTo>
                  <a:lnTo>
                    <a:pt x="89318" y="74573"/>
                  </a:lnTo>
                  <a:lnTo>
                    <a:pt x="125641" y="81984"/>
                  </a:lnTo>
                  <a:lnTo>
                    <a:pt x="172152" y="80417"/>
                  </a:lnTo>
                  <a:lnTo>
                    <a:pt x="217918" y="72897"/>
                  </a:lnTo>
                  <a:lnTo>
                    <a:pt x="264567" y="67405"/>
                  </a:lnTo>
                  <a:lnTo>
                    <a:pt x="284646" y="66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810">
              <a:extLst>
                <a:ext uri="{FF2B5EF4-FFF2-40B4-BE49-F238E27FC236}">
                  <a16:creationId xmlns:a16="http://schemas.microsoft.com/office/drawing/2014/main" xmlns="" id="{2688A040-4869-44D5-B5D7-AAF9F517B9E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33815" y="3003550"/>
              <a:ext cx="188736" cy="22161"/>
            </a:xfrm>
            <a:custGeom>
              <a:avLst/>
              <a:gdLst/>
              <a:ahLst/>
              <a:cxnLst/>
              <a:rect l="0" t="0" r="0" b="0"/>
              <a:pathLst>
                <a:path w="188736" h="22161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117" y="19167"/>
                  </a:lnTo>
                  <a:lnTo>
                    <a:pt x="2129" y="22160"/>
                  </a:lnTo>
                  <a:lnTo>
                    <a:pt x="36634" y="15327"/>
                  </a:lnTo>
                  <a:lnTo>
                    <a:pt x="83226" y="9323"/>
                  </a:lnTo>
                  <a:lnTo>
                    <a:pt x="128937" y="6526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811">
              <a:extLst>
                <a:ext uri="{FF2B5EF4-FFF2-40B4-BE49-F238E27FC236}">
                  <a16:creationId xmlns:a16="http://schemas.microsoft.com/office/drawing/2014/main" xmlns="" id="{5C0074DC-EF48-4108-B158-A4CA50CF6A0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28734" y="2642388"/>
              <a:ext cx="176317" cy="176836"/>
            </a:xfrm>
            <a:custGeom>
              <a:avLst/>
              <a:gdLst/>
              <a:ahLst/>
              <a:cxnLst/>
              <a:rect l="0" t="0" r="0" b="0"/>
              <a:pathLst>
                <a:path w="176317" h="176836">
                  <a:moveTo>
                    <a:pt x="17566" y="75412"/>
                  </a:moveTo>
                  <a:lnTo>
                    <a:pt x="17566" y="75412"/>
                  </a:lnTo>
                  <a:lnTo>
                    <a:pt x="17566" y="64477"/>
                  </a:lnTo>
                  <a:lnTo>
                    <a:pt x="16860" y="64594"/>
                  </a:lnTo>
                  <a:lnTo>
                    <a:pt x="14195" y="66606"/>
                  </a:lnTo>
                  <a:lnTo>
                    <a:pt x="8106" y="110942"/>
                  </a:lnTo>
                  <a:lnTo>
                    <a:pt x="1142" y="151522"/>
                  </a:lnTo>
                  <a:lnTo>
                    <a:pt x="0" y="169538"/>
                  </a:lnTo>
                  <a:lnTo>
                    <a:pt x="2233" y="176747"/>
                  </a:lnTo>
                  <a:lnTo>
                    <a:pt x="3816" y="176835"/>
                  </a:lnTo>
                  <a:lnTo>
                    <a:pt x="7457" y="171289"/>
                  </a:lnTo>
                  <a:lnTo>
                    <a:pt x="16954" y="133862"/>
                  </a:lnTo>
                  <a:lnTo>
                    <a:pt x="31966" y="91006"/>
                  </a:lnTo>
                  <a:lnTo>
                    <a:pt x="49820" y="51575"/>
                  </a:lnTo>
                  <a:lnTo>
                    <a:pt x="74815" y="11933"/>
                  </a:lnTo>
                  <a:lnTo>
                    <a:pt x="81132" y="5576"/>
                  </a:lnTo>
                  <a:lnTo>
                    <a:pt x="86755" y="2044"/>
                  </a:lnTo>
                  <a:lnTo>
                    <a:pt x="91914" y="394"/>
                  </a:lnTo>
                  <a:lnTo>
                    <a:pt x="96764" y="0"/>
                  </a:lnTo>
                  <a:lnTo>
                    <a:pt x="102115" y="2560"/>
                  </a:lnTo>
                  <a:lnTo>
                    <a:pt x="113705" y="12930"/>
                  </a:lnTo>
                  <a:lnTo>
                    <a:pt x="122148" y="30709"/>
                  </a:lnTo>
                  <a:lnTo>
                    <a:pt x="136688" y="76616"/>
                  </a:lnTo>
                  <a:lnTo>
                    <a:pt x="153854" y="115605"/>
                  </a:lnTo>
                  <a:lnTo>
                    <a:pt x="176316" y="1452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812">
              <a:extLst>
                <a:ext uri="{FF2B5EF4-FFF2-40B4-BE49-F238E27FC236}">
                  <a16:creationId xmlns:a16="http://schemas.microsoft.com/office/drawing/2014/main" xmlns="" id="{EAACE5A7-2FFB-4E08-9ED7-C8525EDDD46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94947" y="2867540"/>
              <a:ext cx="260904" cy="269266"/>
            </a:xfrm>
            <a:custGeom>
              <a:avLst/>
              <a:gdLst/>
              <a:ahLst/>
              <a:cxnLst/>
              <a:rect l="0" t="0" r="0" b="0"/>
              <a:pathLst>
                <a:path w="260904" h="269266">
                  <a:moveTo>
                    <a:pt x="114853" y="28060"/>
                  </a:moveTo>
                  <a:lnTo>
                    <a:pt x="114853" y="28060"/>
                  </a:lnTo>
                  <a:lnTo>
                    <a:pt x="114853" y="21318"/>
                  </a:lnTo>
                  <a:lnTo>
                    <a:pt x="112971" y="16127"/>
                  </a:lnTo>
                  <a:lnTo>
                    <a:pt x="111482" y="13754"/>
                  </a:lnTo>
                  <a:lnTo>
                    <a:pt x="102644" y="7045"/>
                  </a:lnTo>
                  <a:lnTo>
                    <a:pt x="91088" y="3959"/>
                  </a:lnTo>
                  <a:lnTo>
                    <a:pt x="79126" y="10763"/>
                  </a:lnTo>
                  <a:lnTo>
                    <a:pt x="63696" y="26017"/>
                  </a:lnTo>
                  <a:lnTo>
                    <a:pt x="35882" y="67044"/>
                  </a:lnTo>
                  <a:lnTo>
                    <a:pt x="18136" y="101125"/>
                  </a:lnTo>
                  <a:lnTo>
                    <a:pt x="6486" y="135557"/>
                  </a:lnTo>
                  <a:lnTo>
                    <a:pt x="368" y="169675"/>
                  </a:lnTo>
                  <a:lnTo>
                    <a:pt x="0" y="203653"/>
                  </a:lnTo>
                  <a:lnTo>
                    <a:pt x="10502" y="244404"/>
                  </a:lnTo>
                  <a:lnTo>
                    <a:pt x="17064" y="253428"/>
                  </a:lnTo>
                  <a:lnTo>
                    <a:pt x="33761" y="265336"/>
                  </a:lnTo>
                  <a:lnTo>
                    <a:pt x="52942" y="269218"/>
                  </a:lnTo>
                  <a:lnTo>
                    <a:pt x="62996" y="269265"/>
                  </a:lnTo>
                  <a:lnTo>
                    <a:pt x="85455" y="259910"/>
                  </a:lnTo>
                  <a:lnTo>
                    <a:pt x="108137" y="241877"/>
                  </a:lnTo>
                  <a:lnTo>
                    <a:pt x="135362" y="199285"/>
                  </a:lnTo>
                  <a:lnTo>
                    <a:pt x="147722" y="164838"/>
                  </a:lnTo>
                  <a:lnTo>
                    <a:pt x="156037" y="126480"/>
                  </a:lnTo>
                  <a:lnTo>
                    <a:pt x="159968" y="87324"/>
                  </a:lnTo>
                  <a:lnTo>
                    <a:pt x="157011" y="51107"/>
                  </a:lnTo>
                  <a:lnTo>
                    <a:pt x="147231" y="23722"/>
                  </a:lnTo>
                  <a:lnTo>
                    <a:pt x="140672" y="12468"/>
                  </a:lnTo>
                  <a:lnTo>
                    <a:pt x="131360" y="5671"/>
                  </a:lnTo>
                  <a:lnTo>
                    <a:pt x="107843" y="0"/>
                  </a:lnTo>
                  <a:lnTo>
                    <a:pt x="79046" y="9239"/>
                  </a:lnTo>
                  <a:lnTo>
                    <a:pt x="51667" y="26751"/>
                  </a:lnTo>
                  <a:lnTo>
                    <a:pt x="34794" y="46293"/>
                  </a:lnTo>
                  <a:lnTo>
                    <a:pt x="31142" y="55737"/>
                  </a:lnTo>
                  <a:lnTo>
                    <a:pt x="30846" y="73757"/>
                  </a:lnTo>
                  <a:lnTo>
                    <a:pt x="35565" y="81102"/>
                  </a:lnTo>
                  <a:lnTo>
                    <a:pt x="52097" y="93027"/>
                  </a:lnTo>
                  <a:lnTo>
                    <a:pt x="79200" y="97386"/>
                  </a:lnTo>
                  <a:lnTo>
                    <a:pt x="113824" y="94855"/>
                  </a:lnTo>
                  <a:lnTo>
                    <a:pt x="155083" y="84322"/>
                  </a:lnTo>
                  <a:lnTo>
                    <a:pt x="193646" y="72115"/>
                  </a:lnTo>
                  <a:lnTo>
                    <a:pt x="235801" y="55225"/>
                  </a:lnTo>
                  <a:lnTo>
                    <a:pt x="260903" y="40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8" name="SMARTInkShape-3813">
            <a:extLst>
              <a:ext uri="{FF2B5EF4-FFF2-40B4-BE49-F238E27FC236}">
                <a16:creationId xmlns:a16="http://schemas.microsoft.com/office/drawing/2014/main" xmlns="" id="{CCB0F5D9-977E-4C86-9E2F-5A2F1332E3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10250" y="4959822"/>
            <a:ext cx="5200651" cy="115872"/>
          </a:xfrm>
          <a:custGeom>
            <a:avLst/>
            <a:gdLst/>
            <a:ahLst/>
            <a:cxnLst/>
            <a:rect l="0" t="0" r="0" b="0"/>
            <a:pathLst>
              <a:path w="5200651" h="115872">
                <a:moveTo>
                  <a:pt x="0" y="82078"/>
                </a:moveTo>
                <a:lnTo>
                  <a:pt x="0" y="82078"/>
                </a:lnTo>
                <a:lnTo>
                  <a:pt x="36899" y="77714"/>
                </a:lnTo>
                <a:lnTo>
                  <a:pt x="68611" y="76611"/>
                </a:lnTo>
                <a:lnTo>
                  <a:pt x="109515" y="74239"/>
                </a:lnTo>
                <a:lnTo>
                  <a:pt x="155918" y="70833"/>
                </a:lnTo>
                <a:lnTo>
                  <a:pt x="180146" y="68937"/>
                </a:lnTo>
                <a:lnTo>
                  <a:pt x="204763" y="66967"/>
                </a:lnTo>
                <a:lnTo>
                  <a:pt x="232464" y="64243"/>
                </a:lnTo>
                <a:lnTo>
                  <a:pt x="262221" y="61016"/>
                </a:lnTo>
                <a:lnTo>
                  <a:pt x="293347" y="57453"/>
                </a:lnTo>
                <a:lnTo>
                  <a:pt x="327504" y="54372"/>
                </a:lnTo>
                <a:lnTo>
                  <a:pt x="363680" y="51613"/>
                </a:lnTo>
                <a:lnTo>
                  <a:pt x="401203" y="49068"/>
                </a:lnTo>
                <a:lnTo>
                  <a:pt x="441035" y="46666"/>
                </a:lnTo>
                <a:lnTo>
                  <a:pt x="482407" y="44359"/>
                </a:lnTo>
                <a:lnTo>
                  <a:pt x="524805" y="42115"/>
                </a:lnTo>
                <a:lnTo>
                  <a:pt x="570004" y="39914"/>
                </a:lnTo>
                <a:lnTo>
                  <a:pt x="617068" y="37740"/>
                </a:lnTo>
                <a:lnTo>
                  <a:pt x="665378" y="35586"/>
                </a:lnTo>
                <a:lnTo>
                  <a:pt x="718751" y="32740"/>
                </a:lnTo>
                <a:lnTo>
                  <a:pt x="775502" y="29430"/>
                </a:lnTo>
                <a:lnTo>
                  <a:pt x="834501" y="25812"/>
                </a:lnTo>
                <a:lnTo>
                  <a:pt x="897823" y="21990"/>
                </a:lnTo>
                <a:lnTo>
                  <a:pt x="964026" y="18030"/>
                </a:lnTo>
                <a:lnTo>
                  <a:pt x="1032150" y="13979"/>
                </a:lnTo>
                <a:lnTo>
                  <a:pt x="1102967" y="10573"/>
                </a:lnTo>
                <a:lnTo>
                  <a:pt x="1175577" y="7597"/>
                </a:lnTo>
                <a:lnTo>
                  <a:pt x="1249385" y="4908"/>
                </a:lnTo>
                <a:lnTo>
                  <a:pt x="1328224" y="3115"/>
                </a:lnTo>
                <a:lnTo>
                  <a:pt x="1410415" y="1919"/>
                </a:lnTo>
                <a:lnTo>
                  <a:pt x="1494844" y="1122"/>
                </a:lnTo>
                <a:lnTo>
                  <a:pt x="1581468" y="591"/>
                </a:lnTo>
                <a:lnTo>
                  <a:pt x="1669556" y="236"/>
                </a:lnTo>
                <a:lnTo>
                  <a:pt x="1758621" y="0"/>
                </a:lnTo>
                <a:lnTo>
                  <a:pt x="1849041" y="548"/>
                </a:lnTo>
                <a:lnTo>
                  <a:pt x="1940367" y="1619"/>
                </a:lnTo>
                <a:lnTo>
                  <a:pt x="2032295" y="3039"/>
                </a:lnTo>
                <a:lnTo>
                  <a:pt x="2127447" y="4691"/>
                </a:lnTo>
                <a:lnTo>
                  <a:pt x="2224748" y="6497"/>
                </a:lnTo>
                <a:lnTo>
                  <a:pt x="2323481" y="8408"/>
                </a:lnTo>
                <a:lnTo>
                  <a:pt x="2422466" y="10387"/>
                </a:lnTo>
                <a:lnTo>
                  <a:pt x="2521616" y="12412"/>
                </a:lnTo>
                <a:lnTo>
                  <a:pt x="2620877" y="14467"/>
                </a:lnTo>
                <a:lnTo>
                  <a:pt x="2721623" y="16543"/>
                </a:lnTo>
                <a:lnTo>
                  <a:pt x="2823360" y="18632"/>
                </a:lnTo>
                <a:lnTo>
                  <a:pt x="2925756" y="20731"/>
                </a:lnTo>
                <a:lnTo>
                  <a:pt x="3030004" y="23540"/>
                </a:lnTo>
                <a:lnTo>
                  <a:pt x="3135485" y="26825"/>
                </a:lnTo>
                <a:lnTo>
                  <a:pt x="3241790" y="30427"/>
                </a:lnTo>
                <a:lnTo>
                  <a:pt x="3346527" y="34238"/>
                </a:lnTo>
                <a:lnTo>
                  <a:pt x="3450218" y="38190"/>
                </a:lnTo>
                <a:lnTo>
                  <a:pt x="3553212" y="42236"/>
                </a:lnTo>
                <a:lnTo>
                  <a:pt x="3652919" y="46345"/>
                </a:lnTo>
                <a:lnTo>
                  <a:pt x="3750434" y="50494"/>
                </a:lnTo>
                <a:lnTo>
                  <a:pt x="3846490" y="54672"/>
                </a:lnTo>
                <a:lnTo>
                  <a:pt x="3940159" y="58163"/>
                </a:lnTo>
                <a:lnTo>
                  <a:pt x="4032241" y="61196"/>
                </a:lnTo>
                <a:lnTo>
                  <a:pt x="4123261" y="63923"/>
                </a:lnTo>
                <a:lnTo>
                  <a:pt x="4210046" y="66447"/>
                </a:lnTo>
                <a:lnTo>
                  <a:pt x="4294008" y="68835"/>
                </a:lnTo>
                <a:lnTo>
                  <a:pt x="4376089" y="71133"/>
                </a:lnTo>
                <a:lnTo>
                  <a:pt x="4454093" y="74077"/>
                </a:lnTo>
                <a:lnTo>
                  <a:pt x="4529377" y="77449"/>
                </a:lnTo>
                <a:lnTo>
                  <a:pt x="4602853" y="81109"/>
                </a:lnTo>
                <a:lnTo>
                  <a:pt x="4670885" y="84960"/>
                </a:lnTo>
                <a:lnTo>
                  <a:pt x="4735287" y="88938"/>
                </a:lnTo>
                <a:lnTo>
                  <a:pt x="4797274" y="93001"/>
                </a:lnTo>
                <a:lnTo>
                  <a:pt x="4852712" y="97122"/>
                </a:lnTo>
                <a:lnTo>
                  <a:pt x="4903779" y="101280"/>
                </a:lnTo>
                <a:lnTo>
                  <a:pt x="4951937" y="105461"/>
                </a:lnTo>
                <a:lnTo>
                  <a:pt x="4994625" y="108956"/>
                </a:lnTo>
                <a:lnTo>
                  <a:pt x="5033666" y="111992"/>
                </a:lnTo>
                <a:lnTo>
                  <a:pt x="5070279" y="114720"/>
                </a:lnTo>
                <a:lnTo>
                  <a:pt x="5101034" y="115834"/>
                </a:lnTo>
                <a:lnTo>
                  <a:pt x="5127889" y="115871"/>
                </a:lnTo>
                <a:lnTo>
                  <a:pt x="5168312" y="114736"/>
                </a:lnTo>
                <a:lnTo>
                  <a:pt x="5200650" y="1138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7" name="SMARTInkShape-Group723">
            <a:extLst>
              <a:ext uri="{FF2B5EF4-FFF2-40B4-BE49-F238E27FC236}">
                <a16:creationId xmlns:a16="http://schemas.microsoft.com/office/drawing/2014/main" xmlns="" id="{ADF6873C-375C-480F-A306-CE47BDB8F442}"/>
              </a:ext>
            </a:extLst>
          </p:cNvPr>
          <p:cNvGrpSpPr/>
          <p:nvPr/>
        </p:nvGrpSpPr>
        <p:grpSpPr>
          <a:xfrm>
            <a:off x="5867400" y="2884200"/>
            <a:ext cx="5473701" cy="2780001"/>
            <a:chOff x="5867400" y="2884200"/>
            <a:chExt cx="5473701" cy="2780001"/>
          </a:xfrm>
        </p:grpSpPr>
        <p:sp>
          <p:nvSpPr>
            <p:cNvPr id="889" name="SMARTInkShape-3814">
              <a:extLst>
                <a:ext uri="{FF2B5EF4-FFF2-40B4-BE49-F238E27FC236}">
                  <a16:creationId xmlns:a16="http://schemas.microsoft.com/office/drawing/2014/main" xmlns="" id="{A93130D4-3E57-4C5D-B04E-8668CC9739C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033000" y="5543550"/>
              <a:ext cx="177801" cy="120651"/>
            </a:xfrm>
            <a:custGeom>
              <a:avLst/>
              <a:gdLst/>
              <a:ahLst/>
              <a:cxnLst/>
              <a:rect l="0" t="0" r="0" b="0"/>
              <a:pathLst>
                <a:path w="177801" h="120651">
                  <a:moveTo>
                    <a:pt x="0" y="0"/>
                  </a:moveTo>
                  <a:lnTo>
                    <a:pt x="0" y="0"/>
                  </a:lnTo>
                  <a:lnTo>
                    <a:pt x="12243" y="706"/>
                  </a:lnTo>
                  <a:lnTo>
                    <a:pt x="35504" y="8838"/>
                  </a:lnTo>
                  <a:lnTo>
                    <a:pt x="42356" y="14748"/>
                  </a:lnTo>
                  <a:lnTo>
                    <a:pt x="45169" y="18298"/>
                  </a:lnTo>
                  <a:lnTo>
                    <a:pt x="48297" y="27888"/>
                  </a:lnTo>
                  <a:lnTo>
                    <a:pt x="49132" y="33408"/>
                  </a:lnTo>
                  <a:lnTo>
                    <a:pt x="43564" y="54662"/>
                  </a:lnTo>
                  <a:lnTo>
                    <a:pt x="29039" y="76989"/>
                  </a:lnTo>
                  <a:lnTo>
                    <a:pt x="13422" y="94455"/>
                  </a:lnTo>
                  <a:lnTo>
                    <a:pt x="13885" y="94720"/>
                  </a:lnTo>
                  <a:lnTo>
                    <a:pt x="58568" y="101703"/>
                  </a:lnTo>
                  <a:lnTo>
                    <a:pt x="95356" y="106491"/>
                  </a:lnTo>
                  <a:lnTo>
                    <a:pt x="132676" y="112378"/>
                  </a:lnTo>
                  <a:lnTo>
                    <a:pt x="1778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815">
              <a:extLst>
                <a:ext uri="{FF2B5EF4-FFF2-40B4-BE49-F238E27FC236}">
                  <a16:creationId xmlns:a16="http://schemas.microsoft.com/office/drawing/2014/main" xmlns="" id="{82524C00-FF4C-4BA7-B7EA-2458A27DF0D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60324" y="5277733"/>
              <a:ext cx="140577" cy="164218"/>
            </a:xfrm>
            <a:custGeom>
              <a:avLst/>
              <a:gdLst/>
              <a:ahLst/>
              <a:cxnLst/>
              <a:rect l="0" t="0" r="0" b="0"/>
              <a:pathLst>
                <a:path w="140577" h="164218">
                  <a:moveTo>
                    <a:pt x="127876" y="5467"/>
                  </a:moveTo>
                  <a:lnTo>
                    <a:pt x="127876" y="5467"/>
                  </a:lnTo>
                  <a:lnTo>
                    <a:pt x="127876" y="2096"/>
                  </a:lnTo>
                  <a:lnTo>
                    <a:pt x="127171" y="1103"/>
                  </a:lnTo>
                  <a:lnTo>
                    <a:pt x="125994" y="441"/>
                  </a:lnTo>
                  <a:lnTo>
                    <a:pt x="124505" y="0"/>
                  </a:lnTo>
                  <a:lnTo>
                    <a:pt x="122807" y="1116"/>
                  </a:lnTo>
                  <a:lnTo>
                    <a:pt x="94963" y="42460"/>
                  </a:lnTo>
                  <a:lnTo>
                    <a:pt x="63754" y="85681"/>
                  </a:lnTo>
                  <a:lnTo>
                    <a:pt x="37302" y="110843"/>
                  </a:lnTo>
                  <a:lnTo>
                    <a:pt x="22004" y="117447"/>
                  </a:lnTo>
                  <a:lnTo>
                    <a:pt x="14962" y="118221"/>
                  </a:lnTo>
                  <a:lnTo>
                    <a:pt x="9561" y="116620"/>
                  </a:lnTo>
                  <a:lnTo>
                    <a:pt x="5256" y="113436"/>
                  </a:lnTo>
                  <a:lnTo>
                    <a:pt x="1678" y="109196"/>
                  </a:lnTo>
                  <a:lnTo>
                    <a:pt x="0" y="104253"/>
                  </a:lnTo>
                  <a:lnTo>
                    <a:pt x="16" y="93116"/>
                  </a:lnTo>
                  <a:lnTo>
                    <a:pt x="6138" y="81111"/>
                  </a:lnTo>
                  <a:lnTo>
                    <a:pt x="15915" y="70131"/>
                  </a:lnTo>
                  <a:lnTo>
                    <a:pt x="27315" y="62899"/>
                  </a:lnTo>
                  <a:lnTo>
                    <a:pt x="45082" y="62977"/>
                  </a:lnTo>
                  <a:lnTo>
                    <a:pt x="65678" y="68421"/>
                  </a:lnTo>
                  <a:lnTo>
                    <a:pt x="84240" y="77896"/>
                  </a:lnTo>
                  <a:lnTo>
                    <a:pt x="107186" y="101873"/>
                  </a:lnTo>
                  <a:lnTo>
                    <a:pt x="131570" y="143159"/>
                  </a:lnTo>
                  <a:lnTo>
                    <a:pt x="140576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816">
              <a:extLst>
                <a:ext uri="{FF2B5EF4-FFF2-40B4-BE49-F238E27FC236}">
                  <a16:creationId xmlns:a16="http://schemas.microsoft.com/office/drawing/2014/main" xmlns="" id="{7F06DADC-C075-4355-B749-C67A195080B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31200" y="39052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817">
              <a:extLst>
                <a:ext uri="{FF2B5EF4-FFF2-40B4-BE49-F238E27FC236}">
                  <a16:creationId xmlns:a16="http://schemas.microsoft.com/office/drawing/2014/main" xmlns="" id="{DB53427B-9658-49D3-AC2D-0286A7260BC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74050" y="3067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7" y="5775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818">
              <a:extLst>
                <a:ext uri="{FF2B5EF4-FFF2-40B4-BE49-F238E27FC236}">
                  <a16:creationId xmlns:a16="http://schemas.microsoft.com/office/drawing/2014/main" xmlns="" id="{33BC71FB-78DF-46A0-9111-AF09C5E966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47536" y="5245100"/>
              <a:ext cx="146475" cy="178460"/>
            </a:xfrm>
            <a:custGeom>
              <a:avLst/>
              <a:gdLst/>
              <a:ahLst/>
              <a:cxnLst/>
              <a:rect l="0" t="0" r="0" b="0"/>
              <a:pathLst>
                <a:path w="146475" h="178460">
                  <a:moveTo>
                    <a:pt x="67814" y="57150"/>
                  </a:moveTo>
                  <a:lnTo>
                    <a:pt x="67814" y="57150"/>
                  </a:lnTo>
                  <a:lnTo>
                    <a:pt x="72839" y="36427"/>
                  </a:lnTo>
                  <a:lnTo>
                    <a:pt x="73902" y="19112"/>
                  </a:lnTo>
                  <a:lnTo>
                    <a:pt x="72578" y="16269"/>
                  </a:lnTo>
                  <a:lnTo>
                    <a:pt x="67344" y="11229"/>
                  </a:lnTo>
                  <a:lnTo>
                    <a:pt x="60314" y="8518"/>
                  </a:lnTo>
                  <a:lnTo>
                    <a:pt x="56464" y="7796"/>
                  </a:lnTo>
                  <a:lnTo>
                    <a:pt x="37562" y="13520"/>
                  </a:lnTo>
                  <a:lnTo>
                    <a:pt x="17457" y="30895"/>
                  </a:lnTo>
                  <a:lnTo>
                    <a:pt x="4837" y="60660"/>
                  </a:lnTo>
                  <a:lnTo>
                    <a:pt x="0" y="96290"/>
                  </a:lnTo>
                  <a:lnTo>
                    <a:pt x="8680" y="133658"/>
                  </a:lnTo>
                  <a:lnTo>
                    <a:pt x="20835" y="153243"/>
                  </a:lnTo>
                  <a:lnTo>
                    <a:pt x="36351" y="167592"/>
                  </a:lnTo>
                  <a:lnTo>
                    <a:pt x="55006" y="176320"/>
                  </a:lnTo>
                  <a:lnTo>
                    <a:pt x="85342" y="178459"/>
                  </a:lnTo>
                  <a:lnTo>
                    <a:pt x="102415" y="170567"/>
                  </a:lnTo>
                  <a:lnTo>
                    <a:pt x="109932" y="164511"/>
                  </a:lnTo>
                  <a:lnTo>
                    <a:pt x="127252" y="135763"/>
                  </a:lnTo>
                  <a:lnTo>
                    <a:pt x="140676" y="93192"/>
                  </a:lnTo>
                  <a:lnTo>
                    <a:pt x="146474" y="62106"/>
                  </a:lnTo>
                  <a:lnTo>
                    <a:pt x="145577" y="43595"/>
                  </a:lnTo>
                  <a:lnTo>
                    <a:pt x="139064" y="27842"/>
                  </a:lnTo>
                  <a:lnTo>
                    <a:pt x="125379" y="10837"/>
                  </a:lnTo>
                  <a:lnTo>
                    <a:pt x="121008" y="7226"/>
                  </a:lnTo>
                  <a:lnTo>
                    <a:pt x="108623" y="3211"/>
                  </a:lnTo>
                  <a:lnTo>
                    <a:pt x="86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819">
              <a:extLst>
                <a:ext uri="{FF2B5EF4-FFF2-40B4-BE49-F238E27FC236}">
                  <a16:creationId xmlns:a16="http://schemas.microsoft.com/office/drawing/2014/main" xmlns="" id="{9E84034D-1C47-4379-AE07-13FCD4588F1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324850" y="4923015"/>
              <a:ext cx="44451" cy="214136"/>
            </a:xfrm>
            <a:custGeom>
              <a:avLst/>
              <a:gdLst/>
              <a:ahLst/>
              <a:cxnLst/>
              <a:rect l="0" t="0" r="0" b="0"/>
              <a:pathLst>
                <a:path w="44451" h="2141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5069" y="823"/>
                  </a:lnTo>
                  <a:lnTo>
                    <a:pt x="8839" y="5500"/>
                  </a:lnTo>
                  <a:lnTo>
                    <a:pt x="17007" y="27187"/>
                  </a:lnTo>
                  <a:lnTo>
                    <a:pt x="21894" y="57614"/>
                  </a:lnTo>
                  <a:lnTo>
                    <a:pt x="19564" y="103691"/>
                  </a:lnTo>
                  <a:lnTo>
                    <a:pt x="13627" y="128486"/>
                  </a:lnTo>
                  <a:lnTo>
                    <a:pt x="12612" y="128813"/>
                  </a:lnTo>
                  <a:lnTo>
                    <a:pt x="11230" y="128326"/>
                  </a:lnTo>
                  <a:lnTo>
                    <a:pt x="9603" y="127296"/>
                  </a:lnTo>
                  <a:lnTo>
                    <a:pt x="2177" y="82031"/>
                  </a:lnTo>
                  <a:lnTo>
                    <a:pt x="2311" y="50744"/>
                  </a:lnTo>
                  <a:lnTo>
                    <a:pt x="6114" y="20265"/>
                  </a:lnTo>
                  <a:lnTo>
                    <a:pt x="8126" y="24254"/>
                  </a:lnTo>
                  <a:lnTo>
                    <a:pt x="19206" y="68548"/>
                  </a:lnTo>
                  <a:lnTo>
                    <a:pt x="25446" y="106322"/>
                  </a:lnTo>
                  <a:lnTo>
                    <a:pt x="33875" y="153641"/>
                  </a:lnTo>
                  <a:lnTo>
                    <a:pt x="37544" y="198834"/>
                  </a:lnTo>
                  <a:lnTo>
                    <a:pt x="38557" y="210157"/>
                  </a:lnTo>
                  <a:lnTo>
                    <a:pt x="39816" y="212188"/>
                  </a:lnTo>
                  <a:lnTo>
                    <a:pt x="4445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820">
              <a:extLst>
                <a:ext uri="{FF2B5EF4-FFF2-40B4-BE49-F238E27FC236}">
                  <a16:creationId xmlns:a16="http://schemas.microsoft.com/office/drawing/2014/main" xmlns="" id="{08E7A45F-E26F-4725-8F7C-6A03749D3BF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67400" y="2884200"/>
              <a:ext cx="5473701" cy="2157701"/>
            </a:xfrm>
            <a:custGeom>
              <a:avLst/>
              <a:gdLst/>
              <a:ahLst/>
              <a:cxnLst/>
              <a:rect l="0" t="0" r="0" b="0"/>
              <a:pathLst>
                <a:path w="5473701" h="2157701">
                  <a:moveTo>
                    <a:pt x="0" y="1960850"/>
                  </a:moveTo>
                  <a:lnTo>
                    <a:pt x="0" y="1960850"/>
                  </a:lnTo>
                  <a:lnTo>
                    <a:pt x="44030" y="1966611"/>
                  </a:lnTo>
                  <a:lnTo>
                    <a:pt x="83304" y="1965202"/>
                  </a:lnTo>
                  <a:lnTo>
                    <a:pt x="125032" y="1958339"/>
                  </a:lnTo>
                  <a:lnTo>
                    <a:pt x="163419" y="1955637"/>
                  </a:lnTo>
                  <a:lnTo>
                    <a:pt x="202702" y="1951466"/>
                  </a:lnTo>
                  <a:lnTo>
                    <a:pt x="244523" y="1942390"/>
                  </a:lnTo>
                  <a:lnTo>
                    <a:pt x="277306" y="1938535"/>
                  </a:lnTo>
                  <a:lnTo>
                    <a:pt x="311629" y="1935409"/>
                  </a:lnTo>
                  <a:lnTo>
                    <a:pt x="343348" y="1929317"/>
                  </a:lnTo>
                  <a:lnTo>
                    <a:pt x="375789" y="1921905"/>
                  </a:lnTo>
                  <a:lnTo>
                    <a:pt x="409023" y="1913908"/>
                  </a:lnTo>
                  <a:lnTo>
                    <a:pt x="442608" y="1905649"/>
                  </a:lnTo>
                  <a:lnTo>
                    <a:pt x="478232" y="1895394"/>
                  </a:lnTo>
                  <a:lnTo>
                    <a:pt x="514526" y="1883781"/>
                  </a:lnTo>
                  <a:lnTo>
                    <a:pt x="549471" y="1871564"/>
                  </a:lnTo>
                  <a:lnTo>
                    <a:pt x="583817" y="1859078"/>
                  </a:lnTo>
                  <a:lnTo>
                    <a:pt x="631123" y="1842031"/>
                  </a:lnTo>
                  <a:lnTo>
                    <a:pt x="671951" y="1826161"/>
                  </a:lnTo>
                  <a:lnTo>
                    <a:pt x="710859" y="1808053"/>
                  </a:lnTo>
                  <a:lnTo>
                    <a:pt x="755191" y="1782971"/>
                  </a:lnTo>
                  <a:lnTo>
                    <a:pt x="800557" y="1752565"/>
                  </a:lnTo>
                  <a:lnTo>
                    <a:pt x="846104" y="1717500"/>
                  </a:lnTo>
                  <a:lnTo>
                    <a:pt x="892285" y="1676811"/>
                  </a:lnTo>
                  <a:lnTo>
                    <a:pt x="928073" y="1641976"/>
                  </a:lnTo>
                  <a:lnTo>
                    <a:pt x="965488" y="1601472"/>
                  </a:lnTo>
                  <a:lnTo>
                    <a:pt x="1006756" y="1558191"/>
                  </a:lnTo>
                  <a:lnTo>
                    <a:pt x="1050264" y="1514087"/>
                  </a:lnTo>
                  <a:lnTo>
                    <a:pt x="1094434" y="1469740"/>
                  </a:lnTo>
                  <a:lnTo>
                    <a:pt x="1124002" y="1438249"/>
                  </a:lnTo>
                  <a:lnTo>
                    <a:pt x="1153606" y="1405438"/>
                  </a:lnTo>
                  <a:lnTo>
                    <a:pt x="1183227" y="1372041"/>
                  </a:lnTo>
                  <a:lnTo>
                    <a:pt x="1210973" y="1338383"/>
                  </a:lnTo>
                  <a:lnTo>
                    <a:pt x="1237415" y="1303903"/>
                  </a:lnTo>
                  <a:lnTo>
                    <a:pt x="1263279" y="1267412"/>
                  </a:lnTo>
                  <a:lnTo>
                    <a:pt x="1288885" y="1230028"/>
                  </a:lnTo>
                  <a:lnTo>
                    <a:pt x="1314377" y="1191540"/>
                  </a:lnTo>
                  <a:lnTo>
                    <a:pt x="1339817" y="1150916"/>
                  </a:lnTo>
                  <a:lnTo>
                    <a:pt x="1363354" y="1111224"/>
                  </a:lnTo>
                  <a:lnTo>
                    <a:pt x="1385574" y="1072416"/>
                  </a:lnTo>
                  <a:lnTo>
                    <a:pt x="1407209" y="1034002"/>
                  </a:lnTo>
                  <a:lnTo>
                    <a:pt x="1426701" y="995762"/>
                  </a:lnTo>
                  <a:lnTo>
                    <a:pt x="1444772" y="956894"/>
                  </a:lnTo>
                  <a:lnTo>
                    <a:pt x="1462210" y="916101"/>
                  </a:lnTo>
                  <a:lnTo>
                    <a:pt x="1479370" y="876334"/>
                  </a:lnTo>
                  <a:lnTo>
                    <a:pt x="1496403" y="837493"/>
                  </a:lnTo>
                  <a:lnTo>
                    <a:pt x="1513380" y="799064"/>
                  </a:lnTo>
                  <a:lnTo>
                    <a:pt x="1530334" y="758935"/>
                  </a:lnTo>
                  <a:lnTo>
                    <a:pt x="1546571" y="718288"/>
                  </a:lnTo>
                  <a:lnTo>
                    <a:pt x="1560842" y="679056"/>
                  </a:lnTo>
                  <a:lnTo>
                    <a:pt x="1576122" y="640453"/>
                  </a:lnTo>
                  <a:lnTo>
                    <a:pt x="1592321" y="602129"/>
                  </a:lnTo>
                  <a:lnTo>
                    <a:pt x="1608928" y="563929"/>
                  </a:lnTo>
                  <a:lnTo>
                    <a:pt x="1627598" y="525785"/>
                  </a:lnTo>
                  <a:lnTo>
                    <a:pt x="1646948" y="488371"/>
                  </a:lnTo>
                  <a:lnTo>
                    <a:pt x="1664957" y="452928"/>
                  </a:lnTo>
                  <a:lnTo>
                    <a:pt x="1684248" y="418360"/>
                  </a:lnTo>
                  <a:lnTo>
                    <a:pt x="1705288" y="384888"/>
                  </a:lnTo>
                  <a:lnTo>
                    <a:pt x="1740933" y="338277"/>
                  </a:lnTo>
                  <a:lnTo>
                    <a:pt x="1779012" y="293892"/>
                  </a:lnTo>
                  <a:lnTo>
                    <a:pt x="1820554" y="253616"/>
                  </a:lnTo>
                  <a:lnTo>
                    <a:pt x="1860693" y="214871"/>
                  </a:lnTo>
                  <a:lnTo>
                    <a:pt x="1903553" y="177286"/>
                  </a:lnTo>
                  <a:lnTo>
                    <a:pt x="1948943" y="143493"/>
                  </a:lnTo>
                  <a:lnTo>
                    <a:pt x="1983797" y="121849"/>
                  </a:lnTo>
                  <a:lnTo>
                    <a:pt x="2020452" y="102352"/>
                  </a:lnTo>
                  <a:lnTo>
                    <a:pt x="2057912" y="84278"/>
                  </a:lnTo>
                  <a:lnTo>
                    <a:pt x="2095727" y="66838"/>
                  </a:lnTo>
                  <a:lnTo>
                    <a:pt x="2131819" y="51562"/>
                  </a:lnTo>
                  <a:lnTo>
                    <a:pt x="2167381" y="38422"/>
                  </a:lnTo>
                  <a:lnTo>
                    <a:pt x="2204352" y="27878"/>
                  </a:lnTo>
                  <a:lnTo>
                    <a:pt x="2238187" y="20370"/>
                  </a:lnTo>
                  <a:lnTo>
                    <a:pt x="2270395" y="14681"/>
                  </a:lnTo>
                  <a:lnTo>
                    <a:pt x="2303523" y="9801"/>
                  </a:lnTo>
                  <a:lnTo>
                    <a:pt x="2338943" y="5280"/>
                  </a:lnTo>
                  <a:lnTo>
                    <a:pt x="2374441" y="1624"/>
                  </a:lnTo>
                  <a:lnTo>
                    <a:pt x="2406681" y="0"/>
                  </a:lnTo>
                  <a:lnTo>
                    <a:pt x="2439355" y="1159"/>
                  </a:lnTo>
                  <a:lnTo>
                    <a:pt x="2472691" y="4026"/>
                  </a:lnTo>
                  <a:lnTo>
                    <a:pt x="2506321" y="7652"/>
                  </a:lnTo>
                  <a:lnTo>
                    <a:pt x="2540084" y="11616"/>
                  </a:lnTo>
                  <a:lnTo>
                    <a:pt x="2573197" y="16435"/>
                  </a:lnTo>
                  <a:lnTo>
                    <a:pt x="2619608" y="27787"/>
                  </a:lnTo>
                  <a:lnTo>
                    <a:pt x="2664639" y="44242"/>
                  </a:lnTo>
                  <a:lnTo>
                    <a:pt x="2709966" y="62523"/>
                  </a:lnTo>
                  <a:lnTo>
                    <a:pt x="2742305" y="75044"/>
                  </a:lnTo>
                  <a:lnTo>
                    <a:pt x="2775493" y="89545"/>
                  </a:lnTo>
                  <a:lnTo>
                    <a:pt x="2809059" y="105398"/>
                  </a:lnTo>
                  <a:lnTo>
                    <a:pt x="2842791" y="121851"/>
                  </a:lnTo>
                  <a:lnTo>
                    <a:pt x="2890145" y="146980"/>
                  </a:lnTo>
                  <a:lnTo>
                    <a:pt x="2935453" y="175671"/>
                  </a:lnTo>
                  <a:lnTo>
                    <a:pt x="2980159" y="209886"/>
                  </a:lnTo>
                  <a:lnTo>
                    <a:pt x="3024686" y="243464"/>
                  </a:lnTo>
                  <a:lnTo>
                    <a:pt x="3069156" y="279126"/>
                  </a:lnTo>
                  <a:lnTo>
                    <a:pt x="3110243" y="316504"/>
                  </a:lnTo>
                  <a:lnTo>
                    <a:pt x="3152598" y="357761"/>
                  </a:lnTo>
                  <a:lnTo>
                    <a:pt x="3193055" y="401265"/>
                  </a:lnTo>
                  <a:lnTo>
                    <a:pt x="3228484" y="445434"/>
                  </a:lnTo>
                  <a:lnTo>
                    <a:pt x="3250511" y="476884"/>
                  </a:lnTo>
                  <a:lnTo>
                    <a:pt x="3272765" y="510382"/>
                  </a:lnTo>
                  <a:lnTo>
                    <a:pt x="3296769" y="546436"/>
                  </a:lnTo>
                  <a:lnTo>
                    <a:pt x="3319666" y="581745"/>
                  </a:lnTo>
                  <a:lnTo>
                    <a:pt x="3341601" y="616253"/>
                  </a:lnTo>
                  <a:lnTo>
                    <a:pt x="3363109" y="650405"/>
                  </a:lnTo>
                  <a:lnTo>
                    <a:pt x="3384428" y="686281"/>
                  </a:lnTo>
                  <a:lnTo>
                    <a:pt x="3406369" y="722685"/>
                  </a:lnTo>
                  <a:lnTo>
                    <a:pt x="3430230" y="757680"/>
                  </a:lnTo>
                  <a:lnTo>
                    <a:pt x="3453066" y="792049"/>
                  </a:lnTo>
                  <a:lnTo>
                    <a:pt x="3474973" y="826844"/>
                  </a:lnTo>
                  <a:lnTo>
                    <a:pt x="3496471" y="863475"/>
                  </a:lnTo>
                  <a:lnTo>
                    <a:pt x="3517782" y="900922"/>
                  </a:lnTo>
                  <a:lnTo>
                    <a:pt x="3538309" y="938732"/>
                  </a:lnTo>
                  <a:lnTo>
                    <a:pt x="3556839" y="976703"/>
                  </a:lnTo>
                  <a:lnTo>
                    <a:pt x="3576362" y="1016627"/>
                  </a:lnTo>
                  <a:lnTo>
                    <a:pt x="3596801" y="1057183"/>
                  </a:lnTo>
                  <a:lnTo>
                    <a:pt x="3617643" y="1096376"/>
                  </a:lnTo>
                  <a:lnTo>
                    <a:pt x="3636783" y="1133080"/>
                  </a:lnTo>
                  <a:lnTo>
                    <a:pt x="3656109" y="1168913"/>
                  </a:lnTo>
                  <a:lnTo>
                    <a:pt x="3678810" y="1206006"/>
                  </a:lnTo>
                  <a:lnTo>
                    <a:pt x="3701129" y="1243659"/>
                  </a:lnTo>
                  <a:lnTo>
                    <a:pt x="3722101" y="1280854"/>
                  </a:lnTo>
                  <a:lnTo>
                    <a:pt x="3740830" y="1316199"/>
                  </a:lnTo>
                  <a:lnTo>
                    <a:pt x="3760443" y="1352605"/>
                  </a:lnTo>
                  <a:lnTo>
                    <a:pt x="3780920" y="1389953"/>
                  </a:lnTo>
                  <a:lnTo>
                    <a:pt x="3801780" y="1427718"/>
                  </a:lnTo>
                  <a:lnTo>
                    <a:pt x="3820929" y="1463788"/>
                  </a:lnTo>
                  <a:lnTo>
                    <a:pt x="3839551" y="1498632"/>
                  </a:lnTo>
                  <a:lnTo>
                    <a:pt x="3859587" y="1532935"/>
                  </a:lnTo>
                  <a:lnTo>
                    <a:pt x="3880252" y="1565114"/>
                  </a:lnTo>
                  <a:lnTo>
                    <a:pt x="3911720" y="1609115"/>
                  </a:lnTo>
                  <a:lnTo>
                    <a:pt x="3943385" y="1652727"/>
                  </a:lnTo>
                  <a:lnTo>
                    <a:pt x="3976992" y="1697633"/>
                  </a:lnTo>
                  <a:lnTo>
                    <a:pt x="4013760" y="1737750"/>
                  </a:lnTo>
                  <a:lnTo>
                    <a:pt x="4053349" y="1774568"/>
                  </a:lnTo>
                  <a:lnTo>
                    <a:pt x="4096355" y="1807818"/>
                  </a:lnTo>
                  <a:lnTo>
                    <a:pt x="4140380" y="1840012"/>
                  </a:lnTo>
                  <a:lnTo>
                    <a:pt x="4186585" y="1871894"/>
                  </a:lnTo>
                  <a:lnTo>
                    <a:pt x="4234142" y="1903683"/>
                  </a:lnTo>
                  <a:lnTo>
                    <a:pt x="4281392" y="1933564"/>
                  </a:lnTo>
                  <a:lnTo>
                    <a:pt x="4315840" y="1950839"/>
                  </a:lnTo>
                  <a:lnTo>
                    <a:pt x="4354670" y="1965573"/>
                  </a:lnTo>
                  <a:lnTo>
                    <a:pt x="4393564" y="1979177"/>
                  </a:lnTo>
                  <a:lnTo>
                    <a:pt x="4432722" y="1992278"/>
                  </a:lnTo>
                  <a:lnTo>
                    <a:pt x="4473646" y="2005157"/>
                  </a:lnTo>
                  <a:lnTo>
                    <a:pt x="4511591" y="2017936"/>
                  </a:lnTo>
                  <a:lnTo>
                    <a:pt x="4547973" y="2030671"/>
                  </a:lnTo>
                  <a:lnTo>
                    <a:pt x="4585310" y="2043386"/>
                  </a:lnTo>
                  <a:lnTo>
                    <a:pt x="4626834" y="2054213"/>
                  </a:lnTo>
                  <a:lnTo>
                    <a:pt x="4671160" y="2063727"/>
                  </a:lnTo>
                  <a:lnTo>
                    <a:pt x="4716731" y="2072661"/>
                  </a:lnTo>
                  <a:lnTo>
                    <a:pt x="4740453" y="2076312"/>
                  </a:lnTo>
                  <a:lnTo>
                    <a:pt x="4764736" y="2079452"/>
                  </a:lnTo>
                  <a:lnTo>
                    <a:pt x="4789391" y="2082252"/>
                  </a:lnTo>
                  <a:lnTo>
                    <a:pt x="4815705" y="2085529"/>
                  </a:lnTo>
                  <a:lnTo>
                    <a:pt x="4843125" y="2089126"/>
                  </a:lnTo>
                  <a:lnTo>
                    <a:pt x="4871284" y="2092933"/>
                  </a:lnTo>
                  <a:lnTo>
                    <a:pt x="4899227" y="2096178"/>
                  </a:lnTo>
                  <a:lnTo>
                    <a:pt x="4927027" y="2099046"/>
                  </a:lnTo>
                  <a:lnTo>
                    <a:pt x="4954736" y="2101664"/>
                  </a:lnTo>
                  <a:lnTo>
                    <a:pt x="4982380" y="2104115"/>
                  </a:lnTo>
                  <a:lnTo>
                    <a:pt x="5009980" y="2106455"/>
                  </a:lnTo>
                  <a:lnTo>
                    <a:pt x="5037554" y="2108720"/>
                  </a:lnTo>
                  <a:lnTo>
                    <a:pt x="5065814" y="2111641"/>
                  </a:lnTo>
                  <a:lnTo>
                    <a:pt x="5094532" y="2115000"/>
                  </a:lnTo>
                  <a:lnTo>
                    <a:pt x="5123555" y="2118649"/>
                  </a:lnTo>
                  <a:lnTo>
                    <a:pt x="5151369" y="2122494"/>
                  </a:lnTo>
                  <a:lnTo>
                    <a:pt x="5178379" y="2126469"/>
                  </a:lnTo>
                  <a:lnTo>
                    <a:pt x="5204852" y="2130529"/>
                  </a:lnTo>
                  <a:lnTo>
                    <a:pt x="5231674" y="2133236"/>
                  </a:lnTo>
                  <a:lnTo>
                    <a:pt x="5258726" y="2135041"/>
                  </a:lnTo>
                  <a:lnTo>
                    <a:pt x="5285934" y="2136244"/>
                  </a:lnTo>
                  <a:lnTo>
                    <a:pt x="5312540" y="2138457"/>
                  </a:lnTo>
                  <a:lnTo>
                    <a:pt x="5338742" y="2141343"/>
                  </a:lnTo>
                  <a:lnTo>
                    <a:pt x="5364678" y="2144679"/>
                  </a:lnTo>
                  <a:lnTo>
                    <a:pt x="5410429" y="2150266"/>
                  </a:lnTo>
                  <a:lnTo>
                    <a:pt x="5473700" y="215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821">
              <a:extLst>
                <a:ext uri="{FF2B5EF4-FFF2-40B4-BE49-F238E27FC236}">
                  <a16:creationId xmlns:a16="http://schemas.microsoft.com/office/drawing/2014/main" xmlns="" id="{3CA4A2FA-A47F-4372-86E5-F672D1E5E8F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18066" y="5438359"/>
              <a:ext cx="181285" cy="92492"/>
            </a:xfrm>
            <a:custGeom>
              <a:avLst/>
              <a:gdLst/>
              <a:ahLst/>
              <a:cxnLst/>
              <a:rect l="0" t="0" r="0" b="0"/>
              <a:pathLst>
                <a:path w="181285" h="92492">
                  <a:moveTo>
                    <a:pt x="9834" y="16291"/>
                  </a:moveTo>
                  <a:lnTo>
                    <a:pt x="9834" y="16291"/>
                  </a:lnTo>
                  <a:lnTo>
                    <a:pt x="6463" y="12920"/>
                  </a:lnTo>
                  <a:lnTo>
                    <a:pt x="4808" y="9383"/>
                  </a:lnTo>
                  <a:lnTo>
                    <a:pt x="4366" y="7453"/>
                  </a:lnTo>
                  <a:lnTo>
                    <a:pt x="3366" y="6165"/>
                  </a:lnTo>
                  <a:lnTo>
                    <a:pt x="374" y="4735"/>
                  </a:lnTo>
                  <a:lnTo>
                    <a:pt x="0" y="4353"/>
                  </a:lnTo>
                  <a:lnTo>
                    <a:pt x="456" y="4099"/>
                  </a:lnTo>
                  <a:lnTo>
                    <a:pt x="1465" y="3930"/>
                  </a:lnTo>
                  <a:lnTo>
                    <a:pt x="6257" y="321"/>
                  </a:lnTo>
                  <a:lnTo>
                    <a:pt x="8860" y="0"/>
                  </a:lnTo>
                  <a:lnTo>
                    <a:pt x="15516" y="1524"/>
                  </a:lnTo>
                  <a:lnTo>
                    <a:pt x="45477" y="17134"/>
                  </a:lnTo>
                  <a:lnTo>
                    <a:pt x="64382" y="33391"/>
                  </a:lnTo>
                  <a:lnTo>
                    <a:pt x="66660" y="37569"/>
                  </a:lnTo>
                  <a:lnTo>
                    <a:pt x="67474" y="41765"/>
                  </a:lnTo>
                  <a:lnTo>
                    <a:pt x="66496" y="50191"/>
                  </a:lnTo>
                  <a:lnTo>
                    <a:pt x="54626" y="84516"/>
                  </a:lnTo>
                  <a:lnTo>
                    <a:pt x="64497" y="89030"/>
                  </a:lnTo>
                  <a:lnTo>
                    <a:pt x="102711" y="91807"/>
                  </a:lnTo>
                  <a:lnTo>
                    <a:pt x="140756" y="92288"/>
                  </a:lnTo>
                  <a:lnTo>
                    <a:pt x="181284" y="9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822">
              <a:extLst>
                <a:ext uri="{FF2B5EF4-FFF2-40B4-BE49-F238E27FC236}">
                  <a16:creationId xmlns:a16="http://schemas.microsoft.com/office/drawing/2014/main" xmlns="" id="{BF8FF30C-5046-40FF-B6D7-A14034E302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62817" y="5276850"/>
              <a:ext cx="106284" cy="11939"/>
            </a:xfrm>
            <a:custGeom>
              <a:avLst/>
              <a:gdLst/>
              <a:ahLst/>
              <a:cxnLst/>
              <a:rect l="0" t="0" r="0" b="0"/>
              <a:pathLst>
                <a:path w="106284" h="11939">
                  <a:moveTo>
                    <a:pt x="23733" y="0"/>
                  </a:moveTo>
                  <a:lnTo>
                    <a:pt x="23733" y="0"/>
                  </a:lnTo>
                  <a:lnTo>
                    <a:pt x="6774" y="6908"/>
                  </a:lnTo>
                  <a:lnTo>
                    <a:pt x="0" y="11555"/>
                  </a:lnTo>
                  <a:lnTo>
                    <a:pt x="855" y="11938"/>
                  </a:lnTo>
                  <a:lnTo>
                    <a:pt x="42488" y="11927"/>
                  </a:lnTo>
                  <a:lnTo>
                    <a:pt x="84558" y="8317"/>
                  </a:lnTo>
                  <a:lnTo>
                    <a:pt x="1062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823">
              <a:extLst>
                <a:ext uri="{FF2B5EF4-FFF2-40B4-BE49-F238E27FC236}">
                  <a16:creationId xmlns:a16="http://schemas.microsoft.com/office/drawing/2014/main" xmlns="" id="{A7F652D6-C9A9-4477-A014-B1DF6A6AD71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81800" y="4527550"/>
              <a:ext cx="63501" cy="568788"/>
            </a:xfrm>
            <a:custGeom>
              <a:avLst/>
              <a:gdLst/>
              <a:ahLst/>
              <a:cxnLst/>
              <a:rect l="0" t="0" r="0" b="0"/>
              <a:pathLst>
                <a:path w="63501" h="568788">
                  <a:moveTo>
                    <a:pt x="0" y="0"/>
                  </a:moveTo>
                  <a:lnTo>
                    <a:pt x="0" y="0"/>
                  </a:lnTo>
                  <a:lnTo>
                    <a:pt x="4363" y="44762"/>
                  </a:lnTo>
                  <a:lnTo>
                    <a:pt x="5467" y="78691"/>
                  </a:lnTo>
                  <a:lnTo>
                    <a:pt x="7840" y="124814"/>
                  </a:lnTo>
                  <a:lnTo>
                    <a:pt x="9459" y="150943"/>
                  </a:lnTo>
                  <a:lnTo>
                    <a:pt x="11245" y="178240"/>
                  </a:lnTo>
                  <a:lnTo>
                    <a:pt x="13141" y="206316"/>
                  </a:lnTo>
                  <a:lnTo>
                    <a:pt x="15110" y="234910"/>
                  </a:lnTo>
                  <a:lnTo>
                    <a:pt x="17833" y="263146"/>
                  </a:lnTo>
                  <a:lnTo>
                    <a:pt x="21062" y="291141"/>
                  </a:lnTo>
                  <a:lnTo>
                    <a:pt x="24624" y="318977"/>
                  </a:lnTo>
                  <a:lnTo>
                    <a:pt x="28410" y="345296"/>
                  </a:lnTo>
                  <a:lnTo>
                    <a:pt x="32345" y="370603"/>
                  </a:lnTo>
                  <a:lnTo>
                    <a:pt x="41187" y="418007"/>
                  </a:lnTo>
                  <a:lnTo>
                    <a:pt x="52171" y="460242"/>
                  </a:lnTo>
                  <a:lnTo>
                    <a:pt x="58465" y="494535"/>
                  </a:lnTo>
                  <a:lnTo>
                    <a:pt x="62008" y="533879"/>
                  </a:lnTo>
                  <a:lnTo>
                    <a:pt x="63412" y="568787"/>
                  </a:lnTo>
                  <a:lnTo>
                    <a:pt x="6350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824">
              <a:extLst>
                <a:ext uri="{FF2B5EF4-FFF2-40B4-BE49-F238E27FC236}">
                  <a16:creationId xmlns:a16="http://schemas.microsoft.com/office/drawing/2014/main" xmlns="" id="{4ECE2A0F-43D1-4978-B127-F156EDCDCE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82682" y="5134746"/>
              <a:ext cx="297569" cy="216395"/>
            </a:xfrm>
            <a:custGeom>
              <a:avLst/>
              <a:gdLst/>
              <a:ahLst/>
              <a:cxnLst/>
              <a:rect l="0" t="0" r="0" b="0"/>
              <a:pathLst>
                <a:path w="297569" h="216395">
                  <a:moveTo>
                    <a:pt x="5468" y="21454"/>
                  </a:moveTo>
                  <a:lnTo>
                    <a:pt x="5468" y="21454"/>
                  </a:lnTo>
                  <a:lnTo>
                    <a:pt x="0" y="15987"/>
                  </a:lnTo>
                  <a:lnTo>
                    <a:pt x="6121" y="11994"/>
                  </a:lnTo>
                  <a:lnTo>
                    <a:pt x="42521" y="8689"/>
                  </a:lnTo>
                  <a:lnTo>
                    <a:pt x="87315" y="3874"/>
                  </a:lnTo>
                  <a:lnTo>
                    <a:pt x="122278" y="0"/>
                  </a:lnTo>
                  <a:lnTo>
                    <a:pt x="167549" y="594"/>
                  </a:lnTo>
                  <a:lnTo>
                    <a:pt x="197659" y="5239"/>
                  </a:lnTo>
                  <a:lnTo>
                    <a:pt x="203445" y="8526"/>
                  </a:lnTo>
                  <a:lnTo>
                    <a:pt x="207302" y="12836"/>
                  </a:lnTo>
                  <a:lnTo>
                    <a:pt x="209875" y="17826"/>
                  </a:lnTo>
                  <a:lnTo>
                    <a:pt x="209473" y="24680"/>
                  </a:lnTo>
                  <a:lnTo>
                    <a:pt x="203381" y="41702"/>
                  </a:lnTo>
                  <a:lnTo>
                    <a:pt x="177939" y="74491"/>
                  </a:lnTo>
                  <a:lnTo>
                    <a:pt x="133476" y="111017"/>
                  </a:lnTo>
                  <a:lnTo>
                    <a:pt x="86827" y="148650"/>
                  </a:lnTo>
                  <a:lnTo>
                    <a:pt x="39778" y="187743"/>
                  </a:lnTo>
                  <a:lnTo>
                    <a:pt x="28243" y="200254"/>
                  </a:lnTo>
                  <a:lnTo>
                    <a:pt x="25591" y="204859"/>
                  </a:lnTo>
                  <a:lnTo>
                    <a:pt x="24528" y="208635"/>
                  </a:lnTo>
                  <a:lnTo>
                    <a:pt x="24525" y="211858"/>
                  </a:lnTo>
                  <a:lnTo>
                    <a:pt x="26639" y="214007"/>
                  </a:lnTo>
                  <a:lnTo>
                    <a:pt x="34632" y="216394"/>
                  </a:lnTo>
                  <a:lnTo>
                    <a:pt x="67887" y="214367"/>
                  </a:lnTo>
                  <a:lnTo>
                    <a:pt x="99532" y="209263"/>
                  </a:lnTo>
                  <a:lnTo>
                    <a:pt x="134761" y="202998"/>
                  </a:lnTo>
                  <a:lnTo>
                    <a:pt x="171587" y="197860"/>
                  </a:lnTo>
                  <a:lnTo>
                    <a:pt x="207239" y="195107"/>
                  </a:lnTo>
                  <a:lnTo>
                    <a:pt x="240489" y="193883"/>
                  </a:lnTo>
                  <a:lnTo>
                    <a:pt x="297568" y="19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825">
              <a:extLst>
                <a:ext uri="{FF2B5EF4-FFF2-40B4-BE49-F238E27FC236}">
                  <a16:creationId xmlns:a16="http://schemas.microsoft.com/office/drawing/2014/main" xmlns="" id="{C19DB4B4-3309-4CB9-A640-A874215181A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950450" y="5400479"/>
              <a:ext cx="62618" cy="206572"/>
            </a:xfrm>
            <a:custGeom>
              <a:avLst/>
              <a:gdLst/>
              <a:ahLst/>
              <a:cxnLst/>
              <a:rect l="0" t="0" r="0" b="0"/>
              <a:pathLst>
                <a:path w="62618" h="206572">
                  <a:moveTo>
                    <a:pt x="57150" y="3371"/>
                  </a:moveTo>
                  <a:lnTo>
                    <a:pt x="57150" y="3371"/>
                  </a:lnTo>
                  <a:lnTo>
                    <a:pt x="60520" y="0"/>
                  </a:lnTo>
                  <a:lnTo>
                    <a:pt x="61513" y="418"/>
                  </a:lnTo>
                  <a:lnTo>
                    <a:pt x="62617" y="4647"/>
                  </a:lnTo>
                  <a:lnTo>
                    <a:pt x="61915" y="31114"/>
                  </a:lnTo>
                  <a:lnTo>
                    <a:pt x="53309" y="67957"/>
                  </a:lnTo>
                  <a:lnTo>
                    <a:pt x="40411" y="110153"/>
                  </a:lnTo>
                  <a:lnTo>
                    <a:pt x="20753" y="153230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826">
              <a:extLst>
                <a:ext uri="{FF2B5EF4-FFF2-40B4-BE49-F238E27FC236}">
                  <a16:creationId xmlns:a16="http://schemas.microsoft.com/office/drawing/2014/main" xmlns="" id="{05922D55-DE1F-4941-B142-423E54484A9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71850" y="5397500"/>
              <a:ext cx="116425" cy="158751"/>
            </a:xfrm>
            <a:custGeom>
              <a:avLst/>
              <a:gdLst/>
              <a:ahLst/>
              <a:cxnLst/>
              <a:rect l="0" t="0" r="0" b="0"/>
              <a:pathLst>
                <a:path w="116425" h="158751">
                  <a:moveTo>
                    <a:pt x="102400" y="0"/>
                  </a:moveTo>
                  <a:lnTo>
                    <a:pt x="102400" y="0"/>
                  </a:lnTo>
                  <a:lnTo>
                    <a:pt x="105770" y="0"/>
                  </a:lnTo>
                  <a:lnTo>
                    <a:pt x="106763" y="705"/>
                  </a:lnTo>
                  <a:lnTo>
                    <a:pt x="107426" y="1881"/>
                  </a:lnTo>
                  <a:lnTo>
                    <a:pt x="107867" y="3371"/>
                  </a:lnTo>
                  <a:lnTo>
                    <a:pt x="105118" y="15580"/>
                  </a:lnTo>
                  <a:lnTo>
                    <a:pt x="91384" y="43738"/>
                  </a:lnTo>
                  <a:lnTo>
                    <a:pt x="54940" y="81481"/>
                  </a:lnTo>
                  <a:lnTo>
                    <a:pt x="30169" y="94542"/>
                  </a:lnTo>
                  <a:lnTo>
                    <a:pt x="23201" y="95483"/>
                  </a:lnTo>
                  <a:lnTo>
                    <a:pt x="11698" y="92766"/>
                  </a:lnTo>
                  <a:lnTo>
                    <a:pt x="3763" y="84973"/>
                  </a:lnTo>
                  <a:lnTo>
                    <a:pt x="658" y="79932"/>
                  </a:lnTo>
                  <a:lnTo>
                    <a:pt x="0" y="75161"/>
                  </a:lnTo>
                  <a:lnTo>
                    <a:pt x="3030" y="66096"/>
                  </a:lnTo>
                  <a:lnTo>
                    <a:pt x="10964" y="59244"/>
                  </a:lnTo>
                  <a:lnTo>
                    <a:pt x="21546" y="54552"/>
                  </a:lnTo>
                  <a:lnTo>
                    <a:pt x="33303" y="52468"/>
                  </a:lnTo>
                  <a:lnTo>
                    <a:pt x="55194" y="58036"/>
                  </a:lnTo>
                  <a:lnTo>
                    <a:pt x="79553" y="71994"/>
                  </a:lnTo>
                  <a:lnTo>
                    <a:pt x="101275" y="96277"/>
                  </a:lnTo>
                  <a:lnTo>
                    <a:pt x="114375" y="122444"/>
                  </a:lnTo>
                  <a:lnTo>
                    <a:pt x="116424" y="137675"/>
                  </a:lnTo>
                  <a:lnTo>
                    <a:pt x="1151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827">
              <a:extLst>
                <a:ext uri="{FF2B5EF4-FFF2-40B4-BE49-F238E27FC236}">
                  <a16:creationId xmlns:a16="http://schemas.microsoft.com/office/drawing/2014/main" xmlns="" id="{A11077F8-D879-481D-8C80-EF717F500DE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582150" y="5235906"/>
              <a:ext cx="168430" cy="210886"/>
            </a:xfrm>
            <a:custGeom>
              <a:avLst/>
              <a:gdLst/>
              <a:ahLst/>
              <a:cxnLst/>
              <a:rect l="0" t="0" r="0" b="0"/>
              <a:pathLst>
                <a:path w="168430" h="210886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5645" y="14986"/>
                  </a:lnTo>
                  <a:lnTo>
                    <a:pt x="52410" y="2796"/>
                  </a:lnTo>
                  <a:lnTo>
                    <a:pt x="72683" y="0"/>
                  </a:lnTo>
                  <a:lnTo>
                    <a:pt x="112560" y="3954"/>
                  </a:lnTo>
                  <a:lnTo>
                    <a:pt x="156158" y="15641"/>
                  </a:lnTo>
                  <a:lnTo>
                    <a:pt x="164651" y="19820"/>
                  </a:lnTo>
                  <a:lnTo>
                    <a:pt x="168429" y="24030"/>
                  </a:lnTo>
                  <a:lnTo>
                    <a:pt x="168025" y="26846"/>
                  </a:lnTo>
                  <a:lnTo>
                    <a:pt x="146765" y="55663"/>
                  </a:lnTo>
                  <a:lnTo>
                    <a:pt x="102461" y="99962"/>
                  </a:lnTo>
                  <a:lnTo>
                    <a:pt x="55721" y="146188"/>
                  </a:lnTo>
                  <a:lnTo>
                    <a:pt x="19612" y="191045"/>
                  </a:lnTo>
                  <a:lnTo>
                    <a:pt x="15772" y="198908"/>
                  </a:lnTo>
                  <a:lnTo>
                    <a:pt x="16158" y="201992"/>
                  </a:lnTo>
                  <a:lnTo>
                    <a:pt x="17828" y="204754"/>
                  </a:lnTo>
                  <a:lnTo>
                    <a:pt x="20352" y="207301"/>
                  </a:lnTo>
                  <a:lnTo>
                    <a:pt x="26919" y="210131"/>
                  </a:lnTo>
                  <a:lnTo>
                    <a:pt x="30646" y="210885"/>
                  </a:lnTo>
                  <a:lnTo>
                    <a:pt x="76681" y="207169"/>
                  </a:lnTo>
                  <a:lnTo>
                    <a:pt x="124110" y="201828"/>
                  </a:lnTo>
                  <a:lnTo>
                    <a:pt x="158750" y="1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828">
              <a:extLst>
                <a:ext uri="{FF2B5EF4-FFF2-40B4-BE49-F238E27FC236}">
                  <a16:creationId xmlns:a16="http://schemas.microsoft.com/office/drawing/2014/main" xmlns="" id="{D146F922-ABF6-4D80-9265-145D614B20B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45650" y="4318000"/>
              <a:ext cx="22083" cy="812801"/>
            </a:xfrm>
            <a:custGeom>
              <a:avLst/>
              <a:gdLst/>
              <a:ahLst/>
              <a:cxnLst/>
              <a:rect l="0" t="0" r="0" b="0"/>
              <a:pathLst>
                <a:path w="22083" h="812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33" y="47660"/>
                  </a:lnTo>
                  <a:lnTo>
                    <a:pt x="6316" y="82795"/>
                  </a:lnTo>
                  <a:lnTo>
                    <a:pt x="7041" y="113704"/>
                  </a:lnTo>
                  <a:lnTo>
                    <a:pt x="9714" y="148607"/>
                  </a:lnTo>
                  <a:lnTo>
                    <a:pt x="9492" y="192812"/>
                  </a:lnTo>
                  <a:lnTo>
                    <a:pt x="8444" y="217442"/>
                  </a:lnTo>
                  <a:lnTo>
                    <a:pt x="7746" y="242328"/>
                  </a:lnTo>
                  <a:lnTo>
                    <a:pt x="7283" y="267385"/>
                  </a:lnTo>
                  <a:lnTo>
                    <a:pt x="6970" y="292557"/>
                  </a:lnTo>
                  <a:lnTo>
                    <a:pt x="6763" y="317099"/>
                  </a:lnTo>
                  <a:lnTo>
                    <a:pt x="6626" y="341221"/>
                  </a:lnTo>
                  <a:lnTo>
                    <a:pt x="6534" y="365064"/>
                  </a:lnTo>
                  <a:lnTo>
                    <a:pt x="6472" y="389426"/>
                  </a:lnTo>
                  <a:lnTo>
                    <a:pt x="6431" y="414134"/>
                  </a:lnTo>
                  <a:lnTo>
                    <a:pt x="6403" y="439073"/>
                  </a:lnTo>
                  <a:lnTo>
                    <a:pt x="6385" y="464871"/>
                  </a:lnTo>
                  <a:lnTo>
                    <a:pt x="6375" y="491242"/>
                  </a:lnTo>
                  <a:lnTo>
                    <a:pt x="6366" y="517994"/>
                  </a:lnTo>
                  <a:lnTo>
                    <a:pt x="7066" y="544296"/>
                  </a:lnTo>
                  <a:lnTo>
                    <a:pt x="8239" y="570297"/>
                  </a:lnTo>
                  <a:lnTo>
                    <a:pt x="9726" y="596098"/>
                  </a:lnTo>
                  <a:lnTo>
                    <a:pt x="13260" y="641700"/>
                  </a:lnTo>
                  <a:lnTo>
                    <a:pt x="16477" y="681722"/>
                  </a:lnTo>
                  <a:lnTo>
                    <a:pt x="17906" y="715973"/>
                  </a:lnTo>
                  <a:lnTo>
                    <a:pt x="22082" y="756280"/>
                  </a:lnTo>
                  <a:lnTo>
                    <a:pt x="19937" y="799774"/>
                  </a:lnTo>
                  <a:lnTo>
                    <a:pt x="19050" y="81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829">
              <a:extLst>
                <a:ext uri="{FF2B5EF4-FFF2-40B4-BE49-F238E27FC236}">
                  <a16:creationId xmlns:a16="http://schemas.microsoft.com/office/drawing/2014/main" xmlns="" id="{165124A8-12B6-4342-9614-68CBB625119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137728" y="2980088"/>
              <a:ext cx="419023" cy="317313"/>
            </a:xfrm>
            <a:custGeom>
              <a:avLst/>
              <a:gdLst/>
              <a:ahLst/>
              <a:cxnLst/>
              <a:rect l="0" t="0" r="0" b="0"/>
              <a:pathLst>
                <a:path w="419023" h="317313">
                  <a:moveTo>
                    <a:pt x="6272" y="106012"/>
                  </a:moveTo>
                  <a:lnTo>
                    <a:pt x="6272" y="106012"/>
                  </a:lnTo>
                  <a:lnTo>
                    <a:pt x="1246" y="94079"/>
                  </a:lnTo>
                  <a:lnTo>
                    <a:pt x="0" y="81912"/>
                  </a:lnTo>
                  <a:lnTo>
                    <a:pt x="681" y="81478"/>
                  </a:lnTo>
                  <a:lnTo>
                    <a:pt x="3316" y="80997"/>
                  </a:lnTo>
                  <a:lnTo>
                    <a:pt x="5007" y="82280"/>
                  </a:lnTo>
                  <a:lnTo>
                    <a:pt x="22000" y="108777"/>
                  </a:lnTo>
                  <a:lnTo>
                    <a:pt x="42373" y="155617"/>
                  </a:lnTo>
                  <a:lnTo>
                    <a:pt x="61732" y="193460"/>
                  </a:lnTo>
                  <a:lnTo>
                    <a:pt x="81970" y="239324"/>
                  </a:lnTo>
                  <a:lnTo>
                    <a:pt x="101373" y="278548"/>
                  </a:lnTo>
                  <a:lnTo>
                    <a:pt x="121822" y="311151"/>
                  </a:lnTo>
                  <a:lnTo>
                    <a:pt x="130771" y="317129"/>
                  </a:lnTo>
                  <a:lnTo>
                    <a:pt x="134428" y="317312"/>
                  </a:lnTo>
                  <a:lnTo>
                    <a:pt x="137569" y="316024"/>
                  </a:lnTo>
                  <a:lnTo>
                    <a:pt x="140370" y="313753"/>
                  </a:lnTo>
                  <a:lnTo>
                    <a:pt x="144312" y="286960"/>
                  </a:lnTo>
                  <a:lnTo>
                    <a:pt x="145481" y="244372"/>
                  </a:lnTo>
                  <a:lnTo>
                    <a:pt x="145875" y="201102"/>
                  </a:lnTo>
                  <a:lnTo>
                    <a:pt x="146648" y="183262"/>
                  </a:lnTo>
                  <a:lnTo>
                    <a:pt x="149329" y="176094"/>
                  </a:lnTo>
                  <a:lnTo>
                    <a:pt x="151032" y="174605"/>
                  </a:lnTo>
                  <a:lnTo>
                    <a:pt x="152872" y="174319"/>
                  </a:lnTo>
                  <a:lnTo>
                    <a:pt x="154806" y="174833"/>
                  </a:lnTo>
                  <a:lnTo>
                    <a:pt x="201769" y="213365"/>
                  </a:lnTo>
                  <a:lnTo>
                    <a:pt x="240066" y="254379"/>
                  </a:lnTo>
                  <a:lnTo>
                    <a:pt x="270940" y="285868"/>
                  </a:lnTo>
                  <a:lnTo>
                    <a:pt x="275852" y="289416"/>
                  </a:lnTo>
                  <a:lnTo>
                    <a:pt x="279828" y="291076"/>
                  </a:lnTo>
                  <a:lnTo>
                    <a:pt x="283188" y="291476"/>
                  </a:lnTo>
                  <a:lnTo>
                    <a:pt x="286132" y="291038"/>
                  </a:lnTo>
                  <a:lnTo>
                    <a:pt x="300390" y="280308"/>
                  </a:lnTo>
                  <a:lnTo>
                    <a:pt x="314649" y="256982"/>
                  </a:lnTo>
                  <a:lnTo>
                    <a:pt x="327811" y="220986"/>
                  </a:lnTo>
                  <a:lnTo>
                    <a:pt x="336383" y="189567"/>
                  </a:lnTo>
                  <a:lnTo>
                    <a:pt x="344900" y="154436"/>
                  </a:lnTo>
                  <a:lnTo>
                    <a:pt x="353386" y="117656"/>
                  </a:lnTo>
                  <a:lnTo>
                    <a:pt x="366099" y="71362"/>
                  </a:lnTo>
                  <a:lnTo>
                    <a:pt x="381626" y="29344"/>
                  </a:lnTo>
                  <a:lnTo>
                    <a:pt x="388039" y="7873"/>
                  </a:lnTo>
                  <a:lnTo>
                    <a:pt x="391846" y="2422"/>
                  </a:lnTo>
                  <a:lnTo>
                    <a:pt x="395889" y="0"/>
                  </a:lnTo>
                  <a:lnTo>
                    <a:pt x="419022" y="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830">
              <a:extLst>
                <a:ext uri="{FF2B5EF4-FFF2-40B4-BE49-F238E27FC236}">
                  <a16:creationId xmlns:a16="http://schemas.microsoft.com/office/drawing/2014/main" xmlns="" id="{91F46431-3BB8-4773-AABE-F047447825C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382000" y="434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831">
              <a:extLst>
                <a:ext uri="{FF2B5EF4-FFF2-40B4-BE49-F238E27FC236}">
                  <a16:creationId xmlns:a16="http://schemas.microsoft.com/office/drawing/2014/main" xmlns="" id="{FAA0CAA1-AEB1-4899-BDC1-F706F14D505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39000" y="5265916"/>
              <a:ext cx="113418" cy="271285"/>
            </a:xfrm>
            <a:custGeom>
              <a:avLst/>
              <a:gdLst/>
              <a:ahLst/>
              <a:cxnLst/>
              <a:rect l="0" t="0" r="0" b="0"/>
              <a:pathLst>
                <a:path w="113418" h="271285">
                  <a:moveTo>
                    <a:pt x="107950" y="10934"/>
                  </a:moveTo>
                  <a:lnTo>
                    <a:pt x="107950" y="10934"/>
                  </a:lnTo>
                  <a:lnTo>
                    <a:pt x="113417" y="0"/>
                  </a:lnTo>
                  <a:lnTo>
                    <a:pt x="93174" y="38387"/>
                  </a:lnTo>
                  <a:lnTo>
                    <a:pt x="68842" y="85155"/>
                  </a:lnTo>
                  <a:lnTo>
                    <a:pt x="51292" y="120827"/>
                  </a:lnTo>
                  <a:lnTo>
                    <a:pt x="34791" y="157142"/>
                  </a:lnTo>
                  <a:lnTo>
                    <a:pt x="20400" y="192097"/>
                  </a:lnTo>
                  <a:lnTo>
                    <a:pt x="10713" y="224566"/>
                  </a:lnTo>
                  <a:lnTo>
                    <a:pt x="0" y="2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724">
            <a:extLst>
              <a:ext uri="{FF2B5EF4-FFF2-40B4-BE49-F238E27FC236}">
                <a16:creationId xmlns:a16="http://schemas.microsoft.com/office/drawing/2014/main" xmlns="" id="{7C211FE5-A2CE-4685-AB67-69785B1C126D}"/>
              </a:ext>
            </a:extLst>
          </p:cNvPr>
          <p:cNvGrpSpPr/>
          <p:nvPr/>
        </p:nvGrpSpPr>
        <p:grpSpPr>
          <a:xfrm>
            <a:off x="9658350" y="4638192"/>
            <a:ext cx="806451" cy="422759"/>
            <a:chOff x="9658350" y="4638192"/>
            <a:chExt cx="806451" cy="422759"/>
          </a:xfrm>
        </p:grpSpPr>
        <p:sp>
          <p:nvSpPr>
            <p:cNvPr id="908" name="SMARTInkShape-3832">
              <a:extLst>
                <a:ext uri="{FF2B5EF4-FFF2-40B4-BE49-F238E27FC236}">
                  <a16:creationId xmlns:a16="http://schemas.microsoft.com/office/drawing/2014/main" xmlns="" id="{894214E2-F156-4BEE-8AB1-786B585447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31400" y="4845050"/>
              <a:ext cx="171451" cy="158751"/>
            </a:xfrm>
            <a:custGeom>
              <a:avLst/>
              <a:gdLst/>
              <a:ahLst/>
              <a:cxnLst/>
              <a:rect l="0" t="0" r="0" b="0"/>
              <a:pathLst>
                <a:path w="171451" h="158751">
                  <a:moveTo>
                    <a:pt x="171450" y="0"/>
                  </a:moveTo>
                  <a:lnTo>
                    <a:pt x="171450" y="0"/>
                  </a:lnTo>
                  <a:lnTo>
                    <a:pt x="129354" y="38724"/>
                  </a:lnTo>
                  <a:lnTo>
                    <a:pt x="90695" y="71916"/>
                  </a:lnTo>
                  <a:lnTo>
                    <a:pt x="47961" y="10519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833">
              <a:extLst>
                <a:ext uri="{FF2B5EF4-FFF2-40B4-BE49-F238E27FC236}">
                  <a16:creationId xmlns:a16="http://schemas.microsoft.com/office/drawing/2014/main" xmlns="" id="{6298009C-43F2-462C-8419-9DCF3BA0499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26650" y="4876800"/>
              <a:ext cx="209551" cy="133351"/>
            </a:xfrm>
            <a:custGeom>
              <a:avLst/>
              <a:gdLst/>
              <a:ahLst/>
              <a:cxnLst/>
              <a:rect l="0" t="0" r="0" b="0"/>
              <a:pathLst>
                <a:path w="209551" h="133351">
                  <a:moveTo>
                    <a:pt x="209550" y="0"/>
                  </a:moveTo>
                  <a:lnTo>
                    <a:pt x="209550" y="0"/>
                  </a:lnTo>
                  <a:lnTo>
                    <a:pt x="164341" y="12552"/>
                  </a:lnTo>
                  <a:lnTo>
                    <a:pt x="120424" y="35469"/>
                  </a:lnTo>
                  <a:lnTo>
                    <a:pt x="76134" y="66484"/>
                  </a:lnTo>
                  <a:lnTo>
                    <a:pt x="35493" y="1006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834">
              <a:extLst>
                <a:ext uri="{FF2B5EF4-FFF2-40B4-BE49-F238E27FC236}">
                  <a16:creationId xmlns:a16="http://schemas.microsoft.com/office/drawing/2014/main" xmlns="" id="{6C2FC96C-281D-40C9-82E2-A779F495FFC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80650" y="4933950"/>
              <a:ext cx="184151" cy="127001"/>
            </a:xfrm>
            <a:custGeom>
              <a:avLst/>
              <a:gdLst/>
              <a:ahLst/>
              <a:cxnLst/>
              <a:rect l="0" t="0" r="0" b="0"/>
              <a:pathLst>
                <a:path w="184151" h="127001">
                  <a:moveTo>
                    <a:pt x="184150" y="0"/>
                  </a:moveTo>
                  <a:lnTo>
                    <a:pt x="184150" y="0"/>
                  </a:lnTo>
                  <a:lnTo>
                    <a:pt x="142183" y="26759"/>
                  </a:lnTo>
                  <a:lnTo>
                    <a:pt x="106701" y="50933"/>
                  </a:lnTo>
                  <a:lnTo>
                    <a:pt x="65532" y="8002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835">
              <a:extLst>
                <a:ext uri="{FF2B5EF4-FFF2-40B4-BE49-F238E27FC236}">
                  <a16:creationId xmlns:a16="http://schemas.microsoft.com/office/drawing/2014/main" xmlns="" id="{B1C2205F-BE0D-4076-A63A-C96A0AF22F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47250" y="4718050"/>
              <a:ext cx="273051" cy="241301"/>
            </a:xfrm>
            <a:custGeom>
              <a:avLst/>
              <a:gdLst/>
              <a:ahLst/>
              <a:cxnLst/>
              <a:rect l="0" t="0" r="0" b="0"/>
              <a:pathLst>
                <a:path w="273051" h="241301">
                  <a:moveTo>
                    <a:pt x="273050" y="0"/>
                  </a:moveTo>
                  <a:lnTo>
                    <a:pt x="273050" y="0"/>
                  </a:lnTo>
                  <a:lnTo>
                    <a:pt x="227585" y="27789"/>
                  </a:lnTo>
                  <a:lnTo>
                    <a:pt x="180086" y="66481"/>
                  </a:lnTo>
                  <a:lnTo>
                    <a:pt x="144243" y="99397"/>
                  </a:lnTo>
                  <a:lnTo>
                    <a:pt x="107853" y="133782"/>
                  </a:lnTo>
                  <a:lnTo>
                    <a:pt x="72866" y="165527"/>
                  </a:lnTo>
                  <a:lnTo>
                    <a:pt x="28174" y="21116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836">
              <a:extLst>
                <a:ext uri="{FF2B5EF4-FFF2-40B4-BE49-F238E27FC236}">
                  <a16:creationId xmlns:a16="http://schemas.microsoft.com/office/drawing/2014/main" xmlns="" id="{F5EF5DDA-3A36-4DFB-8B4B-569D40206A9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658350" y="4638192"/>
              <a:ext cx="196851" cy="251309"/>
            </a:xfrm>
            <a:custGeom>
              <a:avLst/>
              <a:gdLst/>
              <a:ahLst/>
              <a:cxnLst/>
              <a:rect l="0" t="0" r="0" b="0"/>
              <a:pathLst>
                <a:path w="196851" h="251309">
                  <a:moveTo>
                    <a:pt x="196850" y="3658"/>
                  </a:moveTo>
                  <a:lnTo>
                    <a:pt x="196850" y="3658"/>
                  </a:lnTo>
                  <a:lnTo>
                    <a:pt x="196848" y="287"/>
                  </a:lnTo>
                  <a:lnTo>
                    <a:pt x="196145" y="0"/>
                  </a:lnTo>
                  <a:lnTo>
                    <a:pt x="181270" y="9779"/>
                  </a:lnTo>
                  <a:lnTo>
                    <a:pt x="145924" y="51251"/>
                  </a:lnTo>
                  <a:lnTo>
                    <a:pt x="103365" y="97565"/>
                  </a:lnTo>
                  <a:lnTo>
                    <a:pt x="73927" y="132883"/>
                  </a:lnTo>
                  <a:lnTo>
                    <a:pt x="46263" y="167865"/>
                  </a:lnTo>
                  <a:lnTo>
                    <a:pt x="16294" y="213649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725">
            <a:extLst>
              <a:ext uri="{FF2B5EF4-FFF2-40B4-BE49-F238E27FC236}">
                <a16:creationId xmlns:a16="http://schemas.microsoft.com/office/drawing/2014/main" xmlns="" id="{3564EA94-ED33-420E-9C9F-E20D0673BADD}"/>
              </a:ext>
            </a:extLst>
          </p:cNvPr>
          <p:cNvGrpSpPr/>
          <p:nvPr/>
        </p:nvGrpSpPr>
        <p:grpSpPr>
          <a:xfrm>
            <a:off x="6051550" y="4724400"/>
            <a:ext cx="742951" cy="285751"/>
            <a:chOff x="6051550" y="4724400"/>
            <a:chExt cx="742951" cy="285751"/>
          </a:xfrm>
        </p:grpSpPr>
        <p:sp>
          <p:nvSpPr>
            <p:cNvPr id="914" name="SMARTInkShape-3837">
              <a:extLst>
                <a:ext uri="{FF2B5EF4-FFF2-40B4-BE49-F238E27FC236}">
                  <a16:creationId xmlns:a16="http://schemas.microsoft.com/office/drawing/2014/main" xmlns="" id="{B8F0FB3C-D783-4A9A-BE02-1D340E15D14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51550" y="4756150"/>
              <a:ext cx="120651" cy="215901"/>
            </a:xfrm>
            <a:custGeom>
              <a:avLst/>
              <a:gdLst/>
              <a:ahLst/>
              <a:cxnLst/>
              <a:rect l="0" t="0" r="0" b="0"/>
              <a:pathLst>
                <a:path w="120651" h="215901">
                  <a:moveTo>
                    <a:pt x="120650" y="0"/>
                  </a:moveTo>
                  <a:lnTo>
                    <a:pt x="120650" y="0"/>
                  </a:lnTo>
                  <a:lnTo>
                    <a:pt x="117279" y="3371"/>
                  </a:lnTo>
                  <a:lnTo>
                    <a:pt x="113743" y="5026"/>
                  </a:lnTo>
                  <a:lnTo>
                    <a:pt x="111811" y="5467"/>
                  </a:lnTo>
                  <a:lnTo>
                    <a:pt x="92799" y="38710"/>
                  </a:lnTo>
                  <a:lnTo>
                    <a:pt x="78403" y="69415"/>
                  </a:lnTo>
                  <a:lnTo>
                    <a:pt x="60716" y="104229"/>
                  </a:lnTo>
                  <a:lnTo>
                    <a:pt x="41096" y="140869"/>
                  </a:lnTo>
                  <a:lnTo>
                    <a:pt x="20617" y="17832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838">
              <a:extLst>
                <a:ext uri="{FF2B5EF4-FFF2-40B4-BE49-F238E27FC236}">
                  <a16:creationId xmlns:a16="http://schemas.microsoft.com/office/drawing/2014/main" xmlns="" id="{079A85AE-2C41-404F-A8B8-6EFACCC17FB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65850" y="477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839">
              <a:extLst>
                <a:ext uri="{FF2B5EF4-FFF2-40B4-BE49-F238E27FC236}">
                  <a16:creationId xmlns:a16="http://schemas.microsoft.com/office/drawing/2014/main" xmlns="" id="{71B857F4-B347-421F-88D1-AF97F69291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3000" y="47879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18599" y="43351"/>
                  </a:lnTo>
                  <a:lnTo>
                    <a:pt x="85706" y="88888"/>
                  </a:lnTo>
                  <a:lnTo>
                    <a:pt x="59024" y="126524"/>
                  </a:lnTo>
                  <a:lnTo>
                    <a:pt x="34464" y="16488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840">
              <a:extLst>
                <a:ext uri="{FF2B5EF4-FFF2-40B4-BE49-F238E27FC236}">
                  <a16:creationId xmlns:a16="http://schemas.microsoft.com/office/drawing/2014/main" xmlns="" id="{40094AA2-73A3-480F-ABC0-16170E17F86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69050" y="4724400"/>
              <a:ext cx="190501" cy="260351"/>
            </a:xfrm>
            <a:custGeom>
              <a:avLst/>
              <a:gdLst/>
              <a:ahLst/>
              <a:cxnLst/>
              <a:rect l="0" t="0" r="0" b="0"/>
              <a:pathLst>
                <a:path w="190501" h="260351">
                  <a:moveTo>
                    <a:pt x="190500" y="0"/>
                  </a:moveTo>
                  <a:lnTo>
                    <a:pt x="190500" y="0"/>
                  </a:lnTo>
                  <a:lnTo>
                    <a:pt x="166014" y="38919"/>
                  </a:lnTo>
                  <a:lnTo>
                    <a:pt x="146455" y="73742"/>
                  </a:lnTo>
                  <a:lnTo>
                    <a:pt x="121300" y="112737"/>
                  </a:lnTo>
                  <a:lnTo>
                    <a:pt x="91777" y="153587"/>
                  </a:lnTo>
                  <a:lnTo>
                    <a:pt x="60546" y="193144"/>
                  </a:lnTo>
                  <a:lnTo>
                    <a:pt x="20134" y="23824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841">
              <a:extLst>
                <a:ext uri="{FF2B5EF4-FFF2-40B4-BE49-F238E27FC236}">
                  <a16:creationId xmlns:a16="http://schemas.microsoft.com/office/drawing/2014/main" xmlns="" id="{8E57D8B4-F528-47B2-8FCC-0E6CCDA0120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15100" y="4724400"/>
              <a:ext cx="143071" cy="279401"/>
            </a:xfrm>
            <a:custGeom>
              <a:avLst/>
              <a:gdLst/>
              <a:ahLst/>
              <a:cxnLst/>
              <a:rect l="0" t="0" r="0" b="0"/>
              <a:pathLst>
                <a:path w="143071" h="279401">
                  <a:moveTo>
                    <a:pt x="139700" y="0"/>
                  </a:moveTo>
                  <a:lnTo>
                    <a:pt x="139700" y="0"/>
                  </a:lnTo>
                  <a:lnTo>
                    <a:pt x="143070" y="6742"/>
                  </a:lnTo>
                  <a:lnTo>
                    <a:pt x="138425" y="37902"/>
                  </a:lnTo>
                  <a:lnTo>
                    <a:pt x="124316" y="72820"/>
                  </a:lnTo>
                  <a:lnTo>
                    <a:pt x="102524" y="114914"/>
                  </a:lnTo>
                  <a:lnTo>
                    <a:pt x="74023" y="161846"/>
                  </a:lnTo>
                  <a:lnTo>
                    <a:pt x="44423" y="209043"/>
                  </a:lnTo>
                  <a:lnTo>
                    <a:pt x="19743" y="24812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842">
              <a:extLst>
                <a:ext uri="{FF2B5EF4-FFF2-40B4-BE49-F238E27FC236}">
                  <a16:creationId xmlns:a16="http://schemas.microsoft.com/office/drawing/2014/main" xmlns="" id="{1296A2FD-6CD5-489A-8210-A9FB5A61186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80200" y="480695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114298" y="3371"/>
                  </a:lnTo>
                  <a:lnTo>
                    <a:pt x="87933" y="49902"/>
                  </a:lnTo>
                  <a:lnTo>
                    <a:pt x="64481" y="86384"/>
                  </a:lnTo>
                  <a:lnTo>
                    <a:pt x="32893" y="1284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726">
            <a:extLst>
              <a:ext uri="{FF2B5EF4-FFF2-40B4-BE49-F238E27FC236}">
                <a16:creationId xmlns:a16="http://schemas.microsoft.com/office/drawing/2014/main" xmlns="" id="{2217A4B9-7E56-4701-8525-128F96F70D6D}"/>
              </a:ext>
            </a:extLst>
          </p:cNvPr>
          <p:cNvGrpSpPr/>
          <p:nvPr/>
        </p:nvGrpSpPr>
        <p:grpSpPr>
          <a:xfrm>
            <a:off x="8341194" y="2437883"/>
            <a:ext cx="917107" cy="295160"/>
            <a:chOff x="8341194" y="2437883"/>
            <a:chExt cx="917107" cy="295160"/>
          </a:xfrm>
        </p:grpSpPr>
        <p:sp>
          <p:nvSpPr>
            <p:cNvPr id="921" name="SMARTInkShape-3843">
              <a:extLst>
                <a:ext uri="{FF2B5EF4-FFF2-40B4-BE49-F238E27FC236}">
                  <a16:creationId xmlns:a16="http://schemas.microsoft.com/office/drawing/2014/main" xmlns="" id="{726CF4CC-97BA-46D9-B52B-B736AF66C4D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48620" y="2559933"/>
              <a:ext cx="48528" cy="115583"/>
            </a:xfrm>
            <a:custGeom>
              <a:avLst/>
              <a:gdLst/>
              <a:ahLst/>
              <a:cxnLst/>
              <a:rect l="0" t="0" r="0" b="0"/>
              <a:pathLst>
                <a:path w="48528" h="115583">
                  <a:moveTo>
                    <a:pt x="42930" y="5467"/>
                  </a:moveTo>
                  <a:lnTo>
                    <a:pt x="42930" y="5467"/>
                  </a:lnTo>
                  <a:lnTo>
                    <a:pt x="30997" y="441"/>
                  </a:lnTo>
                  <a:lnTo>
                    <a:pt x="28624" y="0"/>
                  </a:lnTo>
                  <a:lnTo>
                    <a:pt x="26337" y="411"/>
                  </a:lnTo>
                  <a:lnTo>
                    <a:pt x="21915" y="2750"/>
                  </a:lnTo>
                  <a:lnTo>
                    <a:pt x="3609" y="19534"/>
                  </a:lnTo>
                  <a:lnTo>
                    <a:pt x="759" y="26065"/>
                  </a:lnTo>
                  <a:lnTo>
                    <a:pt x="0" y="29782"/>
                  </a:lnTo>
                  <a:lnTo>
                    <a:pt x="1037" y="37675"/>
                  </a:lnTo>
                  <a:lnTo>
                    <a:pt x="2301" y="41756"/>
                  </a:lnTo>
                  <a:lnTo>
                    <a:pt x="9351" y="50053"/>
                  </a:lnTo>
                  <a:lnTo>
                    <a:pt x="40705" y="74091"/>
                  </a:lnTo>
                  <a:lnTo>
                    <a:pt x="45469" y="82063"/>
                  </a:lnTo>
                  <a:lnTo>
                    <a:pt x="48527" y="95307"/>
                  </a:lnTo>
                  <a:lnTo>
                    <a:pt x="45183" y="102076"/>
                  </a:lnTo>
                  <a:lnTo>
                    <a:pt x="42315" y="105856"/>
                  </a:lnTo>
                  <a:lnTo>
                    <a:pt x="28166" y="114548"/>
                  </a:lnTo>
                  <a:lnTo>
                    <a:pt x="23915" y="115582"/>
                  </a:lnTo>
                  <a:lnTo>
                    <a:pt x="20376" y="115566"/>
                  </a:lnTo>
                  <a:lnTo>
                    <a:pt x="6254" y="110470"/>
                  </a:lnTo>
                  <a:lnTo>
                    <a:pt x="4369" y="108630"/>
                  </a:lnTo>
                  <a:lnTo>
                    <a:pt x="3817" y="106698"/>
                  </a:lnTo>
                  <a:lnTo>
                    <a:pt x="483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844">
              <a:extLst>
                <a:ext uri="{FF2B5EF4-FFF2-40B4-BE49-F238E27FC236}">
                  <a16:creationId xmlns:a16="http://schemas.microsoft.com/office/drawing/2014/main" xmlns="" id="{E83B157D-C39D-4615-BD98-BCB4C7E04FA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76533" y="2597150"/>
              <a:ext cx="107068" cy="25401"/>
            </a:xfrm>
            <a:custGeom>
              <a:avLst/>
              <a:gdLst/>
              <a:ahLst/>
              <a:cxnLst/>
              <a:rect l="0" t="0" r="0" b="0"/>
              <a:pathLst>
                <a:path w="1070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6120" y="12569"/>
                  </a:lnTo>
                  <a:lnTo>
                    <a:pt x="26984" y="4822"/>
                  </a:lnTo>
                  <a:lnTo>
                    <a:pt x="65639" y="95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845">
              <a:extLst>
                <a:ext uri="{FF2B5EF4-FFF2-40B4-BE49-F238E27FC236}">
                  <a16:creationId xmlns:a16="http://schemas.microsoft.com/office/drawing/2014/main" xmlns="" id="{0E0E9EF1-C235-4F47-BB35-78CD16C7E51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41194" y="2437883"/>
              <a:ext cx="136057" cy="295160"/>
            </a:xfrm>
            <a:custGeom>
              <a:avLst/>
              <a:gdLst/>
              <a:ahLst/>
              <a:cxnLst/>
              <a:rect l="0" t="0" r="0" b="0"/>
              <a:pathLst>
                <a:path w="136057" h="295160">
                  <a:moveTo>
                    <a:pt x="53506" y="95767"/>
                  </a:moveTo>
                  <a:lnTo>
                    <a:pt x="53506" y="95767"/>
                  </a:lnTo>
                  <a:lnTo>
                    <a:pt x="41297" y="137862"/>
                  </a:lnTo>
                  <a:lnTo>
                    <a:pt x="26370" y="179893"/>
                  </a:lnTo>
                  <a:lnTo>
                    <a:pt x="15284" y="221352"/>
                  </a:lnTo>
                  <a:lnTo>
                    <a:pt x="5217" y="266807"/>
                  </a:lnTo>
                  <a:lnTo>
                    <a:pt x="0" y="288497"/>
                  </a:lnTo>
                  <a:lnTo>
                    <a:pt x="197" y="291987"/>
                  </a:lnTo>
                  <a:lnTo>
                    <a:pt x="1032" y="294314"/>
                  </a:lnTo>
                  <a:lnTo>
                    <a:pt x="1591" y="295159"/>
                  </a:lnTo>
                  <a:lnTo>
                    <a:pt x="1962" y="295018"/>
                  </a:lnTo>
                  <a:lnTo>
                    <a:pt x="16456" y="252646"/>
                  </a:lnTo>
                  <a:lnTo>
                    <a:pt x="25044" y="221230"/>
                  </a:lnTo>
                  <a:lnTo>
                    <a:pt x="35918" y="181397"/>
                  </a:lnTo>
                  <a:lnTo>
                    <a:pt x="51568" y="141586"/>
                  </a:lnTo>
                  <a:lnTo>
                    <a:pt x="68167" y="104136"/>
                  </a:lnTo>
                  <a:lnTo>
                    <a:pt x="85445" y="57403"/>
                  </a:lnTo>
                  <a:lnTo>
                    <a:pt x="103925" y="19018"/>
                  </a:lnTo>
                  <a:lnTo>
                    <a:pt x="113129" y="4117"/>
                  </a:lnTo>
                  <a:lnTo>
                    <a:pt x="114422" y="800"/>
                  </a:lnTo>
                  <a:lnTo>
                    <a:pt x="115284" y="0"/>
                  </a:lnTo>
                  <a:lnTo>
                    <a:pt x="115857" y="878"/>
                  </a:lnTo>
                  <a:lnTo>
                    <a:pt x="116240" y="2874"/>
                  </a:lnTo>
                  <a:lnTo>
                    <a:pt x="111878" y="49668"/>
                  </a:lnTo>
                  <a:lnTo>
                    <a:pt x="111018" y="92691"/>
                  </a:lnTo>
                  <a:lnTo>
                    <a:pt x="112645" y="139306"/>
                  </a:lnTo>
                  <a:lnTo>
                    <a:pt x="117594" y="182515"/>
                  </a:lnTo>
                  <a:lnTo>
                    <a:pt x="125590" y="228300"/>
                  </a:lnTo>
                  <a:lnTo>
                    <a:pt x="135227" y="262186"/>
                  </a:lnTo>
                  <a:lnTo>
                    <a:pt x="135503" y="262452"/>
                  </a:lnTo>
                  <a:lnTo>
                    <a:pt x="136056" y="26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846">
              <a:extLst>
                <a:ext uri="{FF2B5EF4-FFF2-40B4-BE49-F238E27FC236}">
                  <a16:creationId xmlns:a16="http://schemas.microsoft.com/office/drawing/2014/main" xmlns="" id="{9558ADD9-0569-4B5F-B1A9-108A4EB2BED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55050" y="2543629"/>
              <a:ext cx="54735" cy="135670"/>
            </a:xfrm>
            <a:custGeom>
              <a:avLst/>
              <a:gdLst/>
              <a:ahLst/>
              <a:cxnLst/>
              <a:rect l="0" t="0" r="0" b="0"/>
              <a:pathLst>
                <a:path w="54735" h="135670">
                  <a:moveTo>
                    <a:pt x="44450" y="21771"/>
                  </a:moveTo>
                  <a:lnTo>
                    <a:pt x="44450" y="21771"/>
                  </a:lnTo>
                  <a:lnTo>
                    <a:pt x="44448" y="7465"/>
                  </a:lnTo>
                  <a:lnTo>
                    <a:pt x="42569" y="2948"/>
                  </a:lnTo>
                  <a:lnTo>
                    <a:pt x="41079" y="756"/>
                  </a:lnTo>
                  <a:lnTo>
                    <a:pt x="38674" y="0"/>
                  </a:lnTo>
                  <a:lnTo>
                    <a:pt x="32241" y="1041"/>
                  </a:lnTo>
                  <a:lnTo>
                    <a:pt x="20685" y="8965"/>
                  </a:lnTo>
                  <a:lnTo>
                    <a:pt x="8324" y="20250"/>
                  </a:lnTo>
                  <a:lnTo>
                    <a:pt x="3699" y="30267"/>
                  </a:lnTo>
                  <a:lnTo>
                    <a:pt x="730" y="53945"/>
                  </a:lnTo>
                  <a:lnTo>
                    <a:pt x="4087" y="64528"/>
                  </a:lnTo>
                  <a:lnTo>
                    <a:pt x="10990" y="73935"/>
                  </a:lnTo>
                  <a:lnTo>
                    <a:pt x="51379" y="107006"/>
                  </a:lnTo>
                  <a:lnTo>
                    <a:pt x="54585" y="115157"/>
                  </a:lnTo>
                  <a:lnTo>
                    <a:pt x="54734" y="118601"/>
                  </a:lnTo>
                  <a:lnTo>
                    <a:pt x="53018" y="124308"/>
                  </a:lnTo>
                  <a:lnTo>
                    <a:pt x="46142" y="129197"/>
                  </a:lnTo>
                  <a:lnTo>
                    <a:pt x="32250" y="134034"/>
                  </a:lnTo>
                  <a:lnTo>
                    <a:pt x="14916" y="135669"/>
                  </a:lnTo>
                  <a:lnTo>
                    <a:pt x="8275" y="134011"/>
                  </a:lnTo>
                  <a:lnTo>
                    <a:pt x="0" y="12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847">
              <a:extLst>
                <a:ext uri="{FF2B5EF4-FFF2-40B4-BE49-F238E27FC236}">
                  <a16:creationId xmlns:a16="http://schemas.microsoft.com/office/drawing/2014/main" xmlns="" id="{0D58A247-5C06-4545-80D4-2F4F16F83B8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70234" y="2553583"/>
              <a:ext cx="138817" cy="109709"/>
            </a:xfrm>
            <a:custGeom>
              <a:avLst/>
              <a:gdLst/>
              <a:ahLst/>
              <a:cxnLst/>
              <a:rect l="0" t="0" r="0" b="0"/>
              <a:pathLst>
                <a:path w="138817" h="109709">
                  <a:moveTo>
                    <a:pt x="11816" y="5467"/>
                  </a:moveTo>
                  <a:lnTo>
                    <a:pt x="11816" y="5467"/>
                  </a:lnTo>
                  <a:lnTo>
                    <a:pt x="11816" y="2096"/>
                  </a:lnTo>
                  <a:lnTo>
                    <a:pt x="11111" y="1103"/>
                  </a:lnTo>
                  <a:lnTo>
                    <a:pt x="9935" y="441"/>
                  </a:lnTo>
                  <a:lnTo>
                    <a:pt x="8445" y="0"/>
                  </a:lnTo>
                  <a:lnTo>
                    <a:pt x="7453" y="411"/>
                  </a:lnTo>
                  <a:lnTo>
                    <a:pt x="6790" y="1391"/>
                  </a:lnTo>
                  <a:lnTo>
                    <a:pt x="6054" y="5066"/>
                  </a:lnTo>
                  <a:lnTo>
                    <a:pt x="474" y="44906"/>
                  </a:lnTo>
                  <a:lnTo>
                    <a:pt x="0" y="85371"/>
                  </a:lnTo>
                  <a:lnTo>
                    <a:pt x="2565" y="99541"/>
                  </a:lnTo>
                  <a:lnTo>
                    <a:pt x="4944" y="104166"/>
                  </a:lnTo>
                  <a:lnTo>
                    <a:pt x="7938" y="107250"/>
                  </a:lnTo>
                  <a:lnTo>
                    <a:pt x="11349" y="109306"/>
                  </a:lnTo>
                  <a:lnTo>
                    <a:pt x="20781" y="109708"/>
                  </a:lnTo>
                  <a:lnTo>
                    <a:pt x="31322" y="106830"/>
                  </a:lnTo>
                  <a:lnTo>
                    <a:pt x="40711" y="100847"/>
                  </a:lnTo>
                  <a:lnTo>
                    <a:pt x="57302" y="82803"/>
                  </a:lnTo>
                  <a:lnTo>
                    <a:pt x="82247" y="36103"/>
                  </a:lnTo>
                  <a:lnTo>
                    <a:pt x="86307" y="27950"/>
                  </a:lnTo>
                  <a:lnTo>
                    <a:pt x="86877" y="27511"/>
                  </a:lnTo>
                  <a:lnTo>
                    <a:pt x="87256" y="27924"/>
                  </a:lnTo>
                  <a:lnTo>
                    <a:pt x="97717" y="69386"/>
                  </a:lnTo>
                  <a:lnTo>
                    <a:pt x="100833" y="75596"/>
                  </a:lnTo>
                  <a:lnTo>
                    <a:pt x="113704" y="86259"/>
                  </a:lnTo>
                  <a:lnTo>
                    <a:pt x="138816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848">
              <a:extLst>
                <a:ext uri="{FF2B5EF4-FFF2-40B4-BE49-F238E27FC236}">
                  <a16:creationId xmlns:a16="http://schemas.microsoft.com/office/drawing/2014/main" xmlns="" id="{98288467-6025-4295-942E-7A73F0F8CD4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72805" y="2538396"/>
              <a:ext cx="285496" cy="113912"/>
            </a:xfrm>
            <a:custGeom>
              <a:avLst/>
              <a:gdLst/>
              <a:ahLst/>
              <a:cxnLst/>
              <a:rect l="0" t="0" r="0" b="0"/>
              <a:pathLst>
                <a:path w="285496" h="113912">
                  <a:moveTo>
                    <a:pt x="6095" y="20654"/>
                  </a:moveTo>
                  <a:lnTo>
                    <a:pt x="6095" y="20654"/>
                  </a:lnTo>
                  <a:lnTo>
                    <a:pt x="2724" y="20654"/>
                  </a:lnTo>
                  <a:lnTo>
                    <a:pt x="1732" y="22065"/>
                  </a:lnTo>
                  <a:lnTo>
                    <a:pt x="628" y="27396"/>
                  </a:lnTo>
                  <a:lnTo>
                    <a:pt x="5738" y="71717"/>
                  </a:lnTo>
                  <a:lnTo>
                    <a:pt x="4108" y="90582"/>
                  </a:lnTo>
                  <a:lnTo>
                    <a:pt x="0" y="113911"/>
                  </a:lnTo>
                  <a:lnTo>
                    <a:pt x="6562" y="105200"/>
                  </a:lnTo>
                  <a:lnTo>
                    <a:pt x="24138" y="64330"/>
                  </a:lnTo>
                  <a:lnTo>
                    <a:pt x="35110" y="36572"/>
                  </a:lnTo>
                  <a:lnTo>
                    <a:pt x="39687" y="31256"/>
                  </a:lnTo>
                  <a:lnTo>
                    <a:pt x="41190" y="30544"/>
                  </a:lnTo>
                  <a:lnTo>
                    <a:pt x="42191" y="30776"/>
                  </a:lnTo>
                  <a:lnTo>
                    <a:pt x="42859" y="31635"/>
                  </a:lnTo>
                  <a:lnTo>
                    <a:pt x="49168" y="77840"/>
                  </a:lnTo>
                  <a:lnTo>
                    <a:pt x="50464" y="101209"/>
                  </a:lnTo>
                  <a:lnTo>
                    <a:pt x="52391" y="98554"/>
                  </a:lnTo>
                  <a:lnTo>
                    <a:pt x="78381" y="52563"/>
                  </a:lnTo>
                  <a:lnTo>
                    <a:pt x="95900" y="27417"/>
                  </a:lnTo>
                  <a:lnTo>
                    <a:pt x="100806" y="23660"/>
                  </a:lnTo>
                  <a:lnTo>
                    <a:pt x="103102" y="22658"/>
                  </a:lnTo>
                  <a:lnTo>
                    <a:pt x="104634" y="24106"/>
                  </a:lnTo>
                  <a:lnTo>
                    <a:pt x="106787" y="35553"/>
                  </a:lnTo>
                  <a:lnTo>
                    <a:pt x="111029" y="78179"/>
                  </a:lnTo>
                  <a:lnTo>
                    <a:pt x="119247" y="103728"/>
                  </a:lnTo>
                  <a:lnTo>
                    <a:pt x="122451" y="104964"/>
                  </a:lnTo>
                  <a:lnTo>
                    <a:pt x="133539" y="104457"/>
                  </a:lnTo>
                  <a:lnTo>
                    <a:pt x="144111" y="99998"/>
                  </a:lnTo>
                  <a:lnTo>
                    <a:pt x="187538" y="61173"/>
                  </a:lnTo>
                  <a:lnTo>
                    <a:pt x="212993" y="25810"/>
                  </a:lnTo>
                  <a:lnTo>
                    <a:pt x="217993" y="13303"/>
                  </a:lnTo>
                  <a:lnTo>
                    <a:pt x="218334" y="4922"/>
                  </a:lnTo>
                  <a:lnTo>
                    <a:pt x="217439" y="1699"/>
                  </a:lnTo>
                  <a:lnTo>
                    <a:pt x="215430" y="256"/>
                  </a:lnTo>
                  <a:lnTo>
                    <a:pt x="212679" y="0"/>
                  </a:lnTo>
                  <a:lnTo>
                    <a:pt x="209435" y="535"/>
                  </a:lnTo>
                  <a:lnTo>
                    <a:pt x="194756" y="11400"/>
                  </a:lnTo>
                  <a:lnTo>
                    <a:pt x="176606" y="38398"/>
                  </a:lnTo>
                  <a:lnTo>
                    <a:pt x="170542" y="51824"/>
                  </a:lnTo>
                  <a:lnTo>
                    <a:pt x="169258" y="64846"/>
                  </a:lnTo>
                  <a:lnTo>
                    <a:pt x="169904" y="71282"/>
                  </a:lnTo>
                  <a:lnTo>
                    <a:pt x="176265" y="82196"/>
                  </a:lnTo>
                  <a:lnTo>
                    <a:pt x="180925" y="87082"/>
                  </a:lnTo>
                  <a:lnTo>
                    <a:pt x="193629" y="92511"/>
                  </a:lnTo>
                  <a:lnTo>
                    <a:pt x="231522" y="95996"/>
                  </a:lnTo>
                  <a:lnTo>
                    <a:pt x="285495" y="90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727">
            <a:extLst>
              <a:ext uri="{FF2B5EF4-FFF2-40B4-BE49-F238E27FC236}">
                <a16:creationId xmlns:a16="http://schemas.microsoft.com/office/drawing/2014/main" xmlns="" id="{681D0764-EFFD-44BF-A05D-294583BEA4D8}"/>
              </a:ext>
            </a:extLst>
          </p:cNvPr>
          <p:cNvGrpSpPr/>
          <p:nvPr/>
        </p:nvGrpSpPr>
        <p:grpSpPr>
          <a:xfrm>
            <a:off x="9633152" y="2444877"/>
            <a:ext cx="1085649" cy="347070"/>
            <a:chOff x="9633152" y="2444877"/>
            <a:chExt cx="1085649" cy="347070"/>
          </a:xfrm>
        </p:grpSpPr>
        <p:sp>
          <p:nvSpPr>
            <p:cNvPr id="928" name="SMARTInkShape-3849">
              <a:extLst>
                <a:ext uri="{FF2B5EF4-FFF2-40B4-BE49-F238E27FC236}">
                  <a16:creationId xmlns:a16="http://schemas.microsoft.com/office/drawing/2014/main" xmlns="" id="{167BBDA1-A1C5-451C-AC2E-3D5D311EDCD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633152" y="2444877"/>
              <a:ext cx="177599" cy="203546"/>
            </a:xfrm>
            <a:custGeom>
              <a:avLst/>
              <a:gdLst/>
              <a:ahLst/>
              <a:cxnLst/>
              <a:rect l="0" t="0" r="0" b="0"/>
              <a:pathLst>
                <a:path w="177599" h="203546">
                  <a:moveTo>
                    <a:pt x="69648" y="44323"/>
                  </a:moveTo>
                  <a:lnTo>
                    <a:pt x="69648" y="44323"/>
                  </a:lnTo>
                  <a:lnTo>
                    <a:pt x="69648" y="26646"/>
                  </a:lnTo>
                  <a:lnTo>
                    <a:pt x="68943" y="24072"/>
                  </a:lnTo>
                  <a:lnTo>
                    <a:pt x="67767" y="22356"/>
                  </a:lnTo>
                  <a:lnTo>
                    <a:pt x="66277" y="21211"/>
                  </a:lnTo>
                  <a:lnTo>
                    <a:pt x="62741" y="19940"/>
                  </a:lnTo>
                  <a:lnTo>
                    <a:pt x="60809" y="19601"/>
                  </a:lnTo>
                  <a:lnTo>
                    <a:pt x="47979" y="29237"/>
                  </a:lnTo>
                  <a:lnTo>
                    <a:pt x="25386" y="62301"/>
                  </a:lnTo>
                  <a:lnTo>
                    <a:pt x="6604" y="108865"/>
                  </a:lnTo>
                  <a:lnTo>
                    <a:pt x="0" y="132981"/>
                  </a:lnTo>
                  <a:lnTo>
                    <a:pt x="955" y="165685"/>
                  </a:lnTo>
                  <a:lnTo>
                    <a:pt x="9860" y="191446"/>
                  </a:lnTo>
                  <a:lnTo>
                    <a:pt x="17440" y="200963"/>
                  </a:lnTo>
                  <a:lnTo>
                    <a:pt x="22850" y="203077"/>
                  </a:lnTo>
                  <a:lnTo>
                    <a:pt x="36383" y="203545"/>
                  </a:lnTo>
                  <a:lnTo>
                    <a:pt x="63240" y="193100"/>
                  </a:lnTo>
                  <a:lnTo>
                    <a:pt x="90170" y="173229"/>
                  </a:lnTo>
                  <a:lnTo>
                    <a:pt x="112652" y="146096"/>
                  </a:lnTo>
                  <a:lnTo>
                    <a:pt x="125977" y="112343"/>
                  </a:lnTo>
                  <a:lnTo>
                    <a:pt x="131023" y="78902"/>
                  </a:lnTo>
                  <a:lnTo>
                    <a:pt x="125777" y="46651"/>
                  </a:lnTo>
                  <a:lnTo>
                    <a:pt x="111913" y="21494"/>
                  </a:lnTo>
                  <a:lnTo>
                    <a:pt x="94401" y="4006"/>
                  </a:lnTo>
                  <a:lnTo>
                    <a:pt x="87560" y="1217"/>
                  </a:lnTo>
                  <a:lnTo>
                    <a:pt x="72435" y="0"/>
                  </a:lnTo>
                  <a:lnTo>
                    <a:pt x="58186" y="3692"/>
                  </a:lnTo>
                  <a:lnTo>
                    <a:pt x="51425" y="6653"/>
                  </a:lnTo>
                  <a:lnTo>
                    <a:pt x="40146" y="17467"/>
                  </a:lnTo>
                  <a:lnTo>
                    <a:pt x="27744" y="39423"/>
                  </a:lnTo>
                  <a:lnTo>
                    <a:pt x="24779" y="47407"/>
                  </a:lnTo>
                  <a:lnTo>
                    <a:pt x="25245" y="61921"/>
                  </a:lnTo>
                  <a:lnTo>
                    <a:pt x="27347" y="68755"/>
                  </a:lnTo>
                  <a:lnTo>
                    <a:pt x="37207" y="80111"/>
                  </a:lnTo>
                  <a:lnTo>
                    <a:pt x="43788" y="85115"/>
                  </a:lnTo>
                  <a:lnTo>
                    <a:pt x="62387" y="90675"/>
                  </a:lnTo>
                  <a:lnTo>
                    <a:pt x="108823" y="94244"/>
                  </a:lnTo>
                  <a:lnTo>
                    <a:pt x="155692" y="95007"/>
                  </a:lnTo>
                  <a:lnTo>
                    <a:pt x="177598" y="9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850">
              <a:extLst>
                <a:ext uri="{FF2B5EF4-FFF2-40B4-BE49-F238E27FC236}">
                  <a16:creationId xmlns:a16="http://schemas.microsoft.com/office/drawing/2014/main" xmlns="" id="{49D1CC24-7CD3-43D0-BD6B-854A741ECE2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04400" y="26098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40311" y="62375"/>
                  </a:lnTo>
                  <a:lnTo>
                    <a:pt x="571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851">
              <a:extLst>
                <a:ext uri="{FF2B5EF4-FFF2-40B4-BE49-F238E27FC236}">
                  <a16:creationId xmlns:a16="http://schemas.microsoft.com/office/drawing/2014/main" xmlns="" id="{90902EBF-1FA5-451C-A254-A0F600DAA51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787926" y="2617083"/>
              <a:ext cx="92675" cy="107068"/>
            </a:xfrm>
            <a:custGeom>
              <a:avLst/>
              <a:gdLst/>
              <a:ahLst/>
              <a:cxnLst/>
              <a:rect l="0" t="0" r="0" b="0"/>
              <a:pathLst>
                <a:path w="92675" h="107068">
                  <a:moveTo>
                    <a:pt x="92674" y="5467"/>
                  </a:moveTo>
                  <a:lnTo>
                    <a:pt x="92674" y="5467"/>
                  </a:lnTo>
                  <a:lnTo>
                    <a:pt x="89304" y="2096"/>
                  </a:lnTo>
                  <a:lnTo>
                    <a:pt x="83885" y="441"/>
                  </a:lnTo>
                  <a:lnTo>
                    <a:pt x="80465" y="0"/>
                  </a:lnTo>
                  <a:lnTo>
                    <a:pt x="77479" y="1822"/>
                  </a:lnTo>
                  <a:lnTo>
                    <a:pt x="72281" y="9492"/>
                  </a:lnTo>
                  <a:lnTo>
                    <a:pt x="56029" y="53811"/>
                  </a:lnTo>
                  <a:lnTo>
                    <a:pt x="49107" y="64818"/>
                  </a:lnTo>
                  <a:lnTo>
                    <a:pt x="39445" y="72532"/>
                  </a:lnTo>
                  <a:lnTo>
                    <a:pt x="33903" y="75577"/>
                  </a:lnTo>
                  <a:lnTo>
                    <a:pt x="28799" y="76196"/>
                  </a:lnTo>
                  <a:lnTo>
                    <a:pt x="19366" y="73121"/>
                  </a:lnTo>
                  <a:lnTo>
                    <a:pt x="6120" y="60085"/>
                  </a:lnTo>
                  <a:lnTo>
                    <a:pt x="1288" y="48791"/>
                  </a:lnTo>
                  <a:lnTo>
                    <a:pt x="0" y="42816"/>
                  </a:lnTo>
                  <a:lnTo>
                    <a:pt x="553" y="37422"/>
                  </a:lnTo>
                  <a:lnTo>
                    <a:pt x="4930" y="27666"/>
                  </a:lnTo>
                  <a:lnTo>
                    <a:pt x="8776" y="24500"/>
                  </a:lnTo>
                  <a:lnTo>
                    <a:pt x="51662" y="11630"/>
                  </a:lnTo>
                  <a:lnTo>
                    <a:pt x="66410" y="7293"/>
                  </a:lnTo>
                  <a:lnTo>
                    <a:pt x="70930" y="6684"/>
                  </a:lnTo>
                  <a:lnTo>
                    <a:pt x="73944" y="7690"/>
                  </a:lnTo>
                  <a:lnTo>
                    <a:pt x="75953" y="9771"/>
                  </a:lnTo>
                  <a:lnTo>
                    <a:pt x="78188" y="15847"/>
                  </a:lnTo>
                  <a:lnTo>
                    <a:pt x="79178" y="23250"/>
                  </a:lnTo>
                  <a:lnTo>
                    <a:pt x="71065" y="65552"/>
                  </a:lnTo>
                  <a:lnTo>
                    <a:pt x="67274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852">
              <a:extLst>
                <a:ext uri="{FF2B5EF4-FFF2-40B4-BE49-F238E27FC236}">
                  <a16:creationId xmlns:a16="http://schemas.microsoft.com/office/drawing/2014/main" xmlns="" id="{54BB5A75-3ECB-4C8E-B5EF-2241E86AFB0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090408" y="2495550"/>
              <a:ext cx="196180" cy="190501"/>
            </a:xfrm>
            <a:custGeom>
              <a:avLst/>
              <a:gdLst/>
              <a:ahLst/>
              <a:cxnLst/>
              <a:rect l="0" t="0" r="0" b="0"/>
              <a:pathLst>
                <a:path w="196180" h="190501">
                  <a:moveTo>
                    <a:pt x="6092" y="0"/>
                  </a:moveTo>
                  <a:lnTo>
                    <a:pt x="6092" y="0"/>
                  </a:lnTo>
                  <a:lnTo>
                    <a:pt x="0" y="0"/>
                  </a:lnTo>
                  <a:lnTo>
                    <a:pt x="12328" y="1881"/>
                  </a:lnTo>
                  <a:lnTo>
                    <a:pt x="25796" y="6481"/>
                  </a:lnTo>
                  <a:lnTo>
                    <a:pt x="63084" y="28562"/>
                  </a:lnTo>
                  <a:lnTo>
                    <a:pt x="103175" y="47974"/>
                  </a:lnTo>
                  <a:lnTo>
                    <a:pt x="142571" y="62662"/>
                  </a:lnTo>
                  <a:lnTo>
                    <a:pt x="189550" y="80038"/>
                  </a:lnTo>
                  <a:lnTo>
                    <a:pt x="195200" y="82054"/>
                  </a:lnTo>
                  <a:lnTo>
                    <a:pt x="195664" y="82925"/>
                  </a:lnTo>
                  <a:lnTo>
                    <a:pt x="196179" y="85774"/>
                  </a:lnTo>
                  <a:lnTo>
                    <a:pt x="194905" y="87521"/>
                  </a:lnTo>
                  <a:lnTo>
                    <a:pt x="154519" y="112584"/>
                  </a:lnTo>
                  <a:lnTo>
                    <a:pt x="113797" y="140310"/>
                  </a:lnTo>
                  <a:lnTo>
                    <a:pt x="68864" y="179116"/>
                  </a:lnTo>
                  <a:lnTo>
                    <a:pt x="56892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853">
              <a:extLst>
                <a:ext uri="{FF2B5EF4-FFF2-40B4-BE49-F238E27FC236}">
                  <a16:creationId xmlns:a16="http://schemas.microsoft.com/office/drawing/2014/main" xmlns="" id="{C53AB145-B399-4F11-B45A-13DF0EBF292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472957" y="2498611"/>
              <a:ext cx="245844" cy="231815"/>
            </a:xfrm>
            <a:custGeom>
              <a:avLst/>
              <a:gdLst/>
              <a:ahLst/>
              <a:cxnLst/>
              <a:rect l="0" t="0" r="0" b="0"/>
              <a:pathLst>
                <a:path w="245844" h="231815">
                  <a:moveTo>
                    <a:pt x="131543" y="22339"/>
                  </a:moveTo>
                  <a:lnTo>
                    <a:pt x="131543" y="22339"/>
                  </a:lnTo>
                  <a:lnTo>
                    <a:pt x="128173" y="18968"/>
                  </a:lnTo>
                  <a:lnTo>
                    <a:pt x="124636" y="17313"/>
                  </a:lnTo>
                  <a:lnTo>
                    <a:pt x="122704" y="16872"/>
                  </a:lnTo>
                  <a:lnTo>
                    <a:pt x="91306" y="21938"/>
                  </a:lnTo>
                  <a:lnTo>
                    <a:pt x="76263" y="28276"/>
                  </a:lnTo>
                  <a:lnTo>
                    <a:pt x="39929" y="59756"/>
                  </a:lnTo>
                  <a:lnTo>
                    <a:pt x="8607" y="106009"/>
                  </a:lnTo>
                  <a:lnTo>
                    <a:pt x="0" y="130786"/>
                  </a:lnTo>
                  <a:lnTo>
                    <a:pt x="223" y="177424"/>
                  </a:lnTo>
                  <a:lnTo>
                    <a:pt x="1662" y="187112"/>
                  </a:lnTo>
                  <a:lnTo>
                    <a:pt x="10790" y="203522"/>
                  </a:lnTo>
                  <a:lnTo>
                    <a:pt x="36272" y="227932"/>
                  </a:lnTo>
                  <a:lnTo>
                    <a:pt x="54628" y="231777"/>
                  </a:lnTo>
                  <a:lnTo>
                    <a:pt x="65449" y="231814"/>
                  </a:lnTo>
                  <a:lnTo>
                    <a:pt x="86881" y="224330"/>
                  </a:lnTo>
                  <a:lnTo>
                    <a:pt x="107460" y="210890"/>
                  </a:lnTo>
                  <a:lnTo>
                    <a:pt x="143667" y="171636"/>
                  </a:lnTo>
                  <a:lnTo>
                    <a:pt x="167591" y="133838"/>
                  </a:lnTo>
                  <a:lnTo>
                    <a:pt x="184323" y="93241"/>
                  </a:lnTo>
                  <a:lnTo>
                    <a:pt x="189576" y="68667"/>
                  </a:lnTo>
                  <a:lnTo>
                    <a:pt x="189553" y="48338"/>
                  </a:lnTo>
                  <a:lnTo>
                    <a:pt x="182204" y="24398"/>
                  </a:lnTo>
                  <a:lnTo>
                    <a:pt x="171228" y="12436"/>
                  </a:lnTo>
                  <a:lnTo>
                    <a:pt x="156941" y="3826"/>
                  </a:lnTo>
                  <a:lnTo>
                    <a:pt x="141186" y="0"/>
                  </a:lnTo>
                  <a:lnTo>
                    <a:pt x="124775" y="3944"/>
                  </a:lnTo>
                  <a:lnTo>
                    <a:pt x="99667" y="19946"/>
                  </a:lnTo>
                  <a:lnTo>
                    <a:pt x="69273" y="50637"/>
                  </a:lnTo>
                  <a:lnTo>
                    <a:pt x="63415" y="63373"/>
                  </a:lnTo>
                  <a:lnTo>
                    <a:pt x="62840" y="68745"/>
                  </a:lnTo>
                  <a:lnTo>
                    <a:pt x="65280" y="74443"/>
                  </a:lnTo>
                  <a:lnTo>
                    <a:pt x="75516" y="86419"/>
                  </a:lnTo>
                  <a:lnTo>
                    <a:pt x="107262" y="101690"/>
                  </a:lnTo>
                  <a:lnTo>
                    <a:pt x="147944" y="105039"/>
                  </a:lnTo>
                  <a:lnTo>
                    <a:pt x="187909" y="101562"/>
                  </a:lnTo>
                  <a:lnTo>
                    <a:pt x="230741" y="94772"/>
                  </a:lnTo>
                  <a:lnTo>
                    <a:pt x="245843" y="92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854">
              <a:extLst>
                <a:ext uri="{FF2B5EF4-FFF2-40B4-BE49-F238E27FC236}">
                  <a16:creationId xmlns:a16="http://schemas.microsoft.com/office/drawing/2014/main" xmlns="" id="{FDA77F7A-647A-4818-81AF-E6B93A5B95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632792" y="2705100"/>
              <a:ext cx="58225" cy="86847"/>
            </a:xfrm>
            <a:custGeom>
              <a:avLst/>
              <a:gdLst/>
              <a:ahLst/>
              <a:cxnLst/>
              <a:rect l="0" t="0" r="0" b="0"/>
              <a:pathLst>
                <a:path w="58225" h="86847">
                  <a:moveTo>
                    <a:pt x="47908" y="25400"/>
                  </a:moveTo>
                  <a:lnTo>
                    <a:pt x="47908" y="25400"/>
                  </a:lnTo>
                  <a:lnTo>
                    <a:pt x="39069" y="11094"/>
                  </a:lnTo>
                  <a:lnTo>
                    <a:pt x="37077" y="10219"/>
                  </a:lnTo>
                  <a:lnTo>
                    <a:pt x="35043" y="10340"/>
                  </a:lnTo>
                  <a:lnTo>
                    <a:pt x="23337" y="15605"/>
                  </a:lnTo>
                  <a:lnTo>
                    <a:pt x="8172" y="28142"/>
                  </a:lnTo>
                  <a:lnTo>
                    <a:pt x="2023" y="41200"/>
                  </a:lnTo>
                  <a:lnTo>
                    <a:pt x="0" y="55706"/>
                  </a:lnTo>
                  <a:lnTo>
                    <a:pt x="1451" y="69208"/>
                  </a:lnTo>
                  <a:lnTo>
                    <a:pt x="4236" y="74361"/>
                  </a:lnTo>
                  <a:lnTo>
                    <a:pt x="12977" y="81968"/>
                  </a:lnTo>
                  <a:lnTo>
                    <a:pt x="22034" y="85819"/>
                  </a:lnTo>
                  <a:lnTo>
                    <a:pt x="26426" y="86846"/>
                  </a:lnTo>
                  <a:lnTo>
                    <a:pt x="30765" y="86119"/>
                  </a:lnTo>
                  <a:lnTo>
                    <a:pt x="39348" y="81549"/>
                  </a:lnTo>
                  <a:lnTo>
                    <a:pt x="52115" y="67672"/>
                  </a:lnTo>
                  <a:lnTo>
                    <a:pt x="56832" y="54300"/>
                  </a:lnTo>
                  <a:lnTo>
                    <a:pt x="58224" y="39656"/>
                  </a:lnTo>
                  <a:lnTo>
                    <a:pt x="56493" y="26091"/>
                  </a:lnTo>
                  <a:lnTo>
                    <a:pt x="49606" y="14889"/>
                  </a:lnTo>
                  <a:lnTo>
                    <a:pt x="352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418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SMARTInkShape-Group728">
            <a:extLst>
              <a:ext uri="{FF2B5EF4-FFF2-40B4-BE49-F238E27FC236}">
                <a16:creationId xmlns:a16="http://schemas.microsoft.com/office/drawing/2014/main" xmlns="" id="{4FF2999B-56DB-4C70-9588-50A071FDC9AC}"/>
              </a:ext>
            </a:extLst>
          </p:cNvPr>
          <p:cNvGrpSpPr/>
          <p:nvPr/>
        </p:nvGrpSpPr>
        <p:grpSpPr>
          <a:xfrm>
            <a:off x="5245100" y="5695950"/>
            <a:ext cx="1600201" cy="538868"/>
            <a:chOff x="5245100" y="5695950"/>
            <a:chExt cx="1600201" cy="538868"/>
          </a:xfrm>
        </p:grpSpPr>
        <p:sp>
          <p:nvSpPr>
            <p:cNvPr id="745" name="SMARTInkShape-3855">
              <a:extLst>
                <a:ext uri="{FF2B5EF4-FFF2-40B4-BE49-F238E27FC236}">
                  <a16:creationId xmlns:a16="http://schemas.microsoft.com/office/drawing/2014/main" xmlns="" id="{F0D9EBEF-E84D-4921-B86D-C28925E3BA0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245100" y="5886450"/>
              <a:ext cx="323851" cy="247651"/>
            </a:xfrm>
            <a:custGeom>
              <a:avLst/>
              <a:gdLst/>
              <a:ahLst/>
              <a:cxnLst/>
              <a:rect l="0" t="0" r="0" b="0"/>
              <a:pathLst>
                <a:path w="323851" h="247651">
                  <a:moveTo>
                    <a:pt x="0" y="247650"/>
                  </a:moveTo>
                  <a:lnTo>
                    <a:pt x="0" y="247650"/>
                  </a:lnTo>
                  <a:lnTo>
                    <a:pt x="0" y="242183"/>
                  </a:lnTo>
                  <a:lnTo>
                    <a:pt x="39680" y="202377"/>
                  </a:lnTo>
                  <a:lnTo>
                    <a:pt x="77765" y="168620"/>
                  </a:lnTo>
                  <a:lnTo>
                    <a:pt x="108410" y="141736"/>
                  </a:lnTo>
                  <a:lnTo>
                    <a:pt x="144608" y="113322"/>
                  </a:lnTo>
                  <a:lnTo>
                    <a:pt x="182099" y="85643"/>
                  </a:lnTo>
                  <a:lnTo>
                    <a:pt x="215223" y="61582"/>
                  </a:lnTo>
                  <a:lnTo>
                    <a:pt x="261639" y="31574"/>
                  </a:lnTo>
                  <a:lnTo>
                    <a:pt x="307903" y="770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856">
              <a:extLst>
                <a:ext uri="{FF2B5EF4-FFF2-40B4-BE49-F238E27FC236}">
                  <a16:creationId xmlns:a16="http://schemas.microsoft.com/office/drawing/2014/main" xmlns="" id="{BCC78D46-6931-4BA1-85CD-30D792B0767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399266" y="5835650"/>
              <a:ext cx="576085" cy="399168"/>
            </a:xfrm>
            <a:custGeom>
              <a:avLst/>
              <a:gdLst/>
              <a:ahLst/>
              <a:cxnLst/>
              <a:rect l="0" t="0" r="0" b="0"/>
              <a:pathLst>
                <a:path w="576085" h="399168">
                  <a:moveTo>
                    <a:pt x="10934" y="393700"/>
                  </a:moveTo>
                  <a:lnTo>
                    <a:pt x="10934" y="393700"/>
                  </a:lnTo>
                  <a:lnTo>
                    <a:pt x="0" y="399167"/>
                  </a:lnTo>
                  <a:lnTo>
                    <a:pt x="38722" y="366785"/>
                  </a:lnTo>
                  <a:lnTo>
                    <a:pt x="82511" y="332809"/>
                  </a:lnTo>
                  <a:lnTo>
                    <a:pt x="122238" y="303372"/>
                  </a:lnTo>
                  <a:lnTo>
                    <a:pt x="145815" y="286210"/>
                  </a:lnTo>
                  <a:lnTo>
                    <a:pt x="171410" y="267712"/>
                  </a:lnTo>
                  <a:lnTo>
                    <a:pt x="198351" y="248324"/>
                  </a:lnTo>
                  <a:lnTo>
                    <a:pt x="227601" y="227638"/>
                  </a:lnTo>
                  <a:lnTo>
                    <a:pt x="258390" y="206087"/>
                  </a:lnTo>
                  <a:lnTo>
                    <a:pt x="290205" y="183959"/>
                  </a:lnTo>
                  <a:lnTo>
                    <a:pt x="321998" y="162150"/>
                  </a:lnTo>
                  <a:lnTo>
                    <a:pt x="353776" y="140554"/>
                  </a:lnTo>
                  <a:lnTo>
                    <a:pt x="385545" y="119104"/>
                  </a:lnTo>
                  <a:lnTo>
                    <a:pt x="413780" y="99864"/>
                  </a:lnTo>
                  <a:lnTo>
                    <a:pt x="439660" y="82098"/>
                  </a:lnTo>
                  <a:lnTo>
                    <a:pt x="485111" y="52010"/>
                  </a:lnTo>
                  <a:lnTo>
                    <a:pt x="521776" y="31582"/>
                  </a:lnTo>
                  <a:lnTo>
                    <a:pt x="5760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857">
              <a:extLst>
                <a:ext uri="{FF2B5EF4-FFF2-40B4-BE49-F238E27FC236}">
                  <a16:creationId xmlns:a16="http://schemas.microsoft.com/office/drawing/2014/main" xmlns="" id="{0CE2E1FC-0247-4296-94C7-9BDB2EEE5C3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784850" y="5740400"/>
              <a:ext cx="596901" cy="438151"/>
            </a:xfrm>
            <a:custGeom>
              <a:avLst/>
              <a:gdLst/>
              <a:ahLst/>
              <a:cxnLst/>
              <a:rect l="0" t="0" r="0" b="0"/>
              <a:pathLst>
                <a:path w="596901" h="438151">
                  <a:moveTo>
                    <a:pt x="0" y="438150"/>
                  </a:moveTo>
                  <a:lnTo>
                    <a:pt x="0" y="438150"/>
                  </a:lnTo>
                  <a:lnTo>
                    <a:pt x="36628" y="410361"/>
                  </a:lnTo>
                  <a:lnTo>
                    <a:pt x="74666" y="381781"/>
                  </a:lnTo>
                  <a:lnTo>
                    <a:pt x="106563" y="357593"/>
                  </a:lnTo>
                  <a:lnTo>
                    <a:pt x="144728" y="328264"/>
                  </a:lnTo>
                  <a:lnTo>
                    <a:pt x="192263" y="291710"/>
                  </a:lnTo>
                  <a:lnTo>
                    <a:pt x="219193" y="270673"/>
                  </a:lnTo>
                  <a:lnTo>
                    <a:pt x="247729" y="248182"/>
                  </a:lnTo>
                  <a:lnTo>
                    <a:pt x="277336" y="224721"/>
                  </a:lnTo>
                  <a:lnTo>
                    <a:pt x="308363" y="201319"/>
                  </a:lnTo>
                  <a:lnTo>
                    <a:pt x="340337" y="177959"/>
                  </a:lnTo>
                  <a:lnTo>
                    <a:pt x="372940" y="154622"/>
                  </a:lnTo>
                  <a:lnTo>
                    <a:pt x="404555" y="132009"/>
                  </a:lnTo>
                  <a:lnTo>
                    <a:pt x="435510" y="109878"/>
                  </a:lnTo>
                  <a:lnTo>
                    <a:pt x="466022" y="88069"/>
                  </a:lnTo>
                  <a:lnTo>
                    <a:pt x="492009" y="69296"/>
                  </a:lnTo>
                  <a:lnTo>
                    <a:pt x="535936" y="37148"/>
                  </a:lnTo>
                  <a:lnTo>
                    <a:pt x="582664" y="8070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858">
              <a:extLst>
                <a:ext uri="{FF2B5EF4-FFF2-40B4-BE49-F238E27FC236}">
                  <a16:creationId xmlns:a16="http://schemas.microsoft.com/office/drawing/2014/main" xmlns="" id="{02F4DF51-E5AC-434F-838E-C21ED1A4239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127750" y="5695950"/>
              <a:ext cx="615951" cy="438151"/>
            </a:xfrm>
            <a:custGeom>
              <a:avLst/>
              <a:gdLst/>
              <a:ahLst/>
              <a:cxnLst/>
              <a:rect l="0" t="0" r="0" b="0"/>
              <a:pathLst>
                <a:path w="615951" h="438151">
                  <a:moveTo>
                    <a:pt x="0" y="438150"/>
                  </a:moveTo>
                  <a:lnTo>
                    <a:pt x="0" y="438150"/>
                  </a:lnTo>
                  <a:lnTo>
                    <a:pt x="7186" y="432375"/>
                  </a:lnTo>
                  <a:lnTo>
                    <a:pt x="48182" y="411014"/>
                  </a:lnTo>
                  <a:lnTo>
                    <a:pt x="80916" y="389870"/>
                  </a:lnTo>
                  <a:lnTo>
                    <a:pt x="122041" y="360954"/>
                  </a:lnTo>
                  <a:lnTo>
                    <a:pt x="168540" y="326935"/>
                  </a:lnTo>
                  <a:lnTo>
                    <a:pt x="194910" y="307563"/>
                  </a:lnTo>
                  <a:lnTo>
                    <a:pt x="223073" y="286886"/>
                  </a:lnTo>
                  <a:lnTo>
                    <a:pt x="252432" y="265341"/>
                  </a:lnTo>
                  <a:lnTo>
                    <a:pt x="283999" y="242511"/>
                  </a:lnTo>
                  <a:lnTo>
                    <a:pt x="317038" y="218824"/>
                  </a:lnTo>
                  <a:lnTo>
                    <a:pt x="351059" y="194566"/>
                  </a:lnTo>
                  <a:lnTo>
                    <a:pt x="382205" y="171338"/>
                  </a:lnTo>
                  <a:lnTo>
                    <a:pt x="411437" y="148798"/>
                  </a:lnTo>
                  <a:lnTo>
                    <a:pt x="439392" y="126716"/>
                  </a:lnTo>
                  <a:lnTo>
                    <a:pt x="464378" y="107760"/>
                  </a:lnTo>
                  <a:lnTo>
                    <a:pt x="509073" y="75411"/>
                  </a:lnTo>
                  <a:lnTo>
                    <a:pt x="546342" y="48802"/>
                  </a:lnTo>
                  <a:lnTo>
                    <a:pt x="587563" y="19634"/>
                  </a:lnTo>
                  <a:lnTo>
                    <a:pt x="615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859">
              <a:extLst>
                <a:ext uri="{FF2B5EF4-FFF2-40B4-BE49-F238E27FC236}">
                  <a16:creationId xmlns:a16="http://schemas.microsoft.com/office/drawing/2014/main" xmlns="" id="{6CD7BDA4-05BF-4233-AB31-E0F307AA33A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438900" y="5962650"/>
              <a:ext cx="406401" cy="195850"/>
            </a:xfrm>
            <a:custGeom>
              <a:avLst/>
              <a:gdLst/>
              <a:ahLst/>
              <a:cxnLst/>
              <a:rect l="0" t="0" r="0" b="0"/>
              <a:pathLst>
                <a:path w="406401" h="195850">
                  <a:moveTo>
                    <a:pt x="0" y="133350"/>
                  </a:moveTo>
                  <a:lnTo>
                    <a:pt x="0" y="133350"/>
                  </a:lnTo>
                  <a:lnTo>
                    <a:pt x="0" y="136721"/>
                  </a:lnTo>
                  <a:lnTo>
                    <a:pt x="14072" y="179745"/>
                  </a:lnTo>
                  <a:lnTo>
                    <a:pt x="17543" y="189249"/>
                  </a:lnTo>
                  <a:lnTo>
                    <a:pt x="21438" y="193471"/>
                  </a:lnTo>
                  <a:lnTo>
                    <a:pt x="34339" y="195849"/>
                  </a:lnTo>
                  <a:lnTo>
                    <a:pt x="75693" y="175668"/>
                  </a:lnTo>
                  <a:lnTo>
                    <a:pt x="110076" y="158038"/>
                  </a:lnTo>
                  <a:lnTo>
                    <a:pt x="152640" y="136561"/>
                  </a:lnTo>
                  <a:lnTo>
                    <a:pt x="175843" y="124907"/>
                  </a:lnTo>
                  <a:lnTo>
                    <a:pt x="200484" y="111494"/>
                  </a:lnTo>
                  <a:lnTo>
                    <a:pt x="226084" y="96906"/>
                  </a:lnTo>
                  <a:lnTo>
                    <a:pt x="252323" y="81538"/>
                  </a:lnTo>
                  <a:lnTo>
                    <a:pt x="276871" y="68471"/>
                  </a:lnTo>
                  <a:lnTo>
                    <a:pt x="322961" y="46424"/>
                  </a:lnTo>
                  <a:lnTo>
                    <a:pt x="368351" y="21517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1" name="SMARTInkShape-3860">
            <a:extLst>
              <a:ext uri="{FF2B5EF4-FFF2-40B4-BE49-F238E27FC236}">
                <a16:creationId xmlns:a16="http://schemas.microsoft.com/office/drawing/2014/main" xmlns="" id="{061229D6-1D96-4406-8791-DA64B27532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81800" y="5022850"/>
            <a:ext cx="76201" cy="1289015"/>
          </a:xfrm>
          <a:custGeom>
            <a:avLst/>
            <a:gdLst/>
            <a:ahLst/>
            <a:cxnLst/>
            <a:rect l="0" t="0" r="0" b="0"/>
            <a:pathLst>
              <a:path w="76201" h="1289015">
                <a:moveTo>
                  <a:pt x="76200" y="0"/>
                </a:moveTo>
                <a:lnTo>
                  <a:pt x="76200" y="0"/>
                </a:lnTo>
                <a:lnTo>
                  <a:pt x="76200" y="41441"/>
                </a:lnTo>
                <a:lnTo>
                  <a:pt x="71131" y="85170"/>
                </a:lnTo>
                <a:lnTo>
                  <a:pt x="64663" y="127698"/>
                </a:lnTo>
                <a:lnTo>
                  <a:pt x="57902" y="161882"/>
                </a:lnTo>
                <a:lnTo>
                  <a:pt x="52075" y="198242"/>
                </a:lnTo>
                <a:lnTo>
                  <a:pt x="47839" y="236274"/>
                </a:lnTo>
                <a:lnTo>
                  <a:pt x="45955" y="276696"/>
                </a:lnTo>
                <a:lnTo>
                  <a:pt x="41356" y="321942"/>
                </a:lnTo>
                <a:lnTo>
                  <a:pt x="38154" y="345862"/>
                </a:lnTo>
                <a:lnTo>
                  <a:pt x="30834" y="393135"/>
                </a:lnTo>
                <a:lnTo>
                  <a:pt x="23582" y="440015"/>
                </a:lnTo>
                <a:lnTo>
                  <a:pt x="18007" y="486721"/>
                </a:lnTo>
                <a:lnTo>
                  <a:pt x="13177" y="533350"/>
                </a:lnTo>
                <a:lnTo>
                  <a:pt x="10090" y="579239"/>
                </a:lnTo>
                <a:lnTo>
                  <a:pt x="11069" y="623151"/>
                </a:lnTo>
                <a:lnTo>
                  <a:pt x="11975" y="662425"/>
                </a:lnTo>
                <a:lnTo>
                  <a:pt x="12379" y="698695"/>
                </a:lnTo>
                <a:lnTo>
                  <a:pt x="12557" y="733628"/>
                </a:lnTo>
                <a:lnTo>
                  <a:pt x="12636" y="767970"/>
                </a:lnTo>
                <a:lnTo>
                  <a:pt x="12671" y="801342"/>
                </a:lnTo>
                <a:lnTo>
                  <a:pt x="12691" y="847897"/>
                </a:lnTo>
                <a:lnTo>
                  <a:pt x="12697" y="892970"/>
                </a:lnTo>
                <a:lnTo>
                  <a:pt x="12698" y="936899"/>
                </a:lnTo>
                <a:lnTo>
                  <a:pt x="11995" y="976335"/>
                </a:lnTo>
                <a:lnTo>
                  <a:pt x="7674" y="1021623"/>
                </a:lnTo>
                <a:lnTo>
                  <a:pt x="3240" y="1064540"/>
                </a:lnTo>
                <a:lnTo>
                  <a:pt x="5004" y="1111352"/>
                </a:lnTo>
                <a:lnTo>
                  <a:pt x="6084" y="1153421"/>
                </a:lnTo>
                <a:lnTo>
                  <a:pt x="6315" y="1197027"/>
                </a:lnTo>
                <a:lnTo>
                  <a:pt x="4467" y="1244417"/>
                </a:lnTo>
                <a:lnTo>
                  <a:pt x="2" y="1288968"/>
                </a:lnTo>
                <a:lnTo>
                  <a:pt x="0" y="1289014"/>
                </a:lnTo>
                <a:lnTo>
                  <a:pt x="4363" y="1272423"/>
                </a:lnTo>
                <a:lnTo>
                  <a:pt x="7840" y="1232875"/>
                </a:lnTo>
                <a:lnTo>
                  <a:pt x="13141" y="1190327"/>
                </a:lnTo>
                <a:lnTo>
                  <a:pt x="17299" y="1143853"/>
                </a:lnTo>
                <a:lnTo>
                  <a:pt x="18531" y="1098802"/>
                </a:lnTo>
                <a:lnTo>
                  <a:pt x="18819" y="1067618"/>
                </a:lnTo>
                <a:lnTo>
                  <a:pt x="18948" y="1032592"/>
                </a:lnTo>
                <a:lnTo>
                  <a:pt x="19004" y="993975"/>
                </a:lnTo>
                <a:lnTo>
                  <a:pt x="19735" y="954706"/>
                </a:lnTo>
                <a:lnTo>
                  <a:pt x="22413" y="918438"/>
                </a:lnTo>
                <a:lnTo>
                  <a:pt x="24071" y="885385"/>
                </a:lnTo>
                <a:lnTo>
                  <a:pt x="25006" y="840893"/>
                </a:lnTo>
                <a:lnTo>
                  <a:pt x="25284" y="797134"/>
                </a:lnTo>
                <a:lnTo>
                  <a:pt x="27246" y="750302"/>
                </a:lnTo>
                <a:lnTo>
                  <a:pt x="32298" y="707029"/>
                </a:lnTo>
                <a:lnTo>
                  <a:pt x="36381" y="667396"/>
                </a:lnTo>
                <a:lnTo>
                  <a:pt x="37760" y="622819"/>
                </a:lnTo>
                <a:lnTo>
                  <a:pt x="37327" y="581768"/>
                </a:lnTo>
                <a:lnTo>
                  <a:pt x="31178" y="541569"/>
                </a:lnTo>
                <a:lnTo>
                  <a:pt x="26161" y="496951"/>
                </a:lnTo>
                <a:lnTo>
                  <a:pt x="23668" y="454809"/>
                </a:lnTo>
                <a:lnTo>
                  <a:pt x="16591" y="412671"/>
                </a:lnTo>
                <a:lnTo>
                  <a:pt x="14174" y="376463"/>
                </a:lnTo>
                <a:lnTo>
                  <a:pt x="17878" y="334191"/>
                </a:lnTo>
                <a:lnTo>
                  <a:pt x="18703" y="297751"/>
                </a:lnTo>
                <a:lnTo>
                  <a:pt x="18980" y="250883"/>
                </a:lnTo>
                <a:lnTo>
                  <a:pt x="20921" y="208931"/>
                </a:lnTo>
                <a:lnTo>
                  <a:pt x="24515" y="168819"/>
                </a:lnTo>
                <a:lnTo>
                  <a:pt x="25138" y="132570"/>
                </a:lnTo>
                <a:lnTo>
                  <a:pt x="28694" y="95019"/>
                </a:lnTo>
                <a:lnTo>
                  <a:pt x="34492" y="49298"/>
                </a:lnTo>
                <a:lnTo>
                  <a:pt x="32263" y="39548"/>
                </a:lnTo>
                <a:lnTo>
                  <a:pt x="30680" y="36949"/>
                </a:lnTo>
                <a:lnTo>
                  <a:pt x="25400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5" name="SMARTInkShape-Group730">
            <a:extLst>
              <a:ext uri="{FF2B5EF4-FFF2-40B4-BE49-F238E27FC236}">
                <a16:creationId xmlns:a16="http://schemas.microsoft.com/office/drawing/2014/main" xmlns="" id="{B3164195-95AB-4439-975C-7AB78CA3E6C7}"/>
              </a:ext>
            </a:extLst>
          </p:cNvPr>
          <p:cNvGrpSpPr/>
          <p:nvPr/>
        </p:nvGrpSpPr>
        <p:grpSpPr>
          <a:xfrm>
            <a:off x="5156200" y="5511800"/>
            <a:ext cx="101601" cy="1041401"/>
            <a:chOff x="5156200" y="5511800"/>
            <a:chExt cx="101601" cy="1041401"/>
          </a:xfrm>
        </p:grpSpPr>
        <p:sp>
          <p:nvSpPr>
            <p:cNvPr id="752" name="SMARTInkShape-3861">
              <a:extLst>
                <a:ext uri="{FF2B5EF4-FFF2-40B4-BE49-F238E27FC236}">
                  <a16:creationId xmlns:a16="http://schemas.microsoft.com/office/drawing/2014/main" xmlns="" id="{39533BF3-6F0F-4656-829D-301F3908414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177958" y="5511800"/>
              <a:ext cx="59193" cy="1041401"/>
            </a:xfrm>
            <a:custGeom>
              <a:avLst/>
              <a:gdLst/>
              <a:ahLst/>
              <a:cxnLst/>
              <a:rect l="0" t="0" r="0" b="0"/>
              <a:pathLst>
                <a:path w="59193" h="1041401">
                  <a:moveTo>
                    <a:pt x="22692" y="0"/>
                  </a:moveTo>
                  <a:lnTo>
                    <a:pt x="22692" y="0"/>
                  </a:lnTo>
                  <a:lnTo>
                    <a:pt x="21986" y="10139"/>
                  </a:lnTo>
                  <a:lnTo>
                    <a:pt x="17666" y="27612"/>
                  </a:lnTo>
                  <a:lnTo>
                    <a:pt x="13048" y="73350"/>
                  </a:lnTo>
                  <a:lnTo>
                    <a:pt x="9890" y="116246"/>
                  </a:lnTo>
                  <a:lnTo>
                    <a:pt x="5807" y="152976"/>
                  </a:lnTo>
                  <a:lnTo>
                    <a:pt x="4283" y="190671"/>
                  </a:lnTo>
                  <a:lnTo>
                    <a:pt x="3832" y="228651"/>
                  </a:lnTo>
                  <a:lnTo>
                    <a:pt x="2992" y="266715"/>
                  </a:lnTo>
                  <a:lnTo>
                    <a:pt x="0" y="304805"/>
                  </a:lnTo>
                  <a:lnTo>
                    <a:pt x="2955" y="342195"/>
                  </a:lnTo>
                  <a:lnTo>
                    <a:pt x="12155" y="386793"/>
                  </a:lnTo>
                  <a:lnTo>
                    <a:pt x="23982" y="429572"/>
                  </a:lnTo>
                  <a:lnTo>
                    <a:pt x="38182" y="471994"/>
                  </a:lnTo>
                  <a:lnTo>
                    <a:pt x="52692" y="514346"/>
                  </a:lnTo>
                  <a:lnTo>
                    <a:pt x="59192" y="560054"/>
                  </a:lnTo>
                  <a:lnTo>
                    <a:pt x="55407" y="604073"/>
                  </a:lnTo>
                  <a:lnTo>
                    <a:pt x="45824" y="645997"/>
                  </a:lnTo>
                  <a:lnTo>
                    <a:pt x="41901" y="690595"/>
                  </a:lnTo>
                  <a:lnTo>
                    <a:pt x="39907" y="706271"/>
                  </a:lnTo>
                  <a:lnTo>
                    <a:pt x="35788" y="743076"/>
                  </a:lnTo>
                  <a:lnTo>
                    <a:pt x="35427" y="782943"/>
                  </a:lnTo>
                  <a:lnTo>
                    <a:pt x="35395" y="830135"/>
                  </a:lnTo>
                  <a:lnTo>
                    <a:pt x="28485" y="876707"/>
                  </a:lnTo>
                  <a:lnTo>
                    <a:pt x="19090" y="917982"/>
                  </a:lnTo>
                  <a:lnTo>
                    <a:pt x="16583" y="963676"/>
                  </a:lnTo>
                  <a:lnTo>
                    <a:pt x="16363" y="1008160"/>
                  </a:lnTo>
                  <a:lnTo>
                    <a:pt x="17054" y="1022692"/>
                  </a:lnTo>
                  <a:lnTo>
                    <a:pt x="22692" y="1041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862">
              <a:extLst>
                <a:ext uri="{FF2B5EF4-FFF2-40B4-BE49-F238E27FC236}">
                  <a16:creationId xmlns:a16="http://schemas.microsoft.com/office/drawing/2014/main" xmlns="" id="{9D00FE20-7052-4B4E-949E-C5166B1C82B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162550" y="553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863">
              <a:extLst>
                <a:ext uri="{FF2B5EF4-FFF2-40B4-BE49-F238E27FC236}">
                  <a16:creationId xmlns:a16="http://schemas.microsoft.com/office/drawing/2014/main" xmlns="" id="{93481D01-5F33-4B06-95C8-A4D86068155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156200" y="5530850"/>
              <a:ext cx="101601" cy="990601"/>
            </a:xfrm>
            <a:custGeom>
              <a:avLst/>
              <a:gdLst/>
              <a:ahLst/>
              <a:cxnLst/>
              <a:rect l="0" t="0" r="0" b="0"/>
              <a:pathLst>
                <a:path w="101601" h="990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9460" y="8839"/>
                  </a:lnTo>
                  <a:lnTo>
                    <a:pt x="21944" y="55812"/>
                  </a:lnTo>
                  <a:lnTo>
                    <a:pt x="28530" y="92501"/>
                  </a:lnTo>
                  <a:lnTo>
                    <a:pt x="30319" y="125073"/>
                  </a:lnTo>
                  <a:lnTo>
                    <a:pt x="31114" y="160717"/>
                  </a:lnTo>
                  <a:lnTo>
                    <a:pt x="31467" y="199134"/>
                  </a:lnTo>
                  <a:lnTo>
                    <a:pt x="31624" y="242080"/>
                  </a:lnTo>
                  <a:lnTo>
                    <a:pt x="31694" y="288918"/>
                  </a:lnTo>
                  <a:lnTo>
                    <a:pt x="31714" y="313263"/>
                  </a:lnTo>
                  <a:lnTo>
                    <a:pt x="31733" y="359127"/>
                  </a:lnTo>
                  <a:lnTo>
                    <a:pt x="30331" y="403733"/>
                  </a:lnTo>
                  <a:lnTo>
                    <a:pt x="25005" y="449429"/>
                  </a:lnTo>
                  <a:lnTo>
                    <a:pt x="19815" y="495610"/>
                  </a:lnTo>
                  <a:lnTo>
                    <a:pt x="15861" y="542005"/>
                  </a:lnTo>
                  <a:lnTo>
                    <a:pt x="14105" y="588494"/>
                  </a:lnTo>
                  <a:lnTo>
                    <a:pt x="11443" y="631264"/>
                  </a:lnTo>
                  <a:lnTo>
                    <a:pt x="9319" y="671440"/>
                  </a:lnTo>
                  <a:lnTo>
                    <a:pt x="10727" y="710461"/>
                  </a:lnTo>
                  <a:lnTo>
                    <a:pt x="13705" y="745209"/>
                  </a:lnTo>
                  <a:lnTo>
                    <a:pt x="19346" y="792539"/>
                  </a:lnTo>
                  <a:lnTo>
                    <a:pt x="23607" y="834078"/>
                  </a:lnTo>
                  <a:lnTo>
                    <a:pt x="25045" y="876348"/>
                  </a:lnTo>
                  <a:lnTo>
                    <a:pt x="23472" y="911689"/>
                  </a:lnTo>
                  <a:lnTo>
                    <a:pt x="19222" y="930157"/>
                  </a:lnTo>
                  <a:lnTo>
                    <a:pt x="19126" y="928929"/>
                  </a:lnTo>
                  <a:lnTo>
                    <a:pt x="24524" y="887262"/>
                  </a:lnTo>
                  <a:lnTo>
                    <a:pt x="26893" y="849657"/>
                  </a:lnTo>
                  <a:lnTo>
                    <a:pt x="28511" y="826788"/>
                  </a:lnTo>
                  <a:lnTo>
                    <a:pt x="31002" y="800253"/>
                  </a:lnTo>
                  <a:lnTo>
                    <a:pt x="34074" y="771275"/>
                  </a:lnTo>
                  <a:lnTo>
                    <a:pt x="37531" y="740666"/>
                  </a:lnTo>
                  <a:lnTo>
                    <a:pt x="40544" y="708972"/>
                  </a:lnTo>
                  <a:lnTo>
                    <a:pt x="43257" y="676553"/>
                  </a:lnTo>
                  <a:lnTo>
                    <a:pt x="45771" y="643653"/>
                  </a:lnTo>
                  <a:lnTo>
                    <a:pt x="47447" y="609724"/>
                  </a:lnTo>
                  <a:lnTo>
                    <a:pt x="48565" y="575111"/>
                  </a:lnTo>
                  <a:lnTo>
                    <a:pt x="49310" y="540040"/>
                  </a:lnTo>
                  <a:lnTo>
                    <a:pt x="48395" y="503255"/>
                  </a:lnTo>
                  <a:lnTo>
                    <a:pt x="46375" y="465325"/>
                  </a:lnTo>
                  <a:lnTo>
                    <a:pt x="43617" y="426633"/>
                  </a:lnTo>
                  <a:lnTo>
                    <a:pt x="42483" y="385318"/>
                  </a:lnTo>
                  <a:lnTo>
                    <a:pt x="42433" y="342250"/>
                  </a:lnTo>
                  <a:lnTo>
                    <a:pt x="43106" y="298017"/>
                  </a:lnTo>
                  <a:lnTo>
                    <a:pt x="44964" y="258649"/>
                  </a:lnTo>
                  <a:lnTo>
                    <a:pt x="47615" y="222528"/>
                  </a:lnTo>
                  <a:lnTo>
                    <a:pt x="50793" y="188569"/>
                  </a:lnTo>
                  <a:lnTo>
                    <a:pt x="53617" y="161696"/>
                  </a:lnTo>
                  <a:lnTo>
                    <a:pt x="58638" y="120548"/>
                  </a:lnTo>
                  <a:lnTo>
                    <a:pt x="58689" y="80325"/>
                  </a:lnTo>
                  <a:lnTo>
                    <a:pt x="57285" y="42782"/>
                  </a:lnTo>
                  <a:lnTo>
                    <a:pt x="57946" y="42633"/>
                  </a:lnTo>
                  <a:lnTo>
                    <a:pt x="60561" y="46229"/>
                  </a:lnTo>
                  <a:lnTo>
                    <a:pt x="72353" y="81724"/>
                  </a:lnTo>
                  <a:lnTo>
                    <a:pt x="79215" y="126363"/>
                  </a:lnTo>
                  <a:lnTo>
                    <a:pt x="81068" y="161289"/>
                  </a:lnTo>
                  <a:lnTo>
                    <a:pt x="83772" y="203623"/>
                  </a:lnTo>
                  <a:lnTo>
                    <a:pt x="85482" y="226765"/>
                  </a:lnTo>
                  <a:lnTo>
                    <a:pt x="86621" y="252071"/>
                  </a:lnTo>
                  <a:lnTo>
                    <a:pt x="87381" y="278820"/>
                  </a:lnTo>
                  <a:lnTo>
                    <a:pt x="87887" y="306530"/>
                  </a:lnTo>
                  <a:lnTo>
                    <a:pt x="88930" y="335587"/>
                  </a:lnTo>
                  <a:lnTo>
                    <a:pt x="90331" y="365541"/>
                  </a:lnTo>
                  <a:lnTo>
                    <a:pt x="91971" y="396094"/>
                  </a:lnTo>
                  <a:lnTo>
                    <a:pt x="92359" y="426340"/>
                  </a:lnTo>
                  <a:lnTo>
                    <a:pt x="91910" y="456383"/>
                  </a:lnTo>
                  <a:lnTo>
                    <a:pt x="90907" y="486289"/>
                  </a:lnTo>
                  <a:lnTo>
                    <a:pt x="89533" y="516103"/>
                  </a:lnTo>
                  <a:lnTo>
                    <a:pt x="87910" y="545858"/>
                  </a:lnTo>
                  <a:lnTo>
                    <a:pt x="86123" y="575572"/>
                  </a:lnTo>
                  <a:lnTo>
                    <a:pt x="84932" y="604554"/>
                  </a:lnTo>
                  <a:lnTo>
                    <a:pt x="84138" y="633046"/>
                  </a:lnTo>
                  <a:lnTo>
                    <a:pt x="83608" y="661214"/>
                  </a:lnTo>
                  <a:lnTo>
                    <a:pt x="83256" y="689871"/>
                  </a:lnTo>
                  <a:lnTo>
                    <a:pt x="83020" y="718854"/>
                  </a:lnTo>
                  <a:lnTo>
                    <a:pt x="82863" y="748052"/>
                  </a:lnTo>
                  <a:lnTo>
                    <a:pt x="82759" y="775984"/>
                  </a:lnTo>
                  <a:lnTo>
                    <a:pt x="82690" y="803072"/>
                  </a:lnTo>
                  <a:lnTo>
                    <a:pt x="82643" y="829598"/>
                  </a:lnTo>
                  <a:lnTo>
                    <a:pt x="82592" y="870361"/>
                  </a:lnTo>
                  <a:lnTo>
                    <a:pt x="82562" y="913344"/>
                  </a:lnTo>
                  <a:lnTo>
                    <a:pt x="83257" y="951969"/>
                  </a:lnTo>
                  <a:lnTo>
                    <a:pt x="91389" y="978805"/>
                  </a:lnTo>
                  <a:lnTo>
                    <a:pt x="95415" y="985358"/>
                  </a:lnTo>
                  <a:lnTo>
                    <a:pt x="101600" y="990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731">
            <a:extLst>
              <a:ext uri="{FF2B5EF4-FFF2-40B4-BE49-F238E27FC236}">
                <a16:creationId xmlns:a16="http://schemas.microsoft.com/office/drawing/2014/main" xmlns="" id="{E9E6F038-A8D1-4B5E-B02E-FE3DC74E257D}"/>
              </a:ext>
            </a:extLst>
          </p:cNvPr>
          <p:cNvGrpSpPr/>
          <p:nvPr/>
        </p:nvGrpSpPr>
        <p:grpSpPr>
          <a:xfrm>
            <a:off x="6678683" y="6108700"/>
            <a:ext cx="1023868" cy="561771"/>
            <a:chOff x="6678683" y="6108700"/>
            <a:chExt cx="1023868" cy="561771"/>
          </a:xfrm>
        </p:grpSpPr>
        <p:sp>
          <p:nvSpPr>
            <p:cNvPr id="756" name="SMARTInkShape-3864">
              <a:extLst>
                <a:ext uri="{FF2B5EF4-FFF2-40B4-BE49-F238E27FC236}">
                  <a16:creationId xmlns:a16="http://schemas.microsoft.com/office/drawing/2014/main" xmlns="" id="{A5796088-B898-4491-8CE6-ED50FEAEC4F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788150" y="6108700"/>
              <a:ext cx="3371" cy="171451"/>
            </a:xfrm>
            <a:custGeom>
              <a:avLst/>
              <a:gdLst/>
              <a:ahLst/>
              <a:cxnLst/>
              <a:rect l="0" t="0" r="0" b="0"/>
              <a:pathLst>
                <a:path w="3371" h="1714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932" y="56174"/>
                  </a:lnTo>
                  <a:lnTo>
                    <a:pt x="276" y="96842"/>
                  </a:lnTo>
                  <a:lnTo>
                    <a:pt x="82" y="1364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865">
              <a:extLst>
                <a:ext uri="{FF2B5EF4-FFF2-40B4-BE49-F238E27FC236}">
                  <a16:creationId xmlns:a16="http://schemas.microsoft.com/office/drawing/2014/main" xmlns="" id="{B5C233A9-1F97-4C67-AA96-97323544FB7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061200" y="6438907"/>
              <a:ext cx="86823" cy="119734"/>
            </a:xfrm>
            <a:custGeom>
              <a:avLst/>
              <a:gdLst/>
              <a:ahLst/>
              <a:cxnLst/>
              <a:rect l="0" t="0" r="0" b="0"/>
              <a:pathLst>
                <a:path w="86823" h="119734">
                  <a:moveTo>
                    <a:pt x="0" y="6343"/>
                  </a:moveTo>
                  <a:lnTo>
                    <a:pt x="0" y="6343"/>
                  </a:lnTo>
                  <a:lnTo>
                    <a:pt x="3370" y="2972"/>
                  </a:lnTo>
                  <a:lnTo>
                    <a:pt x="6907" y="1317"/>
                  </a:lnTo>
                  <a:lnTo>
                    <a:pt x="47714" y="70"/>
                  </a:lnTo>
                  <a:lnTo>
                    <a:pt x="81887" y="0"/>
                  </a:lnTo>
                  <a:lnTo>
                    <a:pt x="84224" y="703"/>
                  </a:lnTo>
                  <a:lnTo>
                    <a:pt x="85783" y="1877"/>
                  </a:lnTo>
                  <a:lnTo>
                    <a:pt x="86822" y="3366"/>
                  </a:lnTo>
                  <a:lnTo>
                    <a:pt x="86809" y="5771"/>
                  </a:lnTo>
                  <a:lnTo>
                    <a:pt x="79879" y="23758"/>
                  </a:lnTo>
                  <a:lnTo>
                    <a:pt x="44541" y="66395"/>
                  </a:lnTo>
                  <a:lnTo>
                    <a:pt x="16611" y="102554"/>
                  </a:lnTo>
                  <a:lnTo>
                    <a:pt x="14439" y="108605"/>
                  </a:lnTo>
                  <a:lnTo>
                    <a:pt x="14565" y="110501"/>
                  </a:lnTo>
                  <a:lnTo>
                    <a:pt x="15354" y="111765"/>
                  </a:lnTo>
                  <a:lnTo>
                    <a:pt x="16586" y="112608"/>
                  </a:lnTo>
                  <a:lnTo>
                    <a:pt x="17407" y="113874"/>
                  </a:lnTo>
                  <a:lnTo>
                    <a:pt x="18320" y="117165"/>
                  </a:lnTo>
                  <a:lnTo>
                    <a:pt x="19974" y="118324"/>
                  </a:lnTo>
                  <a:lnTo>
                    <a:pt x="25575" y="119612"/>
                  </a:lnTo>
                  <a:lnTo>
                    <a:pt x="50103" y="119733"/>
                  </a:lnTo>
                  <a:lnTo>
                    <a:pt x="76200" y="114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866">
              <a:extLst>
                <a:ext uri="{FF2B5EF4-FFF2-40B4-BE49-F238E27FC236}">
                  <a16:creationId xmlns:a16="http://schemas.microsoft.com/office/drawing/2014/main" xmlns="" id="{A8D5B68D-6305-401D-86C4-4FDC134A141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921500" y="64897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9329"/>
                  </a:lnTo>
                  <a:lnTo>
                    <a:pt x="68881" y="11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867">
              <a:extLst>
                <a:ext uri="{FF2B5EF4-FFF2-40B4-BE49-F238E27FC236}">
                  <a16:creationId xmlns:a16="http://schemas.microsoft.com/office/drawing/2014/main" xmlns="" id="{2530F228-D636-42C2-968D-1C26EFBFC14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132827" y="6527800"/>
              <a:ext cx="74424" cy="69851"/>
            </a:xfrm>
            <a:custGeom>
              <a:avLst/>
              <a:gdLst/>
              <a:ahLst/>
              <a:cxnLst/>
              <a:rect l="0" t="0" r="0" b="0"/>
              <a:pathLst>
                <a:path w="74424" h="69851">
                  <a:moveTo>
                    <a:pt x="74423" y="0"/>
                  </a:moveTo>
                  <a:lnTo>
                    <a:pt x="74423" y="0"/>
                  </a:lnTo>
                  <a:lnTo>
                    <a:pt x="50657" y="38692"/>
                  </a:lnTo>
                  <a:lnTo>
                    <a:pt x="31554" y="53954"/>
                  </a:lnTo>
                  <a:lnTo>
                    <a:pt x="14762" y="60671"/>
                  </a:lnTo>
                  <a:lnTo>
                    <a:pt x="7219" y="60361"/>
                  </a:lnTo>
                  <a:lnTo>
                    <a:pt x="4221" y="59291"/>
                  </a:lnTo>
                  <a:lnTo>
                    <a:pt x="2221" y="57872"/>
                  </a:lnTo>
                  <a:lnTo>
                    <a:pt x="0" y="54413"/>
                  </a:lnTo>
                  <a:lnTo>
                    <a:pt x="819" y="52503"/>
                  </a:lnTo>
                  <a:lnTo>
                    <a:pt x="12686" y="42278"/>
                  </a:lnTo>
                  <a:lnTo>
                    <a:pt x="15625" y="41591"/>
                  </a:lnTo>
                  <a:lnTo>
                    <a:pt x="22654" y="42708"/>
                  </a:lnTo>
                  <a:lnTo>
                    <a:pt x="34546" y="50674"/>
                  </a:lnTo>
                  <a:lnTo>
                    <a:pt x="55373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868">
              <a:extLst>
                <a:ext uri="{FF2B5EF4-FFF2-40B4-BE49-F238E27FC236}">
                  <a16:creationId xmlns:a16="http://schemas.microsoft.com/office/drawing/2014/main" xmlns="" id="{2A1FC5AD-A7C4-4C90-BF7D-D416337808D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26300" y="65278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30469" y="41427"/>
                  </a:lnTo>
                  <a:lnTo>
                    <a:pt x="9970" y="8568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869">
              <a:extLst>
                <a:ext uri="{FF2B5EF4-FFF2-40B4-BE49-F238E27FC236}">
                  <a16:creationId xmlns:a16="http://schemas.microsoft.com/office/drawing/2014/main" xmlns="" id="{F33D6103-D3E1-4EA6-A9EA-3C4291B50EB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264400" y="6605222"/>
              <a:ext cx="88901" cy="65249"/>
            </a:xfrm>
            <a:custGeom>
              <a:avLst/>
              <a:gdLst/>
              <a:ahLst/>
              <a:cxnLst/>
              <a:rect l="0" t="0" r="0" b="0"/>
              <a:pathLst>
                <a:path w="88901" h="65249">
                  <a:moveTo>
                    <a:pt x="0" y="17828"/>
                  </a:moveTo>
                  <a:lnTo>
                    <a:pt x="0" y="17828"/>
                  </a:lnTo>
                  <a:lnTo>
                    <a:pt x="5775" y="12759"/>
                  </a:lnTo>
                  <a:lnTo>
                    <a:pt x="27838" y="1526"/>
                  </a:lnTo>
                  <a:lnTo>
                    <a:pt x="36126" y="0"/>
                  </a:lnTo>
                  <a:lnTo>
                    <a:pt x="39606" y="1003"/>
                  </a:lnTo>
                  <a:lnTo>
                    <a:pt x="45354" y="5881"/>
                  </a:lnTo>
                  <a:lnTo>
                    <a:pt x="48379" y="10872"/>
                  </a:lnTo>
                  <a:lnTo>
                    <a:pt x="49186" y="13191"/>
                  </a:lnTo>
                  <a:lnTo>
                    <a:pt x="48313" y="15441"/>
                  </a:lnTo>
                  <a:lnTo>
                    <a:pt x="15718" y="53046"/>
                  </a:lnTo>
                  <a:lnTo>
                    <a:pt x="14041" y="57705"/>
                  </a:lnTo>
                  <a:lnTo>
                    <a:pt x="14298" y="59229"/>
                  </a:lnTo>
                  <a:lnTo>
                    <a:pt x="15177" y="60246"/>
                  </a:lnTo>
                  <a:lnTo>
                    <a:pt x="19783" y="63557"/>
                  </a:lnTo>
                  <a:lnTo>
                    <a:pt x="21656" y="65248"/>
                  </a:lnTo>
                  <a:lnTo>
                    <a:pt x="29380" y="65244"/>
                  </a:lnTo>
                  <a:lnTo>
                    <a:pt x="75550" y="53613"/>
                  </a:lnTo>
                  <a:lnTo>
                    <a:pt x="88900" y="49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870">
              <a:extLst>
                <a:ext uri="{FF2B5EF4-FFF2-40B4-BE49-F238E27FC236}">
                  <a16:creationId xmlns:a16="http://schemas.microsoft.com/office/drawing/2014/main" xmlns="" id="{CC84242B-AD35-4F60-8CBE-D866CB35A56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397750" y="6565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871">
              <a:extLst>
                <a:ext uri="{FF2B5EF4-FFF2-40B4-BE49-F238E27FC236}">
                  <a16:creationId xmlns:a16="http://schemas.microsoft.com/office/drawing/2014/main" xmlns="" id="{88E43740-B040-4097-A57C-B7EDF8F384A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464756" y="6472415"/>
              <a:ext cx="32000" cy="99836"/>
            </a:xfrm>
            <a:custGeom>
              <a:avLst/>
              <a:gdLst/>
              <a:ahLst/>
              <a:cxnLst/>
              <a:rect l="0" t="0" r="0" b="0"/>
              <a:pathLst>
                <a:path w="32000" h="99836">
                  <a:moveTo>
                    <a:pt x="21894" y="10935"/>
                  </a:moveTo>
                  <a:lnTo>
                    <a:pt x="21894" y="10935"/>
                  </a:lnTo>
                  <a:lnTo>
                    <a:pt x="18523" y="4194"/>
                  </a:lnTo>
                  <a:lnTo>
                    <a:pt x="16825" y="2206"/>
                  </a:lnTo>
                  <a:lnTo>
                    <a:pt x="13055" y="0"/>
                  </a:lnTo>
                  <a:lnTo>
                    <a:pt x="11062" y="823"/>
                  </a:lnTo>
                  <a:lnTo>
                    <a:pt x="6967" y="5500"/>
                  </a:lnTo>
                  <a:lnTo>
                    <a:pt x="694" y="16067"/>
                  </a:lnTo>
                  <a:lnTo>
                    <a:pt x="0" y="20000"/>
                  </a:lnTo>
                  <a:lnTo>
                    <a:pt x="1109" y="28134"/>
                  </a:lnTo>
                  <a:lnTo>
                    <a:pt x="17004" y="49218"/>
                  </a:lnTo>
                  <a:lnTo>
                    <a:pt x="25836" y="58757"/>
                  </a:lnTo>
                  <a:lnTo>
                    <a:pt x="30700" y="69583"/>
                  </a:lnTo>
                  <a:lnTo>
                    <a:pt x="31999" y="75434"/>
                  </a:lnTo>
                  <a:lnTo>
                    <a:pt x="31452" y="80039"/>
                  </a:lnTo>
                  <a:lnTo>
                    <a:pt x="29677" y="83815"/>
                  </a:lnTo>
                  <a:lnTo>
                    <a:pt x="23943" y="89893"/>
                  </a:lnTo>
                  <a:lnTo>
                    <a:pt x="9194" y="99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872">
              <a:extLst>
                <a:ext uri="{FF2B5EF4-FFF2-40B4-BE49-F238E27FC236}">
                  <a16:creationId xmlns:a16="http://schemas.microsoft.com/office/drawing/2014/main" xmlns="" id="{27ED46AF-7995-44AD-B1BB-FC6562F15BF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543800" y="6483951"/>
              <a:ext cx="158751" cy="88300"/>
            </a:xfrm>
            <a:custGeom>
              <a:avLst/>
              <a:gdLst/>
              <a:ahLst/>
              <a:cxnLst/>
              <a:rect l="0" t="0" r="0" b="0"/>
              <a:pathLst>
                <a:path w="158751" h="88300">
                  <a:moveTo>
                    <a:pt x="0" y="18449"/>
                  </a:moveTo>
                  <a:lnTo>
                    <a:pt x="0" y="18449"/>
                  </a:lnTo>
                  <a:lnTo>
                    <a:pt x="20394" y="18449"/>
                  </a:lnTo>
                  <a:lnTo>
                    <a:pt x="30660" y="15078"/>
                  </a:lnTo>
                  <a:lnTo>
                    <a:pt x="48380" y="1425"/>
                  </a:lnTo>
                  <a:lnTo>
                    <a:pt x="47776" y="749"/>
                  </a:lnTo>
                  <a:lnTo>
                    <a:pt x="43342" y="0"/>
                  </a:lnTo>
                  <a:lnTo>
                    <a:pt x="29540" y="2948"/>
                  </a:lnTo>
                  <a:lnTo>
                    <a:pt x="19949" y="10148"/>
                  </a:lnTo>
                  <a:lnTo>
                    <a:pt x="11688" y="20404"/>
                  </a:lnTo>
                  <a:lnTo>
                    <a:pt x="5665" y="32019"/>
                  </a:lnTo>
                  <a:lnTo>
                    <a:pt x="4399" y="44235"/>
                  </a:lnTo>
                  <a:lnTo>
                    <a:pt x="5049" y="50456"/>
                  </a:lnTo>
                  <a:lnTo>
                    <a:pt x="8304" y="56014"/>
                  </a:lnTo>
                  <a:lnTo>
                    <a:pt x="19448" y="65954"/>
                  </a:lnTo>
                  <a:lnTo>
                    <a:pt x="58444" y="76112"/>
                  </a:lnTo>
                  <a:lnTo>
                    <a:pt x="96060" y="81236"/>
                  </a:lnTo>
                  <a:lnTo>
                    <a:pt x="158750" y="88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873">
              <a:extLst>
                <a:ext uri="{FF2B5EF4-FFF2-40B4-BE49-F238E27FC236}">
                  <a16:creationId xmlns:a16="http://schemas.microsoft.com/office/drawing/2014/main" xmlns="" id="{5D30865A-6551-4208-B6EC-FCB1D31E8C1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965950" y="6445250"/>
              <a:ext cx="11295" cy="120651"/>
            </a:xfrm>
            <a:custGeom>
              <a:avLst/>
              <a:gdLst/>
              <a:ahLst/>
              <a:cxnLst/>
              <a:rect l="0" t="0" r="0" b="0"/>
              <a:pathLst>
                <a:path w="11295" h="1206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705"/>
                  </a:lnTo>
                  <a:lnTo>
                    <a:pt x="4952" y="6481"/>
                  </a:lnTo>
                  <a:lnTo>
                    <a:pt x="11294" y="49855"/>
                  </a:lnTo>
                  <a:lnTo>
                    <a:pt x="10402" y="7145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874">
              <a:extLst>
                <a:ext uri="{FF2B5EF4-FFF2-40B4-BE49-F238E27FC236}">
                  <a16:creationId xmlns:a16="http://schemas.microsoft.com/office/drawing/2014/main" xmlns="" id="{2A617E9B-F82E-4434-81E8-3D50DDEC6AF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820605" y="6554343"/>
              <a:ext cx="39306" cy="55193"/>
            </a:xfrm>
            <a:custGeom>
              <a:avLst/>
              <a:gdLst/>
              <a:ahLst/>
              <a:cxnLst/>
              <a:rect l="0" t="0" r="0" b="0"/>
              <a:pathLst>
                <a:path w="39306" h="55193">
                  <a:moveTo>
                    <a:pt x="31045" y="11557"/>
                  </a:moveTo>
                  <a:lnTo>
                    <a:pt x="31045" y="11557"/>
                  </a:lnTo>
                  <a:lnTo>
                    <a:pt x="34415" y="8186"/>
                  </a:lnTo>
                  <a:lnTo>
                    <a:pt x="34702" y="6488"/>
                  </a:lnTo>
                  <a:lnTo>
                    <a:pt x="34189" y="4650"/>
                  </a:lnTo>
                  <a:lnTo>
                    <a:pt x="33141" y="2718"/>
                  </a:lnTo>
                  <a:lnTo>
                    <a:pt x="31736" y="1431"/>
                  </a:lnTo>
                  <a:lnTo>
                    <a:pt x="28295" y="0"/>
                  </a:lnTo>
                  <a:lnTo>
                    <a:pt x="22532" y="3128"/>
                  </a:lnTo>
                  <a:lnTo>
                    <a:pt x="7334" y="16633"/>
                  </a:lnTo>
                  <a:lnTo>
                    <a:pt x="2868" y="26513"/>
                  </a:lnTo>
                  <a:lnTo>
                    <a:pt x="0" y="46732"/>
                  </a:lnTo>
                  <a:lnTo>
                    <a:pt x="471" y="49823"/>
                  </a:lnTo>
                  <a:lnTo>
                    <a:pt x="1490" y="51884"/>
                  </a:lnTo>
                  <a:lnTo>
                    <a:pt x="2875" y="53258"/>
                  </a:lnTo>
                  <a:lnTo>
                    <a:pt x="14937" y="55192"/>
                  </a:lnTo>
                  <a:lnTo>
                    <a:pt x="24121" y="51882"/>
                  </a:lnTo>
                  <a:lnTo>
                    <a:pt x="32200" y="45707"/>
                  </a:lnTo>
                  <a:lnTo>
                    <a:pt x="38144" y="38258"/>
                  </a:lnTo>
                  <a:lnTo>
                    <a:pt x="39305" y="34297"/>
                  </a:lnTo>
                  <a:lnTo>
                    <a:pt x="37395" y="11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875">
              <a:extLst>
                <a:ext uri="{FF2B5EF4-FFF2-40B4-BE49-F238E27FC236}">
                  <a16:creationId xmlns:a16="http://schemas.microsoft.com/office/drawing/2014/main" xmlns="" id="{B22DC98C-AA11-44FA-A686-15063994B09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678683" y="6405725"/>
              <a:ext cx="131241" cy="144235"/>
            </a:xfrm>
            <a:custGeom>
              <a:avLst/>
              <a:gdLst/>
              <a:ahLst/>
              <a:cxnLst/>
              <a:rect l="0" t="0" r="0" b="0"/>
              <a:pathLst>
                <a:path w="131241" h="144235">
                  <a:moveTo>
                    <a:pt x="20567" y="45875"/>
                  </a:moveTo>
                  <a:lnTo>
                    <a:pt x="20567" y="45875"/>
                  </a:lnTo>
                  <a:lnTo>
                    <a:pt x="30706" y="41511"/>
                  </a:lnTo>
                  <a:lnTo>
                    <a:pt x="66780" y="39548"/>
                  </a:lnTo>
                  <a:lnTo>
                    <a:pt x="68310" y="38835"/>
                  </a:lnTo>
                  <a:lnTo>
                    <a:pt x="69328" y="37654"/>
                  </a:lnTo>
                  <a:lnTo>
                    <a:pt x="70460" y="34460"/>
                  </a:lnTo>
                  <a:lnTo>
                    <a:pt x="71356" y="15369"/>
                  </a:lnTo>
                  <a:lnTo>
                    <a:pt x="70654" y="14954"/>
                  </a:lnTo>
                  <a:lnTo>
                    <a:pt x="62528" y="14235"/>
                  </a:lnTo>
                  <a:lnTo>
                    <a:pt x="53069" y="17529"/>
                  </a:lnTo>
                  <a:lnTo>
                    <a:pt x="20075" y="46729"/>
                  </a:lnTo>
                  <a:lnTo>
                    <a:pt x="8113" y="68548"/>
                  </a:lnTo>
                  <a:lnTo>
                    <a:pt x="100" y="92888"/>
                  </a:lnTo>
                  <a:lnTo>
                    <a:pt x="0" y="117974"/>
                  </a:lnTo>
                  <a:lnTo>
                    <a:pt x="4605" y="131071"/>
                  </a:lnTo>
                  <a:lnTo>
                    <a:pt x="7809" y="136538"/>
                  </a:lnTo>
                  <a:lnTo>
                    <a:pt x="12061" y="140184"/>
                  </a:lnTo>
                  <a:lnTo>
                    <a:pt x="22431" y="144234"/>
                  </a:lnTo>
                  <a:lnTo>
                    <a:pt x="35977" y="142271"/>
                  </a:lnTo>
                  <a:lnTo>
                    <a:pt x="59470" y="131352"/>
                  </a:lnTo>
                  <a:lnTo>
                    <a:pt x="104763" y="97504"/>
                  </a:lnTo>
                  <a:lnTo>
                    <a:pt x="120076" y="81286"/>
                  </a:lnTo>
                  <a:lnTo>
                    <a:pt x="128292" y="64672"/>
                  </a:lnTo>
                  <a:lnTo>
                    <a:pt x="131240" y="48583"/>
                  </a:lnTo>
                  <a:lnTo>
                    <a:pt x="130197" y="34380"/>
                  </a:lnTo>
                  <a:lnTo>
                    <a:pt x="123620" y="21010"/>
                  </a:lnTo>
                  <a:lnTo>
                    <a:pt x="113640" y="9424"/>
                  </a:lnTo>
                  <a:lnTo>
                    <a:pt x="102150" y="1923"/>
                  </a:lnTo>
                  <a:lnTo>
                    <a:pt x="89987" y="0"/>
                  </a:lnTo>
                  <a:lnTo>
                    <a:pt x="83780" y="475"/>
                  </a:lnTo>
                  <a:lnTo>
                    <a:pt x="61561" y="11256"/>
                  </a:lnTo>
                  <a:lnTo>
                    <a:pt x="43845" y="27856"/>
                  </a:lnTo>
                  <a:lnTo>
                    <a:pt x="37966" y="39982"/>
                  </a:lnTo>
                  <a:lnTo>
                    <a:pt x="36061" y="51018"/>
                  </a:lnTo>
                  <a:lnTo>
                    <a:pt x="37566" y="58273"/>
                  </a:lnTo>
                  <a:lnTo>
                    <a:pt x="49123" y="69696"/>
                  </a:lnTo>
                  <a:lnTo>
                    <a:pt x="61951" y="74101"/>
                  </a:lnTo>
                  <a:lnTo>
                    <a:pt x="69323" y="75276"/>
                  </a:lnTo>
                  <a:lnTo>
                    <a:pt x="115817" y="64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732">
            <a:extLst>
              <a:ext uri="{FF2B5EF4-FFF2-40B4-BE49-F238E27FC236}">
                <a16:creationId xmlns:a16="http://schemas.microsoft.com/office/drawing/2014/main" xmlns="" id="{EA8299C5-0A90-4EA0-ACEC-DB510F90492E}"/>
              </a:ext>
            </a:extLst>
          </p:cNvPr>
          <p:cNvGrpSpPr/>
          <p:nvPr/>
        </p:nvGrpSpPr>
        <p:grpSpPr>
          <a:xfrm>
            <a:off x="4600685" y="6477084"/>
            <a:ext cx="1203216" cy="292017"/>
            <a:chOff x="4600685" y="6477084"/>
            <a:chExt cx="1203216" cy="292017"/>
          </a:xfrm>
        </p:grpSpPr>
        <p:sp>
          <p:nvSpPr>
            <p:cNvPr id="769" name="SMARTInkShape-3876">
              <a:extLst>
                <a:ext uri="{FF2B5EF4-FFF2-40B4-BE49-F238E27FC236}">
                  <a16:creationId xmlns:a16="http://schemas.microsoft.com/office/drawing/2014/main" xmlns="" id="{E781DF1E-4670-4BE8-A490-2280DA38418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74533" y="6559552"/>
              <a:ext cx="81668" cy="119789"/>
            </a:xfrm>
            <a:custGeom>
              <a:avLst/>
              <a:gdLst/>
              <a:ahLst/>
              <a:cxnLst/>
              <a:rect l="0" t="0" r="0" b="0"/>
              <a:pathLst>
                <a:path w="81668" h="119789">
                  <a:moveTo>
                    <a:pt x="5467" y="6348"/>
                  </a:moveTo>
                  <a:lnTo>
                    <a:pt x="5467" y="6348"/>
                  </a:lnTo>
                  <a:lnTo>
                    <a:pt x="0" y="880"/>
                  </a:lnTo>
                  <a:lnTo>
                    <a:pt x="6120" y="260"/>
                  </a:lnTo>
                  <a:lnTo>
                    <a:pt x="53397" y="13"/>
                  </a:lnTo>
                  <a:lnTo>
                    <a:pt x="75522" y="0"/>
                  </a:lnTo>
                  <a:lnTo>
                    <a:pt x="77570" y="705"/>
                  </a:lnTo>
                  <a:lnTo>
                    <a:pt x="78937" y="1880"/>
                  </a:lnTo>
                  <a:lnTo>
                    <a:pt x="79846" y="3370"/>
                  </a:lnTo>
                  <a:lnTo>
                    <a:pt x="79748" y="5068"/>
                  </a:lnTo>
                  <a:lnTo>
                    <a:pt x="77756" y="8836"/>
                  </a:lnTo>
                  <a:lnTo>
                    <a:pt x="36817" y="53023"/>
                  </a:lnTo>
                  <a:lnTo>
                    <a:pt x="4953" y="97986"/>
                  </a:lnTo>
                  <a:lnTo>
                    <a:pt x="846" y="111738"/>
                  </a:lnTo>
                  <a:lnTo>
                    <a:pt x="976" y="114709"/>
                  </a:lnTo>
                  <a:lnTo>
                    <a:pt x="1767" y="116688"/>
                  </a:lnTo>
                  <a:lnTo>
                    <a:pt x="3000" y="118008"/>
                  </a:lnTo>
                  <a:lnTo>
                    <a:pt x="8134" y="119474"/>
                  </a:lnTo>
                  <a:lnTo>
                    <a:pt x="37124" y="119788"/>
                  </a:lnTo>
                  <a:lnTo>
                    <a:pt x="81667" y="114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877">
              <a:extLst>
                <a:ext uri="{FF2B5EF4-FFF2-40B4-BE49-F238E27FC236}">
                  <a16:creationId xmlns:a16="http://schemas.microsoft.com/office/drawing/2014/main" xmlns="" id="{812EE09D-35FF-4A6A-A1C0-B7CD82BDA3D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940300" y="66167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3"/>
                  </a:lnTo>
                  <a:lnTo>
                    <a:pt x="35974" y="7310"/>
                  </a:lnTo>
                  <a:lnTo>
                    <a:pt x="81720" y="57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878">
              <a:extLst>
                <a:ext uri="{FF2B5EF4-FFF2-40B4-BE49-F238E27FC236}">
                  <a16:creationId xmlns:a16="http://schemas.microsoft.com/office/drawing/2014/main" xmlns="" id="{527D6C64-F149-4C0A-A472-E30A8EA0C81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600685" y="6477084"/>
              <a:ext cx="149116" cy="224203"/>
            </a:xfrm>
            <a:custGeom>
              <a:avLst/>
              <a:gdLst/>
              <a:ahLst/>
              <a:cxnLst/>
              <a:rect l="0" t="0" r="0" b="0"/>
              <a:pathLst>
                <a:path w="149116" h="224203">
                  <a:moveTo>
                    <a:pt x="66565" y="57066"/>
                  </a:moveTo>
                  <a:lnTo>
                    <a:pt x="66565" y="57066"/>
                  </a:lnTo>
                  <a:lnTo>
                    <a:pt x="66565" y="53695"/>
                  </a:lnTo>
                  <a:lnTo>
                    <a:pt x="61098" y="36672"/>
                  </a:lnTo>
                  <a:lnTo>
                    <a:pt x="60098" y="35004"/>
                  </a:lnTo>
                  <a:lnTo>
                    <a:pt x="58726" y="33891"/>
                  </a:lnTo>
                  <a:lnTo>
                    <a:pt x="57105" y="33149"/>
                  </a:lnTo>
                  <a:lnTo>
                    <a:pt x="55320" y="34065"/>
                  </a:lnTo>
                  <a:lnTo>
                    <a:pt x="27310" y="70006"/>
                  </a:lnTo>
                  <a:lnTo>
                    <a:pt x="10955" y="107231"/>
                  </a:lnTo>
                  <a:lnTo>
                    <a:pt x="934" y="148365"/>
                  </a:lnTo>
                  <a:lnTo>
                    <a:pt x="0" y="171021"/>
                  </a:lnTo>
                  <a:lnTo>
                    <a:pt x="7409" y="198935"/>
                  </a:lnTo>
                  <a:lnTo>
                    <a:pt x="14638" y="213958"/>
                  </a:lnTo>
                  <a:lnTo>
                    <a:pt x="19247" y="218810"/>
                  </a:lnTo>
                  <a:lnTo>
                    <a:pt x="30013" y="224202"/>
                  </a:lnTo>
                  <a:lnTo>
                    <a:pt x="36552" y="223523"/>
                  </a:lnTo>
                  <a:lnTo>
                    <a:pt x="51345" y="217125"/>
                  </a:lnTo>
                  <a:lnTo>
                    <a:pt x="72168" y="194881"/>
                  </a:lnTo>
                  <a:lnTo>
                    <a:pt x="91744" y="159204"/>
                  </a:lnTo>
                  <a:lnTo>
                    <a:pt x="104207" y="117355"/>
                  </a:lnTo>
                  <a:lnTo>
                    <a:pt x="112369" y="77046"/>
                  </a:lnTo>
                  <a:lnTo>
                    <a:pt x="111308" y="36344"/>
                  </a:lnTo>
                  <a:lnTo>
                    <a:pt x="105536" y="14708"/>
                  </a:lnTo>
                  <a:lnTo>
                    <a:pt x="98937" y="3903"/>
                  </a:lnTo>
                  <a:lnTo>
                    <a:pt x="94496" y="1162"/>
                  </a:lnTo>
                  <a:lnTo>
                    <a:pt x="83918" y="0"/>
                  </a:lnTo>
                  <a:lnTo>
                    <a:pt x="72160" y="7479"/>
                  </a:lnTo>
                  <a:lnTo>
                    <a:pt x="66062" y="13425"/>
                  </a:lnTo>
                  <a:lnTo>
                    <a:pt x="57404" y="31320"/>
                  </a:lnTo>
                  <a:lnTo>
                    <a:pt x="49468" y="70560"/>
                  </a:lnTo>
                  <a:lnTo>
                    <a:pt x="54835" y="96891"/>
                  </a:lnTo>
                  <a:lnTo>
                    <a:pt x="63469" y="108398"/>
                  </a:lnTo>
                  <a:lnTo>
                    <a:pt x="68734" y="112453"/>
                  </a:lnTo>
                  <a:lnTo>
                    <a:pt x="83992" y="115079"/>
                  </a:lnTo>
                  <a:lnTo>
                    <a:pt x="125903" y="111016"/>
                  </a:lnTo>
                  <a:lnTo>
                    <a:pt x="149115" y="107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879">
              <a:extLst>
                <a:ext uri="{FF2B5EF4-FFF2-40B4-BE49-F238E27FC236}">
                  <a16:creationId xmlns:a16="http://schemas.microsoft.com/office/drawing/2014/main" xmlns="" id="{EB809E09-CEC6-4F6A-BC7C-5E48D6D9EC7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657458" y="6571478"/>
              <a:ext cx="146443" cy="108723"/>
            </a:xfrm>
            <a:custGeom>
              <a:avLst/>
              <a:gdLst/>
              <a:ahLst/>
              <a:cxnLst/>
              <a:rect l="0" t="0" r="0" b="0"/>
              <a:pathLst>
                <a:path w="146443" h="108723">
                  <a:moveTo>
                    <a:pt x="6742" y="45222"/>
                  </a:moveTo>
                  <a:lnTo>
                    <a:pt x="6742" y="45222"/>
                  </a:lnTo>
                  <a:lnTo>
                    <a:pt x="29802" y="44517"/>
                  </a:lnTo>
                  <a:lnTo>
                    <a:pt x="40464" y="40153"/>
                  </a:lnTo>
                  <a:lnTo>
                    <a:pt x="45954" y="36383"/>
                  </a:lnTo>
                  <a:lnTo>
                    <a:pt x="53011" y="26924"/>
                  </a:lnTo>
                  <a:lnTo>
                    <a:pt x="53647" y="17334"/>
                  </a:lnTo>
                  <a:lnTo>
                    <a:pt x="52828" y="11813"/>
                  </a:lnTo>
                  <a:lnTo>
                    <a:pt x="48157" y="3797"/>
                  </a:lnTo>
                  <a:lnTo>
                    <a:pt x="44935" y="671"/>
                  </a:lnTo>
                  <a:lnTo>
                    <a:pt x="39965" y="0"/>
                  </a:lnTo>
                  <a:lnTo>
                    <a:pt x="26917" y="3015"/>
                  </a:lnTo>
                  <a:lnTo>
                    <a:pt x="15472" y="12822"/>
                  </a:lnTo>
                  <a:lnTo>
                    <a:pt x="6389" y="26589"/>
                  </a:lnTo>
                  <a:lnTo>
                    <a:pt x="0" y="42114"/>
                  </a:lnTo>
                  <a:lnTo>
                    <a:pt x="454" y="58422"/>
                  </a:lnTo>
                  <a:lnTo>
                    <a:pt x="2549" y="66721"/>
                  </a:lnTo>
                  <a:lnTo>
                    <a:pt x="7475" y="73666"/>
                  </a:lnTo>
                  <a:lnTo>
                    <a:pt x="22355" y="85145"/>
                  </a:lnTo>
                  <a:lnTo>
                    <a:pt x="57308" y="99541"/>
                  </a:lnTo>
                  <a:lnTo>
                    <a:pt x="90364" y="104642"/>
                  </a:lnTo>
                  <a:lnTo>
                    <a:pt x="146442" y="108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880">
              <a:extLst>
                <a:ext uri="{FF2B5EF4-FFF2-40B4-BE49-F238E27FC236}">
                  <a16:creationId xmlns:a16="http://schemas.microsoft.com/office/drawing/2014/main" xmlns="" id="{8DAE81B0-C435-4CE7-A047-586AE278E37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568950" y="6567471"/>
              <a:ext cx="47278" cy="119080"/>
            </a:xfrm>
            <a:custGeom>
              <a:avLst/>
              <a:gdLst/>
              <a:ahLst/>
              <a:cxnLst/>
              <a:rect l="0" t="0" r="0" b="0"/>
              <a:pathLst>
                <a:path w="47278" h="119080">
                  <a:moveTo>
                    <a:pt x="31750" y="23829"/>
                  </a:moveTo>
                  <a:lnTo>
                    <a:pt x="31750" y="23829"/>
                  </a:lnTo>
                  <a:lnTo>
                    <a:pt x="36776" y="11896"/>
                  </a:lnTo>
                  <a:lnTo>
                    <a:pt x="37217" y="9523"/>
                  </a:lnTo>
                  <a:lnTo>
                    <a:pt x="36806" y="7236"/>
                  </a:lnTo>
                  <a:lnTo>
                    <a:pt x="34468" y="2814"/>
                  </a:lnTo>
                  <a:lnTo>
                    <a:pt x="27313" y="378"/>
                  </a:lnTo>
                  <a:lnTo>
                    <a:pt x="18490" y="0"/>
                  </a:lnTo>
                  <a:lnTo>
                    <a:pt x="12216" y="2185"/>
                  </a:lnTo>
                  <a:lnTo>
                    <a:pt x="7075" y="7389"/>
                  </a:lnTo>
                  <a:lnTo>
                    <a:pt x="4717" y="10753"/>
                  </a:lnTo>
                  <a:lnTo>
                    <a:pt x="3850" y="14406"/>
                  </a:lnTo>
                  <a:lnTo>
                    <a:pt x="4768" y="22228"/>
                  </a:lnTo>
                  <a:lnTo>
                    <a:pt x="9252" y="34566"/>
                  </a:lnTo>
                  <a:lnTo>
                    <a:pt x="27227" y="55739"/>
                  </a:lnTo>
                  <a:lnTo>
                    <a:pt x="42874" y="70521"/>
                  </a:lnTo>
                  <a:lnTo>
                    <a:pt x="47277" y="81975"/>
                  </a:lnTo>
                  <a:lnTo>
                    <a:pt x="47041" y="87288"/>
                  </a:lnTo>
                  <a:lnTo>
                    <a:pt x="43014" y="96952"/>
                  </a:lnTo>
                  <a:lnTo>
                    <a:pt x="26072" y="110328"/>
                  </a:lnTo>
                  <a:lnTo>
                    <a:pt x="0" y="119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881">
              <a:extLst>
                <a:ext uri="{FF2B5EF4-FFF2-40B4-BE49-F238E27FC236}">
                  <a16:creationId xmlns:a16="http://schemas.microsoft.com/office/drawing/2014/main" xmlns="" id="{98FD5E05-19D7-4C1E-B24D-6102EE791C8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198301" y="6638441"/>
              <a:ext cx="84900" cy="60810"/>
            </a:xfrm>
            <a:custGeom>
              <a:avLst/>
              <a:gdLst/>
              <a:ahLst/>
              <a:cxnLst/>
              <a:rect l="0" t="0" r="0" b="0"/>
              <a:pathLst>
                <a:path w="84900" h="60810">
                  <a:moveTo>
                    <a:pt x="65849" y="3659"/>
                  </a:moveTo>
                  <a:lnTo>
                    <a:pt x="65849" y="3659"/>
                  </a:lnTo>
                  <a:lnTo>
                    <a:pt x="65849" y="0"/>
                  </a:lnTo>
                  <a:lnTo>
                    <a:pt x="65849" y="1563"/>
                  </a:lnTo>
                  <a:lnTo>
                    <a:pt x="44801" y="24522"/>
                  </a:lnTo>
                  <a:lnTo>
                    <a:pt x="25369" y="38328"/>
                  </a:lnTo>
                  <a:lnTo>
                    <a:pt x="10110" y="44191"/>
                  </a:lnTo>
                  <a:lnTo>
                    <a:pt x="7523" y="44086"/>
                  </a:lnTo>
                  <a:lnTo>
                    <a:pt x="3943" y="42793"/>
                  </a:lnTo>
                  <a:lnTo>
                    <a:pt x="0" y="42219"/>
                  </a:lnTo>
                  <a:lnTo>
                    <a:pt x="77" y="41361"/>
                  </a:lnTo>
                  <a:lnTo>
                    <a:pt x="10656" y="32961"/>
                  </a:lnTo>
                  <a:lnTo>
                    <a:pt x="18741" y="30793"/>
                  </a:lnTo>
                  <a:lnTo>
                    <a:pt x="29390" y="30535"/>
                  </a:lnTo>
                  <a:lnTo>
                    <a:pt x="47285" y="35063"/>
                  </a:lnTo>
                  <a:lnTo>
                    <a:pt x="71872" y="49483"/>
                  </a:lnTo>
                  <a:lnTo>
                    <a:pt x="84899" y="60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882">
              <a:extLst>
                <a:ext uri="{FF2B5EF4-FFF2-40B4-BE49-F238E27FC236}">
                  <a16:creationId xmlns:a16="http://schemas.microsoft.com/office/drawing/2014/main" xmlns="" id="{AF98BE0A-1EB3-4C6D-A305-F0B2570AFD4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518150" y="6610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883">
              <a:extLst>
                <a:ext uri="{FF2B5EF4-FFF2-40B4-BE49-F238E27FC236}">
                  <a16:creationId xmlns:a16="http://schemas.microsoft.com/office/drawing/2014/main" xmlns="" id="{E096D3E2-F131-40DA-B9C5-C85E4542559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365750" y="6693239"/>
              <a:ext cx="101601" cy="62361"/>
            </a:xfrm>
            <a:custGeom>
              <a:avLst/>
              <a:gdLst/>
              <a:ahLst/>
              <a:cxnLst/>
              <a:rect l="0" t="0" r="0" b="0"/>
              <a:pathLst>
                <a:path w="101601" h="62361">
                  <a:moveTo>
                    <a:pt x="0" y="12361"/>
                  </a:moveTo>
                  <a:lnTo>
                    <a:pt x="0" y="12361"/>
                  </a:lnTo>
                  <a:lnTo>
                    <a:pt x="6742" y="8990"/>
                  </a:lnTo>
                  <a:lnTo>
                    <a:pt x="8728" y="7292"/>
                  </a:lnTo>
                  <a:lnTo>
                    <a:pt x="12229" y="2235"/>
                  </a:lnTo>
                  <a:lnTo>
                    <a:pt x="15548" y="804"/>
                  </a:lnTo>
                  <a:lnTo>
                    <a:pt x="24754" y="0"/>
                  </a:lnTo>
                  <a:lnTo>
                    <a:pt x="30523" y="1693"/>
                  </a:lnTo>
                  <a:lnTo>
                    <a:pt x="33048" y="3132"/>
                  </a:lnTo>
                  <a:lnTo>
                    <a:pt x="34732" y="5504"/>
                  </a:lnTo>
                  <a:lnTo>
                    <a:pt x="36604" y="11900"/>
                  </a:lnTo>
                  <a:lnTo>
                    <a:pt x="35691" y="15582"/>
                  </a:lnTo>
                  <a:lnTo>
                    <a:pt x="30915" y="23435"/>
                  </a:lnTo>
                  <a:lnTo>
                    <a:pt x="6111" y="48387"/>
                  </a:lnTo>
                  <a:lnTo>
                    <a:pt x="1812" y="57686"/>
                  </a:lnTo>
                  <a:lnTo>
                    <a:pt x="2618" y="59511"/>
                  </a:lnTo>
                  <a:lnTo>
                    <a:pt x="4568" y="60728"/>
                  </a:lnTo>
                  <a:lnTo>
                    <a:pt x="11908" y="62079"/>
                  </a:lnTo>
                  <a:lnTo>
                    <a:pt x="55707" y="62360"/>
                  </a:lnTo>
                  <a:lnTo>
                    <a:pt x="101600" y="56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884">
              <a:extLst>
                <a:ext uri="{FF2B5EF4-FFF2-40B4-BE49-F238E27FC236}">
                  <a16:creationId xmlns:a16="http://schemas.microsoft.com/office/drawing/2014/main" xmlns="" id="{3AA4E323-FABF-440F-99D9-817E7B8D2C7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776944" y="6655139"/>
              <a:ext cx="59171" cy="86431"/>
            </a:xfrm>
            <a:custGeom>
              <a:avLst/>
              <a:gdLst/>
              <a:ahLst/>
              <a:cxnLst/>
              <a:rect l="0" t="0" r="0" b="0"/>
              <a:pathLst>
                <a:path w="59171" h="86431">
                  <a:moveTo>
                    <a:pt x="30006" y="12361"/>
                  </a:moveTo>
                  <a:lnTo>
                    <a:pt x="30006" y="12361"/>
                  </a:lnTo>
                  <a:lnTo>
                    <a:pt x="30006" y="0"/>
                  </a:lnTo>
                  <a:lnTo>
                    <a:pt x="19336" y="15401"/>
                  </a:lnTo>
                  <a:lnTo>
                    <a:pt x="14426" y="20737"/>
                  </a:lnTo>
                  <a:lnTo>
                    <a:pt x="4144" y="45103"/>
                  </a:lnTo>
                  <a:lnTo>
                    <a:pt x="0" y="67922"/>
                  </a:lnTo>
                  <a:lnTo>
                    <a:pt x="1536" y="73391"/>
                  </a:lnTo>
                  <a:lnTo>
                    <a:pt x="4676" y="77742"/>
                  </a:lnTo>
                  <a:lnTo>
                    <a:pt x="8886" y="81347"/>
                  </a:lnTo>
                  <a:lnTo>
                    <a:pt x="19208" y="85355"/>
                  </a:lnTo>
                  <a:lnTo>
                    <a:pt x="30146" y="86430"/>
                  </a:lnTo>
                  <a:lnTo>
                    <a:pt x="39710" y="84557"/>
                  </a:lnTo>
                  <a:lnTo>
                    <a:pt x="48665" y="75727"/>
                  </a:lnTo>
                  <a:lnTo>
                    <a:pt x="55938" y="63101"/>
                  </a:lnTo>
                  <a:lnTo>
                    <a:pt x="59170" y="50435"/>
                  </a:lnTo>
                  <a:lnTo>
                    <a:pt x="56844" y="37750"/>
                  </a:lnTo>
                  <a:lnTo>
                    <a:pt x="51106" y="26466"/>
                  </a:lnTo>
                  <a:lnTo>
                    <a:pt x="36356" y="1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885">
              <a:extLst>
                <a:ext uri="{FF2B5EF4-FFF2-40B4-BE49-F238E27FC236}">
                  <a16:creationId xmlns:a16="http://schemas.microsoft.com/office/drawing/2014/main" xmlns="" id="{60916E79-5A7D-4718-B3D6-6A31CB553C1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302250" y="6629400"/>
              <a:ext cx="44451" cy="139701"/>
            </a:xfrm>
            <a:custGeom>
              <a:avLst/>
              <a:gdLst/>
              <a:ahLst/>
              <a:cxnLst/>
              <a:rect l="0" t="0" r="0" b="0"/>
              <a:pathLst>
                <a:path w="44451" h="139701">
                  <a:moveTo>
                    <a:pt x="44450" y="0"/>
                  </a:moveTo>
                  <a:lnTo>
                    <a:pt x="44450" y="0"/>
                  </a:lnTo>
                  <a:lnTo>
                    <a:pt x="32913" y="44030"/>
                  </a:lnTo>
                  <a:lnTo>
                    <a:pt x="20326" y="83303"/>
                  </a:lnTo>
                  <a:lnTo>
                    <a:pt x="4976" y="12767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0" name="SMARTInkShape-3886">
            <a:extLst>
              <a:ext uri="{FF2B5EF4-FFF2-40B4-BE49-F238E27FC236}">
                <a16:creationId xmlns:a16="http://schemas.microsoft.com/office/drawing/2014/main" xmlns="" id="{D165CBD3-0211-4B84-8EFE-53C6AA0151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68900" y="6102350"/>
            <a:ext cx="38101" cy="338794"/>
          </a:xfrm>
          <a:custGeom>
            <a:avLst/>
            <a:gdLst/>
            <a:ahLst/>
            <a:cxnLst/>
            <a:rect l="0" t="0" r="0" b="0"/>
            <a:pathLst>
              <a:path w="38101" h="338794">
                <a:moveTo>
                  <a:pt x="0" y="0"/>
                </a:moveTo>
                <a:lnTo>
                  <a:pt x="0" y="0"/>
                </a:lnTo>
                <a:lnTo>
                  <a:pt x="3371" y="6741"/>
                </a:lnTo>
                <a:lnTo>
                  <a:pt x="7839" y="50834"/>
                </a:lnTo>
                <a:lnTo>
                  <a:pt x="9834" y="87504"/>
                </a:lnTo>
                <a:lnTo>
                  <a:pt x="8369" y="132024"/>
                </a:lnTo>
                <a:lnTo>
                  <a:pt x="9129" y="176270"/>
                </a:lnTo>
                <a:lnTo>
                  <a:pt x="11818" y="218748"/>
                </a:lnTo>
                <a:lnTo>
                  <a:pt x="15365" y="258794"/>
                </a:lnTo>
                <a:lnTo>
                  <a:pt x="24700" y="303554"/>
                </a:lnTo>
                <a:lnTo>
                  <a:pt x="36599" y="338793"/>
                </a:lnTo>
                <a:lnTo>
                  <a:pt x="37099" y="337341"/>
                </a:lnTo>
                <a:lnTo>
                  <a:pt x="38100" y="317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6" name="SMARTInkShape-Group734">
            <a:extLst>
              <a:ext uri="{FF2B5EF4-FFF2-40B4-BE49-F238E27FC236}">
                <a16:creationId xmlns:a16="http://schemas.microsoft.com/office/drawing/2014/main" xmlns="" id="{97E5E270-6B17-47D6-B9CB-5B658E6DEF12}"/>
              </a:ext>
            </a:extLst>
          </p:cNvPr>
          <p:cNvGrpSpPr/>
          <p:nvPr/>
        </p:nvGrpSpPr>
        <p:grpSpPr>
          <a:xfrm>
            <a:off x="1644650" y="3332536"/>
            <a:ext cx="342901" cy="312365"/>
            <a:chOff x="1644650" y="3332536"/>
            <a:chExt cx="342901" cy="312365"/>
          </a:xfrm>
        </p:grpSpPr>
        <p:sp>
          <p:nvSpPr>
            <p:cNvPr id="781" name="SMARTInkShape-3887">
              <a:extLst>
                <a:ext uri="{FF2B5EF4-FFF2-40B4-BE49-F238E27FC236}">
                  <a16:creationId xmlns:a16="http://schemas.microsoft.com/office/drawing/2014/main" xmlns="" id="{176C3BAE-F14B-4F0A-B2F5-138938AE770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981200" y="3467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888">
              <a:extLst>
                <a:ext uri="{FF2B5EF4-FFF2-40B4-BE49-F238E27FC236}">
                  <a16:creationId xmlns:a16="http://schemas.microsoft.com/office/drawing/2014/main" xmlns="" id="{96178AB9-D27C-40AC-A031-B97EF9CDD68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698142" y="3549650"/>
              <a:ext cx="130659" cy="25401"/>
            </a:xfrm>
            <a:custGeom>
              <a:avLst/>
              <a:gdLst/>
              <a:ahLst/>
              <a:cxnLst/>
              <a:rect l="0" t="0" r="0" b="0"/>
              <a:pathLst>
                <a:path w="130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43564" y="10377"/>
                  </a:lnTo>
                  <a:lnTo>
                    <a:pt x="86743" y="3074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889">
              <a:extLst>
                <a:ext uri="{FF2B5EF4-FFF2-40B4-BE49-F238E27FC236}">
                  <a16:creationId xmlns:a16="http://schemas.microsoft.com/office/drawing/2014/main" xmlns="" id="{DEE34632-A15E-4354-8A1C-FD371526238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733202" y="3332536"/>
              <a:ext cx="95599" cy="286965"/>
            </a:xfrm>
            <a:custGeom>
              <a:avLst/>
              <a:gdLst/>
              <a:ahLst/>
              <a:cxnLst/>
              <a:rect l="0" t="0" r="0" b="0"/>
              <a:pathLst>
                <a:path w="95599" h="286965">
                  <a:moveTo>
                    <a:pt x="95598" y="7564"/>
                  </a:moveTo>
                  <a:lnTo>
                    <a:pt x="95598" y="7564"/>
                  </a:lnTo>
                  <a:lnTo>
                    <a:pt x="82114" y="822"/>
                  </a:lnTo>
                  <a:lnTo>
                    <a:pt x="53503" y="0"/>
                  </a:lnTo>
                  <a:lnTo>
                    <a:pt x="21585" y="10967"/>
                  </a:lnTo>
                  <a:lnTo>
                    <a:pt x="7905" y="23658"/>
                  </a:lnTo>
                  <a:lnTo>
                    <a:pt x="3269" y="30993"/>
                  </a:lnTo>
                  <a:lnTo>
                    <a:pt x="0" y="52314"/>
                  </a:lnTo>
                  <a:lnTo>
                    <a:pt x="4008" y="95847"/>
                  </a:lnTo>
                  <a:lnTo>
                    <a:pt x="10441" y="130057"/>
                  </a:lnTo>
                  <a:lnTo>
                    <a:pt x="18004" y="164075"/>
                  </a:lnTo>
                  <a:lnTo>
                    <a:pt x="26069" y="198010"/>
                  </a:lnTo>
                  <a:lnTo>
                    <a:pt x="34780" y="245085"/>
                  </a:lnTo>
                  <a:lnTo>
                    <a:pt x="38448" y="286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890">
              <a:extLst>
                <a:ext uri="{FF2B5EF4-FFF2-40B4-BE49-F238E27FC236}">
                  <a16:creationId xmlns:a16="http://schemas.microsoft.com/office/drawing/2014/main" xmlns="" id="{D844C7CA-2724-4379-B19C-7386964E9F2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682750" y="34099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3371" y="4744"/>
                  </a:lnTo>
                  <a:lnTo>
                    <a:pt x="5775" y="3163"/>
                  </a:lnTo>
                  <a:lnTo>
                    <a:pt x="12209" y="140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891">
              <a:extLst>
                <a:ext uri="{FF2B5EF4-FFF2-40B4-BE49-F238E27FC236}">
                  <a16:creationId xmlns:a16="http://schemas.microsoft.com/office/drawing/2014/main" xmlns="" id="{72D8BD8B-252B-4BA2-BDAB-ADCAF3F72B2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644650" y="35433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7168" y="4457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" name="SMARTInkShape-Group735">
            <a:extLst>
              <a:ext uri="{FF2B5EF4-FFF2-40B4-BE49-F238E27FC236}">
                <a16:creationId xmlns:a16="http://schemas.microsoft.com/office/drawing/2014/main" xmlns="" id="{DCAD232F-5F98-4599-A853-C1F7C09B51EF}"/>
              </a:ext>
            </a:extLst>
          </p:cNvPr>
          <p:cNvGrpSpPr/>
          <p:nvPr/>
        </p:nvGrpSpPr>
        <p:grpSpPr>
          <a:xfrm>
            <a:off x="566033" y="3460750"/>
            <a:ext cx="1389768" cy="546101"/>
            <a:chOff x="566033" y="3460750"/>
            <a:chExt cx="1389768" cy="546101"/>
          </a:xfrm>
        </p:grpSpPr>
        <p:sp>
          <p:nvSpPr>
            <p:cNvPr id="787" name="SMARTInkShape-3892">
              <a:extLst>
                <a:ext uri="{FF2B5EF4-FFF2-40B4-BE49-F238E27FC236}">
                  <a16:creationId xmlns:a16="http://schemas.microsoft.com/office/drawing/2014/main" xmlns="" id="{B8852AAB-B577-4E45-B81E-0C9396CA374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71563" y="3723791"/>
              <a:ext cx="80938" cy="95888"/>
            </a:xfrm>
            <a:custGeom>
              <a:avLst/>
              <a:gdLst/>
              <a:ahLst/>
              <a:cxnLst/>
              <a:rect l="0" t="0" r="0" b="0"/>
              <a:pathLst>
                <a:path w="80938" h="95888">
                  <a:moveTo>
                    <a:pt x="49187" y="3659"/>
                  </a:moveTo>
                  <a:lnTo>
                    <a:pt x="49187" y="3659"/>
                  </a:lnTo>
                  <a:lnTo>
                    <a:pt x="45816" y="288"/>
                  </a:lnTo>
                  <a:lnTo>
                    <a:pt x="43412" y="0"/>
                  </a:lnTo>
                  <a:lnTo>
                    <a:pt x="36978" y="1563"/>
                  </a:lnTo>
                  <a:lnTo>
                    <a:pt x="25422" y="9780"/>
                  </a:lnTo>
                  <a:lnTo>
                    <a:pt x="13061" y="24522"/>
                  </a:lnTo>
                  <a:lnTo>
                    <a:pt x="3832" y="49038"/>
                  </a:lnTo>
                  <a:lnTo>
                    <a:pt x="0" y="71903"/>
                  </a:lnTo>
                  <a:lnTo>
                    <a:pt x="2236" y="88712"/>
                  </a:lnTo>
                  <a:lnTo>
                    <a:pt x="5186" y="92111"/>
                  </a:lnTo>
                  <a:lnTo>
                    <a:pt x="14109" y="95887"/>
                  </a:lnTo>
                  <a:lnTo>
                    <a:pt x="34403" y="94642"/>
                  </a:lnTo>
                  <a:lnTo>
                    <a:pt x="80937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893">
              <a:extLst>
                <a:ext uri="{FF2B5EF4-FFF2-40B4-BE49-F238E27FC236}">
                  <a16:creationId xmlns:a16="http://schemas.microsoft.com/office/drawing/2014/main" xmlns="" id="{D546D338-AF0B-44CA-8E92-A9FEC1982AB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58478" y="3744012"/>
              <a:ext cx="98773" cy="102196"/>
            </a:xfrm>
            <a:custGeom>
              <a:avLst/>
              <a:gdLst/>
              <a:ahLst/>
              <a:cxnLst/>
              <a:rect l="0" t="0" r="0" b="0"/>
              <a:pathLst>
                <a:path w="98773" h="102196">
                  <a:moveTo>
                    <a:pt x="60672" y="8838"/>
                  </a:moveTo>
                  <a:lnTo>
                    <a:pt x="60672" y="8838"/>
                  </a:lnTo>
                  <a:lnTo>
                    <a:pt x="39624" y="0"/>
                  </a:lnTo>
                  <a:lnTo>
                    <a:pt x="33940" y="123"/>
                  </a:lnTo>
                  <a:lnTo>
                    <a:pt x="21980" y="4024"/>
                  </a:lnTo>
                  <a:lnTo>
                    <a:pt x="11490" y="14224"/>
                  </a:lnTo>
                  <a:lnTo>
                    <a:pt x="3536" y="27460"/>
                  </a:lnTo>
                  <a:lnTo>
                    <a:pt x="0" y="40398"/>
                  </a:lnTo>
                  <a:lnTo>
                    <a:pt x="1381" y="66323"/>
                  </a:lnTo>
                  <a:lnTo>
                    <a:pt x="8215" y="80484"/>
                  </a:lnTo>
                  <a:lnTo>
                    <a:pt x="13001" y="86234"/>
                  </a:lnTo>
                  <a:lnTo>
                    <a:pt x="25844" y="94507"/>
                  </a:lnTo>
                  <a:lnTo>
                    <a:pt x="40959" y="99830"/>
                  </a:lnTo>
                  <a:lnTo>
                    <a:pt x="57085" y="102195"/>
                  </a:lnTo>
                  <a:lnTo>
                    <a:pt x="98772" y="9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894">
              <a:extLst>
                <a:ext uri="{FF2B5EF4-FFF2-40B4-BE49-F238E27FC236}">
                  <a16:creationId xmlns:a16="http://schemas.microsoft.com/office/drawing/2014/main" xmlns="" id="{CB9008BD-398B-4051-9079-45ED5223D7E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6033" y="3628108"/>
              <a:ext cx="120199" cy="359693"/>
            </a:xfrm>
            <a:custGeom>
              <a:avLst/>
              <a:gdLst/>
              <a:ahLst/>
              <a:cxnLst/>
              <a:rect l="0" t="0" r="0" b="0"/>
              <a:pathLst>
                <a:path w="120199" h="359693">
                  <a:moveTo>
                    <a:pt x="5467" y="359692"/>
                  </a:moveTo>
                  <a:lnTo>
                    <a:pt x="5467" y="359692"/>
                  </a:lnTo>
                  <a:lnTo>
                    <a:pt x="2096" y="356321"/>
                  </a:lnTo>
                  <a:lnTo>
                    <a:pt x="0" y="337370"/>
                  </a:lnTo>
                  <a:lnTo>
                    <a:pt x="2749" y="299300"/>
                  </a:lnTo>
                  <a:lnTo>
                    <a:pt x="8033" y="252270"/>
                  </a:lnTo>
                  <a:lnTo>
                    <a:pt x="12017" y="209879"/>
                  </a:lnTo>
                  <a:lnTo>
                    <a:pt x="14067" y="185733"/>
                  </a:lnTo>
                  <a:lnTo>
                    <a:pt x="15433" y="160464"/>
                  </a:lnTo>
                  <a:lnTo>
                    <a:pt x="16345" y="134445"/>
                  </a:lnTo>
                  <a:lnTo>
                    <a:pt x="16952" y="107928"/>
                  </a:lnTo>
                  <a:lnTo>
                    <a:pt x="17627" y="63412"/>
                  </a:lnTo>
                  <a:lnTo>
                    <a:pt x="19888" y="17905"/>
                  </a:lnTo>
                  <a:lnTo>
                    <a:pt x="23603" y="0"/>
                  </a:lnTo>
                  <a:lnTo>
                    <a:pt x="35181" y="32839"/>
                  </a:lnTo>
                  <a:lnTo>
                    <a:pt x="45484" y="71196"/>
                  </a:lnTo>
                  <a:lnTo>
                    <a:pt x="57119" y="112703"/>
                  </a:lnTo>
                  <a:lnTo>
                    <a:pt x="70051" y="153963"/>
                  </a:lnTo>
                  <a:lnTo>
                    <a:pt x="85206" y="193468"/>
                  </a:lnTo>
                  <a:lnTo>
                    <a:pt x="102863" y="237925"/>
                  </a:lnTo>
                  <a:lnTo>
                    <a:pt x="120198" y="265976"/>
                  </a:lnTo>
                  <a:lnTo>
                    <a:pt x="120054" y="267581"/>
                  </a:lnTo>
                  <a:lnTo>
                    <a:pt x="117842" y="267240"/>
                  </a:lnTo>
                  <a:lnTo>
                    <a:pt x="74275" y="239911"/>
                  </a:lnTo>
                  <a:lnTo>
                    <a:pt x="57134" y="228481"/>
                  </a:lnTo>
                  <a:lnTo>
                    <a:pt x="51343" y="221669"/>
                  </a:lnTo>
                  <a:lnTo>
                    <a:pt x="51573" y="220404"/>
                  </a:lnTo>
                  <a:lnTo>
                    <a:pt x="53710" y="217118"/>
                  </a:lnTo>
                  <a:lnTo>
                    <a:pt x="77451" y="204189"/>
                  </a:lnTo>
                  <a:lnTo>
                    <a:pt x="119767" y="188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895">
              <a:extLst>
                <a:ext uri="{FF2B5EF4-FFF2-40B4-BE49-F238E27FC236}">
                  <a16:creationId xmlns:a16="http://schemas.microsoft.com/office/drawing/2014/main" xmlns="" id="{03E7B818-4998-4809-8D90-0F68C3DF1A5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949450" y="3575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896">
              <a:extLst>
                <a:ext uri="{FF2B5EF4-FFF2-40B4-BE49-F238E27FC236}">
                  <a16:creationId xmlns:a16="http://schemas.microsoft.com/office/drawing/2014/main" xmlns="" id="{FE8645B3-4117-4DCD-AED0-6AB1A315F19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32887" y="3695700"/>
              <a:ext cx="613364" cy="202318"/>
            </a:xfrm>
            <a:custGeom>
              <a:avLst/>
              <a:gdLst/>
              <a:ahLst/>
              <a:cxnLst/>
              <a:rect l="0" t="0" r="0" b="0"/>
              <a:pathLst>
                <a:path w="613364" h="202318">
                  <a:moveTo>
                    <a:pt x="10113" y="196850"/>
                  </a:moveTo>
                  <a:lnTo>
                    <a:pt x="10113" y="196850"/>
                  </a:lnTo>
                  <a:lnTo>
                    <a:pt x="0" y="200221"/>
                  </a:lnTo>
                  <a:lnTo>
                    <a:pt x="549" y="201214"/>
                  </a:lnTo>
                  <a:lnTo>
                    <a:pt x="10566" y="202317"/>
                  </a:lnTo>
                  <a:lnTo>
                    <a:pt x="45592" y="193400"/>
                  </a:lnTo>
                  <a:lnTo>
                    <a:pt x="69749" y="186083"/>
                  </a:lnTo>
                  <a:lnTo>
                    <a:pt x="102081" y="174856"/>
                  </a:lnTo>
                  <a:lnTo>
                    <a:pt x="139864" y="161020"/>
                  </a:lnTo>
                  <a:lnTo>
                    <a:pt x="181280" y="145447"/>
                  </a:lnTo>
                  <a:lnTo>
                    <a:pt x="229352" y="128715"/>
                  </a:lnTo>
                  <a:lnTo>
                    <a:pt x="281862" y="111209"/>
                  </a:lnTo>
                  <a:lnTo>
                    <a:pt x="337328" y="93190"/>
                  </a:lnTo>
                  <a:lnTo>
                    <a:pt x="392651" y="74826"/>
                  </a:lnTo>
                  <a:lnTo>
                    <a:pt x="447877" y="56234"/>
                  </a:lnTo>
                  <a:lnTo>
                    <a:pt x="503039" y="37490"/>
                  </a:lnTo>
                  <a:lnTo>
                    <a:pt x="539814" y="24993"/>
                  </a:lnTo>
                  <a:lnTo>
                    <a:pt x="613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897">
              <a:extLst>
                <a:ext uri="{FF2B5EF4-FFF2-40B4-BE49-F238E27FC236}">
                  <a16:creationId xmlns:a16="http://schemas.microsoft.com/office/drawing/2014/main" xmlns="" id="{AFE6C18A-3AE2-4DE0-B2B3-F203BCA4039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2000" y="3733800"/>
              <a:ext cx="882651" cy="273051"/>
            </a:xfrm>
            <a:custGeom>
              <a:avLst/>
              <a:gdLst/>
              <a:ahLst/>
              <a:cxnLst/>
              <a:rect l="0" t="0" r="0" b="0"/>
              <a:pathLst>
                <a:path w="882651" h="273051">
                  <a:moveTo>
                    <a:pt x="0" y="273050"/>
                  </a:moveTo>
                  <a:lnTo>
                    <a:pt x="0" y="273050"/>
                  </a:lnTo>
                  <a:lnTo>
                    <a:pt x="28039" y="264452"/>
                  </a:lnTo>
                  <a:lnTo>
                    <a:pt x="72434" y="247357"/>
                  </a:lnTo>
                  <a:lnTo>
                    <a:pt x="106145" y="234754"/>
                  </a:lnTo>
                  <a:lnTo>
                    <a:pt x="146258" y="220003"/>
                  </a:lnTo>
                  <a:lnTo>
                    <a:pt x="190638" y="203819"/>
                  </a:lnTo>
                  <a:lnTo>
                    <a:pt x="244214" y="185268"/>
                  </a:lnTo>
                  <a:lnTo>
                    <a:pt x="303921" y="165140"/>
                  </a:lnTo>
                  <a:lnTo>
                    <a:pt x="367714" y="143959"/>
                  </a:lnTo>
                  <a:lnTo>
                    <a:pt x="435642" y="122784"/>
                  </a:lnTo>
                  <a:lnTo>
                    <a:pt x="506328" y="101611"/>
                  </a:lnTo>
                  <a:lnTo>
                    <a:pt x="578852" y="80441"/>
                  </a:lnTo>
                  <a:lnTo>
                    <a:pt x="644840" y="62094"/>
                  </a:lnTo>
                  <a:lnTo>
                    <a:pt x="706471" y="45629"/>
                  </a:lnTo>
                  <a:lnTo>
                    <a:pt x="765198" y="30419"/>
                  </a:lnTo>
                  <a:lnTo>
                    <a:pt x="804348" y="20279"/>
                  </a:lnTo>
                  <a:lnTo>
                    <a:pt x="882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898">
              <a:extLst>
                <a:ext uri="{FF2B5EF4-FFF2-40B4-BE49-F238E27FC236}">
                  <a16:creationId xmlns:a16="http://schemas.microsoft.com/office/drawing/2014/main" xmlns="" id="{779A4475-9380-4E16-B250-F59532F1BD5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94683" y="3594100"/>
              <a:ext cx="126118" cy="44451"/>
            </a:xfrm>
            <a:custGeom>
              <a:avLst/>
              <a:gdLst/>
              <a:ahLst/>
              <a:cxnLst/>
              <a:rect l="0" t="0" r="0" b="0"/>
              <a:pathLst>
                <a:path w="1261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39415" y="33780"/>
                  </a:lnTo>
                  <a:lnTo>
                    <a:pt x="82318" y="1777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899">
              <a:extLst>
                <a:ext uri="{FF2B5EF4-FFF2-40B4-BE49-F238E27FC236}">
                  <a16:creationId xmlns:a16="http://schemas.microsoft.com/office/drawing/2014/main" xmlns="" id="{F9C363F4-A614-43CA-A2DB-8E22B3325FD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20415" y="3460750"/>
              <a:ext cx="49586" cy="263907"/>
            </a:xfrm>
            <a:custGeom>
              <a:avLst/>
              <a:gdLst/>
              <a:ahLst/>
              <a:cxnLst/>
              <a:rect l="0" t="0" r="0" b="0"/>
              <a:pathLst>
                <a:path w="49586" h="263907">
                  <a:moveTo>
                    <a:pt x="11485" y="0"/>
                  </a:moveTo>
                  <a:lnTo>
                    <a:pt x="11485" y="0"/>
                  </a:lnTo>
                  <a:lnTo>
                    <a:pt x="14856" y="0"/>
                  </a:lnTo>
                  <a:lnTo>
                    <a:pt x="15849" y="1411"/>
                  </a:lnTo>
                  <a:lnTo>
                    <a:pt x="16952" y="6742"/>
                  </a:lnTo>
                  <a:lnTo>
                    <a:pt x="12591" y="49126"/>
                  </a:lnTo>
                  <a:lnTo>
                    <a:pt x="8919" y="84158"/>
                  </a:lnTo>
                  <a:lnTo>
                    <a:pt x="4935" y="123246"/>
                  </a:lnTo>
                  <a:lnTo>
                    <a:pt x="1519" y="162726"/>
                  </a:lnTo>
                  <a:lnTo>
                    <a:pt x="0" y="199087"/>
                  </a:lnTo>
                  <a:lnTo>
                    <a:pt x="2516" y="241179"/>
                  </a:lnTo>
                  <a:lnTo>
                    <a:pt x="7734" y="257239"/>
                  </a:lnTo>
                  <a:lnTo>
                    <a:pt x="11101" y="262509"/>
                  </a:lnTo>
                  <a:lnTo>
                    <a:pt x="16873" y="263906"/>
                  </a:lnTo>
                  <a:lnTo>
                    <a:pt x="4958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900">
              <a:extLst>
                <a:ext uri="{FF2B5EF4-FFF2-40B4-BE49-F238E27FC236}">
                  <a16:creationId xmlns:a16="http://schemas.microsoft.com/office/drawing/2014/main" xmlns="" id="{804B1A2F-8C17-4E5A-8FCE-12E74A84F69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80592" y="3649211"/>
              <a:ext cx="194480" cy="306223"/>
            </a:xfrm>
            <a:custGeom>
              <a:avLst/>
              <a:gdLst/>
              <a:ahLst/>
              <a:cxnLst/>
              <a:rect l="0" t="0" r="0" b="0"/>
              <a:pathLst>
                <a:path w="194480" h="306223">
                  <a:moveTo>
                    <a:pt x="3658" y="97289"/>
                  </a:moveTo>
                  <a:lnTo>
                    <a:pt x="3658" y="97289"/>
                  </a:lnTo>
                  <a:lnTo>
                    <a:pt x="287" y="100660"/>
                  </a:lnTo>
                  <a:lnTo>
                    <a:pt x="0" y="101653"/>
                  </a:lnTo>
                  <a:lnTo>
                    <a:pt x="514" y="102315"/>
                  </a:lnTo>
                  <a:lnTo>
                    <a:pt x="1562" y="102756"/>
                  </a:lnTo>
                  <a:lnTo>
                    <a:pt x="9779" y="100006"/>
                  </a:lnTo>
                  <a:lnTo>
                    <a:pt x="21151" y="91353"/>
                  </a:lnTo>
                  <a:lnTo>
                    <a:pt x="30086" y="76480"/>
                  </a:lnTo>
                  <a:lnTo>
                    <a:pt x="37202" y="58667"/>
                  </a:lnTo>
                  <a:lnTo>
                    <a:pt x="37310" y="54608"/>
                  </a:lnTo>
                  <a:lnTo>
                    <a:pt x="35970" y="51901"/>
                  </a:lnTo>
                  <a:lnTo>
                    <a:pt x="33666" y="50097"/>
                  </a:lnTo>
                  <a:lnTo>
                    <a:pt x="30719" y="49600"/>
                  </a:lnTo>
                  <a:lnTo>
                    <a:pt x="23681" y="50929"/>
                  </a:lnTo>
                  <a:lnTo>
                    <a:pt x="20535" y="53682"/>
                  </a:lnTo>
                  <a:lnTo>
                    <a:pt x="15157" y="62386"/>
                  </a:lnTo>
                  <a:lnTo>
                    <a:pt x="14178" y="75191"/>
                  </a:lnTo>
                  <a:lnTo>
                    <a:pt x="19298" y="103037"/>
                  </a:lnTo>
                  <a:lnTo>
                    <a:pt x="22552" y="108176"/>
                  </a:lnTo>
                  <a:lnTo>
                    <a:pt x="31811" y="115768"/>
                  </a:lnTo>
                  <a:lnTo>
                    <a:pt x="44863" y="117732"/>
                  </a:lnTo>
                  <a:lnTo>
                    <a:pt x="59366" y="115547"/>
                  </a:lnTo>
                  <a:lnTo>
                    <a:pt x="72867" y="109872"/>
                  </a:lnTo>
                  <a:lnTo>
                    <a:pt x="92368" y="92002"/>
                  </a:lnTo>
                  <a:lnTo>
                    <a:pt x="109594" y="68512"/>
                  </a:lnTo>
                  <a:lnTo>
                    <a:pt x="105964" y="107895"/>
                  </a:lnTo>
                  <a:lnTo>
                    <a:pt x="102096" y="153113"/>
                  </a:lnTo>
                  <a:lnTo>
                    <a:pt x="100325" y="188422"/>
                  </a:lnTo>
                  <a:lnTo>
                    <a:pt x="100243" y="224575"/>
                  </a:lnTo>
                  <a:lnTo>
                    <a:pt x="102559" y="259459"/>
                  </a:lnTo>
                  <a:lnTo>
                    <a:pt x="109794" y="303333"/>
                  </a:lnTo>
                  <a:lnTo>
                    <a:pt x="111810" y="305913"/>
                  </a:lnTo>
                  <a:lnTo>
                    <a:pt x="113859" y="306222"/>
                  </a:lnTo>
                  <a:lnTo>
                    <a:pt x="118018" y="295275"/>
                  </a:lnTo>
                  <a:lnTo>
                    <a:pt x="124326" y="257787"/>
                  </a:lnTo>
                  <a:lnTo>
                    <a:pt x="128549" y="218010"/>
                  </a:lnTo>
                  <a:lnTo>
                    <a:pt x="130663" y="192586"/>
                  </a:lnTo>
                  <a:lnTo>
                    <a:pt x="132778" y="165054"/>
                  </a:lnTo>
                  <a:lnTo>
                    <a:pt x="135599" y="138938"/>
                  </a:lnTo>
                  <a:lnTo>
                    <a:pt x="138891" y="113766"/>
                  </a:lnTo>
                  <a:lnTo>
                    <a:pt x="146312" y="69334"/>
                  </a:lnTo>
                  <a:lnTo>
                    <a:pt x="157717" y="26603"/>
                  </a:lnTo>
                  <a:lnTo>
                    <a:pt x="165879" y="5476"/>
                  </a:lnTo>
                  <a:lnTo>
                    <a:pt x="170536" y="38"/>
                  </a:lnTo>
                  <a:lnTo>
                    <a:pt x="174176" y="0"/>
                  </a:lnTo>
                  <a:lnTo>
                    <a:pt x="183866" y="3720"/>
                  </a:lnTo>
                  <a:lnTo>
                    <a:pt x="191465" y="15721"/>
                  </a:lnTo>
                  <a:lnTo>
                    <a:pt x="194479" y="23860"/>
                  </a:lnTo>
                  <a:lnTo>
                    <a:pt x="194066" y="40430"/>
                  </a:lnTo>
                  <a:lnTo>
                    <a:pt x="188472" y="57202"/>
                  </a:lnTo>
                  <a:lnTo>
                    <a:pt x="178931" y="74063"/>
                  </a:lnTo>
                  <a:lnTo>
                    <a:pt x="167635" y="85320"/>
                  </a:lnTo>
                  <a:lnTo>
                    <a:pt x="161659" y="89310"/>
                  </a:lnTo>
                  <a:lnTo>
                    <a:pt x="149375" y="91861"/>
                  </a:lnTo>
                  <a:lnTo>
                    <a:pt x="143136" y="91554"/>
                  </a:lnTo>
                  <a:lnTo>
                    <a:pt x="138271" y="86410"/>
                  </a:lnTo>
                  <a:lnTo>
                    <a:pt x="124308" y="4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SMARTInkShape-Group736">
            <a:extLst>
              <a:ext uri="{FF2B5EF4-FFF2-40B4-BE49-F238E27FC236}">
                <a16:creationId xmlns:a16="http://schemas.microsoft.com/office/drawing/2014/main" xmlns="" id="{B3DA278E-2DFD-4A81-A9B9-BABDC1D2FAF2}"/>
              </a:ext>
            </a:extLst>
          </p:cNvPr>
          <p:cNvGrpSpPr/>
          <p:nvPr/>
        </p:nvGrpSpPr>
        <p:grpSpPr>
          <a:xfrm>
            <a:off x="1377932" y="4018309"/>
            <a:ext cx="1416069" cy="306042"/>
            <a:chOff x="1377932" y="4018309"/>
            <a:chExt cx="1416069" cy="306042"/>
          </a:xfrm>
        </p:grpSpPr>
        <p:sp>
          <p:nvSpPr>
            <p:cNvPr id="797" name="SMARTInkShape-3901">
              <a:extLst>
                <a:ext uri="{FF2B5EF4-FFF2-40B4-BE49-F238E27FC236}">
                  <a16:creationId xmlns:a16="http://schemas.microsoft.com/office/drawing/2014/main" xmlns="" id="{77F91BF2-330F-4A1F-B4AC-1AFB0C4F8B3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77932" y="4032288"/>
              <a:ext cx="260369" cy="287066"/>
            </a:xfrm>
            <a:custGeom>
              <a:avLst/>
              <a:gdLst/>
              <a:ahLst/>
              <a:cxnLst/>
              <a:rect l="0" t="0" r="0" b="0"/>
              <a:pathLst>
                <a:path w="260369" h="287066">
                  <a:moveTo>
                    <a:pt x="95268" y="38062"/>
                  </a:moveTo>
                  <a:lnTo>
                    <a:pt x="95268" y="38062"/>
                  </a:lnTo>
                  <a:lnTo>
                    <a:pt x="94562" y="23559"/>
                  </a:lnTo>
                  <a:lnTo>
                    <a:pt x="90198" y="11343"/>
                  </a:lnTo>
                  <a:lnTo>
                    <a:pt x="86430" y="5491"/>
                  </a:lnTo>
                  <a:lnTo>
                    <a:pt x="82403" y="2419"/>
                  </a:lnTo>
                  <a:lnTo>
                    <a:pt x="80341" y="1600"/>
                  </a:lnTo>
                  <a:lnTo>
                    <a:pt x="63956" y="10561"/>
                  </a:lnTo>
                  <a:lnTo>
                    <a:pt x="41227" y="36733"/>
                  </a:lnTo>
                  <a:lnTo>
                    <a:pt x="19989" y="78041"/>
                  </a:lnTo>
                  <a:lnTo>
                    <a:pt x="8659" y="117215"/>
                  </a:lnTo>
                  <a:lnTo>
                    <a:pt x="1036" y="160729"/>
                  </a:lnTo>
                  <a:lnTo>
                    <a:pt x="0" y="201236"/>
                  </a:lnTo>
                  <a:lnTo>
                    <a:pt x="6755" y="246257"/>
                  </a:lnTo>
                  <a:lnTo>
                    <a:pt x="19475" y="266765"/>
                  </a:lnTo>
                  <a:lnTo>
                    <a:pt x="27806" y="275198"/>
                  </a:lnTo>
                  <a:lnTo>
                    <a:pt x="48352" y="284566"/>
                  </a:lnTo>
                  <a:lnTo>
                    <a:pt x="59757" y="287065"/>
                  </a:lnTo>
                  <a:lnTo>
                    <a:pt x="83719" y="282315"/>
                  </a:lnTo>
                  <a:lnTo>
                    <a:pt x="122890" y="260011"/>
                  </a:lnTo>
                  <a:lnTo>
                    <a:pt x="162014" y="222828"/>
                  </a:lnTo>
                  <a:lnTo>
                    <a:pt x="190304" y="176063"/>
                  </a:lnTo>
                  <a:lnTo>
                    <a:pt x="199595" y="141729"/>
                  </a:lnTo>
                  <a:lnTo>
                    <a:pt x="199021" y="102951"/>
                  </a:lnTo>
                  <a:lnTo>
                    <a:pt x="192180" y="67842"/>
                  </a:lnTo>
                  <a:lnTo>
                    <a:pt x="181379" y="37892"/>
                  </a:lnTo>
                  <a:lnTo>
                    <a:pt x="167171" y="15173"/>
                  </a:lnTo>
                  <a:lnTo>
                    <a:pt x="158020" y="7986"/>
                  </a:lnTo>
                  <a:lnTo>
                    <a:pt x="136563" y="0"/>
                  </a:lnTo>
                  <a:lnTo>
                    <a:pt x="116679" y="214"/>
                  </a:lnTo>
                  <a:lnTo>
                    <a:pt x="99845" y="5718"/>
                  </a:lnTo>
                  <a:lnTo>
                    <a:pt x="87660" y="15220"/>
                  </a:lnTo>
                  <a:lnTo>
                    <a:pt x="79422" y="30262"/>
                  </a:lnTo>
                  <a:lnTo>
                    <a:pt x="76237" y="39212"/>
                  </a:lnTo>
                  <a:lnTo>
                    <a:pt x="76231" y="48001"/>
                  </a:lnTo>
                  <a:lnTo>
                    <a:pt x="81868" y="65292"/>
                  </a:lnTo>
                  <a:lnTo>
                    <a:pt x="87746" y="71737"/>
                  </a:lnTo>
                  <a:lnTo>
                    <a:pt x="103684" y="80781"/>
                  </a:lnTo>
                  <a:lnTo>
                    <a:pt x="145975" y="89838"/>
                  </a:lnTo>
                  <a:lnTo>
                    <a:pt x="178717" y="90942"/>
                  </a:lnTo>
                  <a:lnTo>
                    <a:pt x="223240" y="89478"/>
                  </a:lnTo>
                  <a:lnTo>
                    <a:pt x="260368" y="8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902">
              <a:extLst>
                <a:ext uri="{FF2B5EF4-FFF2-40B4-BE49-F238E27FC236}">
                  <a16:creationId xmlns:a16="http://schemas.microsoft.com/office/drawing/2014/main" xmlns="" id="{B05393AE-825A-4D0E-BE64-902F0D3B1D3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630473" y="4235450"/>
              <a:ext cx="80835" cy="76413"/>
            </a:xfrm>
            <a:custGeom>
              <a:avLst/>
              <a:gdLst/>
              <a:ahLst/>
              <a:cxnLst/>
              <a:rect l="0" t="0" r="0" b="0"/>
              <a:pathLst>
                <a:path w="80835" h="76413">
                  <a:moveTo>
                    <a:pt x="45927" y="12700"/>
                  </a:moveTo>
                  <a:lnTo>
                    <a:pt x="45927" y="12700"/>
                  </a:lnTo>
                  <a:lnTo>
                    <a:pt x="42556" y="5958"/>
                  </a:lnTo>
                  <a:lnTo>
                    <a:pt x="40857" y="3972"/>
                  </a:lnTo>
                  <a:lnTo>
                    <a:pt x="37089" y="1765"/>
                  </a:lnTo>
                  <a:lnTo>
                    <a:pt x="27629" y="523"/>
                  </a:lnTo>
                  <a:lnTo>
                    <a:pt x="18039" y="7758"/>
                  </a:lnTo>
                  <a:lnTo>
                    <a:pt x="8132" y="21087"/>
                  </a:lnTo>
                  <a:lnTo>
                    <a:pt x="0" y="46308"/>
                  </a:lnTo>
                  <a:lnTo>
                    <a:pt x="350" y="58446"/>
                  </a:lnTo>
                  <a:lnTo>
                    <a:pt x="6621" y="68544"/>
                  </a:lnTo>
                  <a:lnTo>
                    <a:pt x="11256" y="73213"/>
                  </a:lnTo>
                  <a:lnTo>
                    <a:pt x="17168" y="75619"/>
                  </a:lnTo>
                  <a:lnTo>
                    <a:pt x="31264" y="76412"/>
                  </a:lnTo>
                  <a:lnTo>
                    <a:pt x="55066" y="69521"/>
                  </a:lnTo>
                  <a:lnTo>
                    <a:pt x="67863" y="56768"/>
                  </a:lnTo>
                  <a:lnTo>
                    <a:pt x="76843" y="40753"/>
                  </a:lnTo>
                  <a:lnTo>
                    <a:pt x="80834" y="26579"/>
                  </a:lnTo>
                  <a:lnTo>
                    <a:pt x="79782" y="20541"/>
                  </a:lnTo>
                  <a:lnTo>
                    <a:pt x="72968" y="10070"/>
                  </a:lnTo>
                  <a:lnTo>
                    <a:pt x="61002" y="4476"/>
                  </a:lnTo>
                  <a:lnTo>
                    <a:pt x="33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903">
              <a:extLst>
                <a:ext uri="{FF2B5EF4-FFF2-40B4-BE49-F238E27FC236}">
                  <a16:creationId xmlns:a16="http://schemas.microsoft.com/office/drawing/2014/main" xmlns="" id="{413306BE-A722-4A40-BDFA-FFCC9331D8B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816100" y="41529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47071" y="17168"/>
                  </a:lnTo>
                  <a:lnTo>
                    <a:pt x="87795" y="12142"/>
                  </a:lnTo>
                  <a:lnTo>
                    <a:pt x="124791" y="6185"/>
                  </a:lnTo>
                  <a:lnTo>
                    <a:pt x="171734" y="81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904">
              <a:extLst>
                <a:ext uri="{FF2B5EF4-FFF2-40B4-BE49-F238E27FC236}">
                  <a16:creationId xmlns:a16="http://schemas.microsoft.com/office/drawing/2014/main" xmlns="" id="{451475C2-EBD3-4C71-9F95-468E150DE83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93900" y="4083282"/>
              <a:ext cx="141757" cy="163092"/>
            </a:xfrm>
            <a:custGeom>
              <a:avLst/>
              <a:gdLst/>
              <a:ahLst/>
              <a:cxnLst/>
              <a:rect l="0" t="0" r="0" b="0"/>
              <a:pathLst>
                <a:path w="141757" h="163092">
                  <a:moveTo>
                    <a:pt x="0" y="12468"/>
                  </a:moveTo>
                  <a:lnTo>
                    <a:pt x="0" y="12468"/>
                  </a:lnTo>
                  <a:lnTo>
                    <a:pt x="13484" y="5726"/>
                  </a:lnTo>
                  <a:lnTo>
                    <a:pt x="53463" y="945"/>
                  </a:lnTo>
                  <a:lnTo>
                    <a:pt x="98363" y="0"/>
                  </a:lnTo>
                  <a:lnTo>
                    <a:pt x="131456" y="3185"/>
                  </a:lnTo>
                  <a:lnTo>
                    <a:pt x="136321" y="5573"/>
                  </a:lnTo>
                  <a:lnTo>
                    <a:pt x="139564" y="8577"/>
                  </a:lnTo>
                  <a:lnTo>
                    <a:pt x="141726" y="11991"/>
                  </a:lnTo>
                  <a:lnTo>
                    <a:pt x="141756" y="16383"/>
                  </a:lnTo>
                  <a:lnTo>
                    <a:pt x="138027" y="26908"/>
                  </a:lnTo>
                  <a:lnTo>
                    <a:pt x="97547" y="70962"/>
                  </a:lnTo>
                  <a:lnTo>
                    <a:pt x="53370" y="108846"/>
                  </a:lnTo>
                  <a:lnTo>
                    <a:pt x="18565" y="137731"/>
                  </a:lnTo>
                  <a:lnTo>
                    <a:pt x="9969" y="152437"/>
                  </a:lnTo>
                  <a:lnTo>
                    <a:pt x="7958" y="158873"/>
                  </a:lnTo>
                  <a:lnTo>
                    <a:pt x="10245" y="160871"/>
                  </a:lnTo>
                  <a:lnTo>
                    <a:pt x="20311" y="163091"/>
                  </a:lnTo>
                  <a:lnTo>
                    <a:pt x="66662" y="159608"/>
                  </a:lnTo>
                  <a:lnTo>
                    <a:pt x="102537" y="156960"/>
                  </a:lnTo>
                  <a:lnTo>
                    <a:pt x="139700" y="15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905">
              <a:extLst>
                <a:ext uri="{FF2B5EF4-FFF2-40B4-BE49-F238E27FC236}">
                  <a16:creationId xmlns:a16="http://schemas.microsoft.com/office/drawing/2014/main" xmlns="" id="{336E43B2-C87E-48FC-A278-EE8AAE52934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170331" y="4197350"/>
              <a:ext cx="115670" cy="69851"/>
            </a:xfrm>
            <a:custGeom>
              <a:avLst/>
              <a:gdLst/>
              <a:ahLst/>
              <a:cxnLst/>
              <a:rect l="0" t="0" r="0" b="0"/>
              <a:pathLst>
                <a:path w="115670" h="69851">
                  <a:moveTo>
                    <a:pt x="77569" y="0"/>
                  </a:moveTo>
                  <a:lnTo>
                    <a:pt x="77569" y="0"/>
                  </a:lnTo>
                  <a:lnTo>
                    <a:pt x="74198" y="0"/>
                  </a:lnTo>
                  <a:lnTo>
                    <a:pt x="70661" y="1881"/>
                  </a:lnTo>
                  <a:lnTo>
                    <a:pt x="68731" y="3371"/>
                  </a:lnTo>
                  <a:lnTo>
                    <a:pt x="66585" y="10670"/>
                  </a:lnTo>
                  <a:lnTo>
                    <a:pt x="63496" y="24798"/>
                  </a:lnTo>
                  <a:lnTo>
                    <a:pt x="52694" y="50851"/>
                  </a:lnTo>
                  <a:lnTo>
                    <a:pt x="43230" y="60466"/>
                  </a:lnTo>
                  <a:lnTo>
                    <a:pt x="33850" y="65679"/>
                  </a:lnTo>
                  <a:lnTo>
                    <a:pt x="29373" y="67069"/>
                  </a:lnTo>
                  <a:lnTo>
                    <a:pt x="18754" y="66733"/>
                  </a:lnTo>
                  <a:lnTo>
                    <a:pt x="12959" y="65655"/>
                  </a:lnTo>
                  <a:lnTo>
                    <a:pt x="8390" y="62820"/>
                  </a:lnTo>
                  <a:lnTo>
                    <a:pt x="1432" y="54025"/>
                  </a:lnTo>
                  <a:lnTo>
                    <a:pt x="0" y="49423"/>
                  </a:lnTo>
                  <a:lnTo>
                    <a:pt x="290" y="40545"/>
                  </a:lnTo>
                  <a:lnTo>
                    <a:pt x="2061" y="37614"/>
                  </a:lnTo>
                  <a:lnTo>
                    <a:pt x="4653" y="35659"/>
                  </a:lnTo>
                  <a:lnTo>
                    <a:pt x="12001" y="33487"/>
                  </a:lnTo>
                  <a:lnTo>
                    <a:pt x="22322" y="32522"/>
                  </a:lnTo>
                  <a:lnTo>
                    <a:pt x="51264" y="42041"/>
                  </a:lnTo>
                  <a:lnTo>
                    <a:pt x="80395" y="57510"/>
                  </a:lnTo>
                  <a:lnTo>
                    <a:pt x="91525" y="64365"/>
                  </a:lnTo>
                  <a:lnTo>
                    <a:pt x="11566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906">
              <a:extLst>
                <a:ext uri="{FF2B5EF4-FFF2-40B4-BE49-F238E27FC236}">
                  <a16:creationId xmlns:a16="http://schemas.microsoft.com/office/drawing/2014/main" xmlns="" id="{ADF4F718-2333-4F69-8F2C-7CD8D3898CE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286000" y="4153783"/>
              <a:ext cx="57151" cy="170568"/>
            </a:xfrm>
            <a:custGeom>
              <a:avLst/>
              <a:gdLst/>
              <a:ahLst/>
              <a:cxnLst/>
              <a:rect l="0" t="0" r="0" b="0"/>
              <a:pathLst>
                <a:path w="57151" h="170568">
                  <a:moveTo>
                    <a:pt x="57150" y="5467"/>
                  </a:moveTo>
                  <a:lnTo>
                    <a:pt x="57150" y="5467"/>
                  </a:lnTo>
                  <a:lnTo>
                    <a:pt x="53779" y="2096"/>
                  </a:lnTo>
                  <a:lnTo>
                    <a:pt x="50242" y="441"/>
                  </a:lnTo>
                  <a:lnTo>
                    <a:pt x="48312" y="0"/>
                  </a:lnTo>
                  <a:lnTo>
                    <a:pt x="46319" y="2527"/>
                  </a:lnTo>
                  <a:lnTo>
                    <a:pt x="29481" y="48268"/>
                  </a:lnTo>
                  <a:lnTo>
                    <a:pt x="19438" y="95295"/>
                  </a:lnTo>
                  <a:lnTo>
                    <a:pt x="10933" y="132742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907">
              <a:extLst>
                <a:ext uri="{FF2B5EF4-FFF2-40B4-BE49-F238E27FC236}">
                  <a16:creationId xmlns:a16="http://schemas.microsoft.com/office/drawing/2014/main" xmlns="" id="{E2F4C7EA-9DD7-4D3C-961F-E8483E75B55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52764" y="4242683"/>
              <a:ext cx="79287" cy="80220"/>
            </a:xfrm>
            <a:custGeom>
              <a:avLst/>
              <a:gdLst/>
              <a:ahLst/>
              <a:cxnLst/>
              <a:rect l="0" t="0" r="0" b="0"/>
              <a:pathLst>
                <a:path w="79287" h="80220">
                  <a:moveTo>
                    <a:pt x="3086" y="5467"/>
                  </a:moveTo>
                  <a:lnTo>
                    <a:pt x="3086" y="5467"/>
                  </a:lnTo>
                  <a:lnTo>
                    <a:pt x="15019" y="441"/>
                  </a:lnTo>
                  <a:lnTo>
                    <a:pt x="17392" y="0"/>
                  </a:lnTo>
                  <a:lnTo>
                    <a:pt x="19678" y="411"/>
                  </a:lnTo>
                  <a:lnTo>
                    <a:pt x="24101" y="2749"/>
                  </a:lnTo>
                  <a:lnTo>
                    <a:pt x="25563" y="5066"/>
                  </a:lnTo>
                  <a:lnTo>
                    <a:pt x="27620" y="15775"/>
                  </a:lnTo>
                  <a:lnTo>
                    <a:pt x="27524" y="31334"/>
                  </a:lnTo>
                  <a:lnTo>
                    <a:pt x="25001" y="40717"/>
                  </a:lnTo>
                  <a:lnTo>
                    <a:pt x="0" y="78409"/>
                  </a:lnTo>
                  <a:lnTo>
                    <a:pt x="323" y="79495"/>
                  </a:lnTo>
                  <a:lnTo>
                    <a:pt x="1244" y="80219"/>
                  </a:lnTo>
                  <a:lnTo>
                    <a:pt x="6030" y="79142"/>
                  </a:lnTo>
                  <a:lnTo>
                    <a:pt x="52262" y="55907"/>
                  </a:lnTo>
                  <a:lnTo>
                    <a:pt x="79286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908">
              <a:extLst>
                <a:ext uri="{FF2B5EF4-FFF2-40B4-BE49-F238E27FC236}">
                  <a16:creationId xmlns:a16="http://schemas.microsoft.com/office/drawing/2014/main" xmlns="" id="{70B09534-718C-4C3C-AF1D-F294B535E1B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526826" y="4027665"/>
              <a:ext cx="76675" cy="142578"/>
            </a:xfrm>
            <a:custGeom>
              <a:avLst/>
              <a:gdLst/>
              <a:ahLst/>
              <a:cxnLst/>
              <a:rect l="0" t="0" r="0" b="0"/>
              <a:pathLst>
                <a:path w="76675" h="142578">
                  <a:moveTo>
                    <a:pt x="76674" y="10935"/>
                  </a:moveTo>
                  <a:lnTo>
                    <a:pt x="76674" y="10935"/>
                  </a:lnTo>
                  <a:lnTo>
                    <a:pt x="73303" y="4193"/>
                  </a:lnTo>
                  <a:lnTo>
                    <a:pt x="70899" y="2207"/>
                  </a:lnTo>
                  <a:lnTo>
                    <a:pt x="64465" y="0"/>
                  </a:lnTo>
                  <a:lnTo>
                    <a:pt x="49538" y="2129"/>
                  </a:lnTo>
                  <a:lnTo>
                    <a:pt x="31709" y="10599"/>
                  </a:lnTo>
                  <a:lnTo>
                    <a:pt x="8133" y="34831"/>
                  </a:lnTo>
                  <a:lnTo>
                    <a:pt x="821" y="45309"/>
                  </a:lnTo>
                  <a:lnTo>
                    <a:pt x="0" y="51490"/>
                  </a:lnTo>
                  <a:lnTo>
                    <a:pt x="2850" y="65884"/>
                  </a:lnTo>
                  <a:lnTo>
                    <a:pt x="10702" y="77925"/>
                  </a:lnTo>
                  <a:lnTo>
                    <a:pt x="28905" y="92638"/>
                  </a:lnTo>
                  <a:lnTo>
                    <a:pt x="56968" y="113622"/>
                  </a:lnTo>
                  <a:lnTo>
                    <a:pt x="64388" y="123836"/>
                  </a:lnTo>
                  <a:lnTo>
                    <a:pt x="66366" y="128536"/>
                  </a:lnTo>
                  <a:lnTo>
                    <a:pt x="66980" y="132374"/>
                  </a:lnTo>
                  <a:lnTo>
                    <a:pt x="65780" y="138521"/>
                  </a:lnTo>
                  <a:lnTo>
                    <a:pt x="63062" y="140442"/>
                  </a:lnTo>
                  <a:lnTo>
                    <a:pt x="54396" y="142577"/>
                  </a:lnTo>
                  <a:lnTo>
                    <a:pt x="49828" y="141736"/>
                  </a:lnTo>
                  <a:lnTo>
                    <a:pt x="40989" y="137037"/>
                  </a:lnTo>
                  <a:lnTo>
                    <a:pt x="38773" y="132397"/>
                  </a:lnTo>
                  <a:lnTo>
                    <a:pt x="38574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909">
              <a:extLst>
                <a:ext uri="{FF2B5EF4-FFF2-40B4-BE49-F238E27FC236}">
                  <a16:creationId xmlns:a16="http://schemas.microsoft.com/office/drawing/2014/main" xmlns="" id="{4B2B00EF-5D0E-4579-B912-A09838A154B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663827" y="4018309"/>
              <a:ext cx="130174" cy="107275"/>
            </a:xfrm>
            <a:custGeom>
              <a:avLst/>
              <a:gdLst/>
              <a:ahLst/>
              <a:cxnLst/>
              <a:rect l="0" t="0" r="0" b="0"/>
              <a:pathLst>
                <a:path w="130174" h="107275">
                  <a:moveTo>
                    <a:pt x="9523" y="58391"/>
                  </a:moveTo>
                  <a:lnTo>
                    <a:pt x="9523" y="58391"/>
                  </a:lnTo>
                  <a:lnTo>
                    <a:pt x="12894" y="58391"/>
                  </a:lnTo>
                  <a:lnTo>
                    <a:pt x="16430" y="60272"/>
                  </a:lnTo>
                  <a:lnTo>
                    <a:pt x="18361" y="61762"/>
                  </a:lnTo>
                  <a:lnTo>
                    <a:pt x="21059" y="61344"/>
                  </a:lnTo>
                  <a:lnTo>
                    <a:pt x="52387" y="42199"/>
                  </a:lnTo>
                  <a:lnTo>
                    <a:pt x="66987" y="25607"/>
                  </a:lnTo>
                  <a:lnTo>
                    <a:pt x="73398" y="13481"/>
                  </a:lnTo>
                  <a:lnTo>
                    <a:pt x="73273" y="8696"/>
                  </a:lnTo>
                  <a:lnTo>
                    <a:pt x="71073" y="4800"/>
                  </a:lnTo>
                  <a:lnTo>
                    <a:pt x="67490" y="1496"/>
                  </a:lnTo>
                  <a:lnTo>
                    <a:pt x="62278" y="0"/>
                  </a:lnTo>
                  <a:lnTo>
                    <a:pt x="48962" y="219"/>
                  </a:lnTo>
                  <a:lnTo>
                    <a:pt x="33637" y="8313"/>
                  </a:lnTo>
                  <a:lnTo>
                    <a:pt x="18829" y="22023"/>
                  </a:lnTo>
                  <a:lnTo>
                    <a:pt x="7544" y="39875"/>
                  </a:lnTo>
                  <a:lnTo>
                    <a:pt x="0" y="66389"/>
                  </a:lnTo>
                  <a:lnTo>
                    <a:pt x="1057" y="74306"/>
                  </a:lnTo>
                  <a:lnTo>
                    <a:pt x="7877" y="88748"/>
                  </a:lnTo>
                  <a:lnTo>
                    <a:pt x="25489" y="100340"/>
                  </a:lnTo>
                  <a:lnTo>
                    <a:pt x="37101" y="105407"/>
                  </a:lnTo>
                  <a:lnTo>
                    <a:pt x="61291" y="107274"/>
                  </a:lnTo>
                  <a:lnTo>
                    <a:pt x="107943" y="96975"/>
                  </a:lnTo>
                  <a:lnTo>
                    <a:pt x="130173" y="90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737">
            <a:extLst>
              <a:ext uri="{FF2B5EF4-FFF2-40B4-BE49-F238E27FC236}">
                <a16:creationId xmlns:a16="http://schemas.microsoft.com/office/drawing/2014/main" xmlns="" id="{046C40C7-4EB5-4C75-AF10-2B9E4135090B}"/>
              </a:ext>
            </a:extLst>
          </p:cNvPr>
          <p:cNvGrpSpPr/>
          <p:nvPr/>
        </p:nvGrpSpPr>
        <p:grpSpPr>
          <a:xfrm>
            <a:off x="3301900" y="3883973"/>
            <a:ext cx="118520" cy="205428"/>
            <a:chOff x="3301900" y="3883973"/>
            <a:chExt cx="118520" cy="205428"/>
          </a:xfrm>
        </p:grpSpPr>
        <p:sp>
          <p:nvSpPr>
            <p:cNvPr id="807" name="SMARTInkShape-3910">
              <a:extLst>
                <a:ext uri="{FF2B5EF4-FFF2-40B4-BE49-F238E27FC236}">
                  <a16:creationId xmlns:a16="http://schemas.microsoft.com/office/drawing/2014/main" xmlns="" id="{A43A7DDD-45FD-42FB-AA62-E72E7C81FE6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01900" y="3883973"/>
              <a:ext cx="118520" cy="124655"/>
            </a:xfrm>
            <a:custGeom>
              <a:avLst/>
              <a:gdLst/>
              <a:ahLst/>
              <a:cxnLst/>
              <a:rect l="0" t="0" r="0" b="0"/>
              <a:pathLst>
                <a:path w="118520" h="124655">
                  <a:moveTo>
                    <a:pt x="95350" y="14927"/>
                  </a:moveTo>
                  <a:lnTo>
                    <a:pt x="95350" y="14927"/>
                  </a:lnTo>
                  <a:lnTo>
                    <a:pt x="115601" y="4096"/>
                  </a:lnTo>
                  <a:lnTo>
                    <a:pt x="118463" y="0"/>
                  </a:lnTo>
                  <a:lnTo>
                    <a:pt x="118519" y="36"/>
                  </a:lnTo>
                  <a:lnTo>
                    <a:pt x="116701" y="3840"/>
                  </a:lnTo>
                  <a:lnTo>
                    <a:pt x="78284" y="32438"/>
                  </a:lnTo>
                  <a:lnTo>
                    <a:pt x="37729" y="70911"/>
                  </a:lnTo>
                  <a:lnTo>
                    <a:pt x="1008" y="112495"/>
                  </a:lnTo>
                  <a:lnTo>
                    <a:pt x="0" y="116662"/>
                  </a:lnTo>
                  <a:lnTo>
                    <a:pt x="739" y="120145"/>
                  </a:lnTo>
                  <a:lnTo>
                    <a:pt x="2642" y="123172"/>
                  </a:lnTo>
                  <a:lnTo>
                    <a:pt x="17928" y="124654"/>
                  </a:lnTo>
                  <a:lnTo>
                    <a:pt x="56182" y="121522"/>
                  </a:lnTo>
                  <a:lnTo>
                    <a:pt x="101700" y="11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911">
              <a:extLst>
                <a:ext uri="{FF2B5EF4-FFF2-40B4-BE49-F238E27FC236}">
                  <a16:creationId xmlns:a16="http://schemas.microsoft.com/office/drawing/2014/main" xmlns="" id="{55C65199-81CF-4086-8FA3-73748565858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14700" y="40703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3351" y="132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738">
            <a:extLst>
              <a:ext uri="{FF2B5EF4-FFF2-40B4-BE49-F238E27FC236}">
                <a16:creationId xmlns:a16="http://schemas.microsoft.com/office/drawing/2014/main" xmlns="" id="{49FF7D96-C885-4EF0-B24C-9F0ABC1E86DD}"/>
              </a:ext>
            </a:extLst>
          </p:cNvPr>
          <p:cNvGrpSpPr/>
          <p:nvPr/>
        </p:nvGrpSpPr>
        <p:grpSpPr>
          <a:xfrm>
            <a:off x="3946868" y="3798590"/>
            <a:ext cx="1685583" cy="272830"/>
            <a:chOff x="3946868" y="3798590"/>
            <a:chExt cx="1685583" cy="272830"/>
          </a:xfrm>
        </p:grpSpPr>
        <p:sp>
          <p:nvSpPr>
            <p:cNvPr id="810" name="SMARTInkShape-3912">
              <a:extLst>
                <a:ext uri="{FF2B5EF4-FFF2-40B4-BE49-F238E27FC236}">
                  <a16:creationId xmlns:a16="http://schemas.microsoft.com/office/drawing/2014/main" xmlns="" id="{727EE81D-CA40-43CA-B497-EB5103E2028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975100" y="39941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9284" y="13467"/>
                  </a:lnTo>
                  <a:lnTo>
                    <a:pt x="92213" y="6577"/>
                  </a:lnTo>
                  <a:lnTo>
                    <a:pt x="133156" y="194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913">
              <a:extLst>
                <a:ext uri="{FF2B5EF4-FFF2-40B4-BE49-F238E27FC236}">
                  <a16:creationId xmlns:a16="http://schemas.microsoft.com/office/drawing/2014/main" xmlns="" id="{BBD59B72-7FFE-4378-9BC4-5AA0E1AF8FF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09768" y="3821957"/>
              <a:ext cx="122683" cy="124402"/>
            </a:xfrm>
            <a:custGeom>
              <a:avLst/>
              <a:gdLst/>
              <a:ahLst/>
              <a:cxnLst/>
              <a:rect l="0" t="0" r="0" b="0"/>
              <a:pathLst>
                <a:path w="122683" h="124402">
                  <a:moveTo>
                    <a:pt x="14732" y="64243"/>
                  </a:moveTo>
                  <a:lnTo>
                    <a:pt x="14732" y="64243"/>
                  </a:lnTo>
                  <a:lnTo>
                    <a:pt x="24871" y="68607"/>
                  </a:lnTo>
                  <a:lnTo>
                    <a:pt x="32408" y="69710"/>
                  </a:lnTo>
                  <a:lnTo>
                    <a:pt x="47957" y="66960"/>
                  </a:lnTo>
                  <a:lnTo>
                    <a:pt x="57955" y="59806"/>
                  </a:lnTo>
                  <a:lnTo>
                    <a:pt x="75873" y="37967"/>
                  </a:lnTo>
                  <a:lnTo>
                    <a:pt x="80712" y="23872"/>
                  </a:lnTo>
                  <a:lnTo>
                    <a:pt x="82156" y="10317"/>
                  </a:lnTo>
                  <a:lnTo>
                    <a:pt x="80447" y="1940"/>
                  </a:lnTo>
                  <a:lnTo>
                    <a:pt x="76181" y="130"/>
                  </a:lnTo>
                  <a:lnTo>
                    <a:pt x="62033" y="0"/>
                  </a:lnTo>
                  <a:lnTo>
                    <a:pt x="34235" y="14007"/>
                  </a:lnTo>
                  <a:lnTo>
                    <a:pt x="10397" y="39401"/>
                  </a:lnTo>
                  <a:lnTo>
                    <a:pt x="2222" y="59082"/>
                  </a:lnTo>
                  <a:lnTo>
                    <a:pt x="0" y="78882"/>
                  </a:lnTo>
                  <a:lnTo>
                    <a:pt x="3716" y="97090"/>
                  </a:lnTo>
                  <a:lnTo>
                    <a:pt x="9504" y="104485"/>
                  </a:lnTo>
                  <a:lnTo>
                    <a:pt x="27225" y="116465"/>
                  </a:lnTo>
                  <a:lnTo>
                    <a:pt x="61002" y="124401"/>
                  </a:lnTo>
                  <a:lnTo>
                    <a:pt x="106108" y="122719"/>
                  </a:lnTo>
                  <a:lnTo>
                    <a:pt x="122682" y="12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914">
              <a:extLst>
                <a:ext uri="{FF2B5EF4-FFF2-40B4-BE49-F238E27FC236}">
                  <a16:creationId xmlns:a16="http://schemas.microsoft.com/office/drawing/2014/main" xmlns="" id="{C053688C-90B7-4B41-8AEE-D53B88ADDC6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46868" y="3835661"/>
              <a:ext cx="161583" cy="120390"/>
            </a:xfrm>
            <a:custGeom>
              <a:avLst/>
              <a:gdLst/>
              <a:ahLst/>
              <a:cxnLst/>
              <a:rect l="0" t="0" r="0" b="0"/>
              <a:pathLst>
                <a:path w="161583" h="120390">
                  <a:moveTo>
                    <a:pt x="110782" y="6089"/>
                  </a:moveTo>
                  <a:lnTo>
                    <a:pt x="110782" y="6089"/>
                  </a:lnTo>
                  <a:lnTo>
                    <a:pt x="114153" y="2718"/>
                  </a:lnTo>
                  <a:lnTo>
                    <a:pt x="119571" y="1063"/>
                  </a:lnTo>
                  <a:lnTo>
                    <a:pt x="127805" y="0"/>
                  </a:lnTo>
                  <a:lnTo>
                    <a:pt x="127775" y="619"/>
                  </a:lnTo>
                  <a:lnTo>
                    <a:pt x="125860" y="3187"/>
                  </a:lnTo>
                  <a:lnTo>
                    <a:pt x="80988" y="37015"/>
                  </a:lnTo>
                  <a:lnTo>
                    <a:pt x="33420" y="66109"/>
                  </a:lnTo>
                  <a:lnTo>
                    <a:pt x="5973" y="83431"/>
                  </a:lnTo>
                  <a:lnTo>
                    <a:pt x="700" y="89382"/>
                  </a:lnTo>
                  <a:lnTo>
                    <a:pt x="0" y="91956"/>
                  </a:lnTo>
                  <a:lnTo>
                    <a:pt x="238" y="94378"/>
                  </a:lnTo>
                  <a:lnTo>
                    <a:pt x="1103" y="96698"/>
                  </a:lnTo>
                  <a:lnTo>
                    <a:pt x="22546" y="103335"/>
                  </a:lnTo>
                  <a:lnTo>
                    <a:pt x="62452" y="106399"/>
                  </a:lnTo>
                  <a:lnTo>
                    <a:pt x="106653" y="110678"/>
                  </a:lnTo>
                  <a:lnTo>
                    <a:pt x="161582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915">
              <a:extLst>
                <a:ext uri="{FF2B5EF4-FFF2-40B4-BE49-F238E27FC236}">
                  <a16:creationId xmlns:a16="http://schemas.microsoft.com/office/drawing/2014/main" xmlns="" id="{CF4D352E-4BC5-42FD-9318-46DDF2D975D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422803" y="3808224"/>
              <a:ext cx="57248" cy="161020"/>
            </a:xfrm>
            <a:custGeom>
              <a:avLst/>
              <a:gdLst/>
              <a:ahLst/>
              <a:cxnLst/>
              <a:rect l="0" t="0" r="0" b="0"/>
              <a:pathLst>
                <a:path w="57248" h="161020">
                  <a:moveTo>
                    <a:pt x="57247" y="14476"/>
                  </a:moveTo>
                  <a:lnTo>
                    <a:pt x="57247" y="14476"/>
                  </a:lnTo>
                  <a:lnTo>
                    <a:pt x="53876" y="7734"/>
                  </a:lnTo>
                  <a:lnTo>
                    <a:pt x="44695" y="2542"/>
                  </a:lnTo>
                  <a:lnTo>
                    <a:pt x="38295" y="170"/>
                  </a:lnTo>
                  <a:lnTo>
                    <a:pt x="31913" y="0"/>
                  </a:lnTo>
                  <a:lnTo>
                    <a:pt x="19176" y="3574"/>
                  </a:lnTo>
                  <a:lnTo>
                    <a:pt x="3477" y="13519"/>
                  </a:lnTo>
                  <a:lnTo>
                    <a:pt x="939" y="18777"/>
                  </a:lnTo>
                  <a:lnTo>
                    <a:pt x="0" y="32145"/>
                  </a:lnTo>
                  <a:lnTo>
                    <a:pt x="6810" y="55538"/>
                  </a:lnTo>
                  <a:lnTo>
                    <a:pt x="32731" y="97137"/>
                  </a:lnTo>
                  <a:lnTo>
                    <a:pt x="50680" y="127544"/>
                  </a:lnTo>
                  <a:lnTo>
                    <a:pt x="52447" y="139047"/>
                  </a:lnTo>
                  <a:lnTo>
                    <a:pt x="51930" y="144090"/>
                  </a:lnTo>
                  <a:lnTo>
                    <a:pt x="48763" y="148863"/>
                  </a:lnTo>
                  <a:lnTo>
                    <a:pt x="37719" y="157930"/>
                  </a:lnTo>
                  <a:lnTo>
                    <a:pt x="25285" y="161019"/>
                  </a:lnTo>
                  <a:lnTo>
                    <a:pt x="19006" y="160854"/>
                  </a:lnTo>
                  <a:lnTo>
                    <a:pt x="14819" y="158628"/>
                  </a:lnTo>
                  <a:lnTo>
                    <a:pt x="12028" y="155027"/>
                  </a:lnTo>
                  <a:lnTo>
                    <a:pt x="6447" y="14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916">
              <a:extLst>
                <a:ext uri="{FF2B5EF4-FFF2-40B4-BE49-F238E27FC236}">
                  <a16:creationId xmlns:a16="http://schemas.microsoft.com/office/drawing/2014/main" xmlns="" id="{733E6809-68B2-4BBC-BAB8-0709469AECE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302250" y="38997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917">
              <a:extLst>
                <a:ext uri="{FF2B5EF4-FFF2-40B4-BE49-F238E27FC236}">
                  <a16:creationId xmlns:a16="http://schemas.microsoft.com/office/drawing/2014/main" xmlns="" id="{400748C5-7FF7-4DB5-A9F0-FBB1E003BA8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137595" y="3994411"/>
              <a:ext cx="63056" cy="56487"/>
            </a:xfrm>
            <a:custGeom>
              <a:avLst/>
              <a:gdLst/>
              <a:ahLst/>
              <a:cxnLst/>
              <a:rect l="0" t="0" r="0" b="0"/>
              <a:pathLst>
                <a:path w="63056" h="56487">
                  <a:moveTo>
                    <a:pt x="5905" y="6089"/>
                  </a:moveTo>
                  <a:lnTo>
                    <a:pt x="5905" y="6089"/>
                  </a:lnTo>
                  <a:lnTo>
                    <a:pt x="5905" y="2718"/>
                  </a:lnTo>
                  <a:lnTo>
                    <a:pt x="7316" y="1725"/>
                  </a:lnTo>
                  <a:lnTo>
                    <a:pt x="19720" y="131"/>
                  </a:lnTo>
                  <a:lnTo>
                    <a:pt x="23581" y="0"/>
                  </a:lnTo>
                  <a:lnTo>
                    <a:pt x="26155" y="619"/>
                  </a:lnTo>
                  <a:lnTo>
                    <a:pt x="27871" y="1737"/>
                  </a:lnTo>
                  <a:lnTo>
                    <a:pt x="29016" y="3187"/>
                  </a:lnTo>
                  <a:lnTo>
                    <a:pt x="29073" y="5566"/>
                  </a:lnTo>
                  <a:lnTo>
                    <a:pt x="22266" y="23511"/>
                  </a:lnTo>
                  <a:lnTo>
                    <a:pt x="1806" y="50000"/>
                  </a:lnTo>
                  <a:lnTo>
                    <a:pt x="0" y="55528"/>
                  </a:lnTo>
                  <a:lnTo>
                    <a:pt x="9799" y="56486"/>
                  </a:lnTo>
                  <a:lnTo>
                    <a:pt x="63055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918">
              <a:extLst>
                <a:ext uri="{FF2B5EF4-FFF2-40B4-BE49-F238E27FC236}">
                  <a16:creationId xmlns:a16="http://schemas.microsoft.com/office/drawing/2014/main" xmlns="" id="{C62ECF8F-5878-4FFC-9B4E-130A0CD47A8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080000" y="3898900"/>
              <a:ext cx="50801" cy="139701"/>
            </a:xfrm>
            <a:custGeom>
              <a:avLst/>
              <a:gdLst/>
              <a:ahLst/>
              <a:cxnLst/>
              <a:rect l="0" t="0" r="0" b="0"/>
              <a:pathLst>
                <a:path w="50801" h="139701">
                  <a:moveTo>
                    <a:pt x="50800" y="0"/>
                  </a:moveTo>
                  <a:lnTo>
                    <a:pt x="50800" y="0"/>
                  </a:lnTo>
                  <a:lnTo>
                    <a:pt x="44058" y="6742"/>
                  </a:lnTo>
                  <a:lnTo>
                    <a:pt x="26414" y="50901"/>
                  </a:lnTo>
                  <a:lnTo>
                    <a:pt x="11071" y="9216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919">
              <a:extLst>
                <a:ext uri="{FF2B5EF4-FFF2-40B4-BE49-F238E27FC236}">
                  <a16:creationId xmlns:a16="http://schemas.microsoft.com/office/drawing/2014/main" xmlns="" id="{B0F87224-A97E-441D-8EEF-9A2F03C76D3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47366" y="4000500"/>
              <a:ext cx="57975" cy="70920"/>
            </a:xfrm>
            <a:custGeom>
              <a:avLst/>
              <a:gdLst/>
              <a:ahLst/>
              <a:cxnLst/>
              <a:rect l="0" t="0" r="0" b="0"/>
              <a:pathLst>
                <a:path w="57975" h="70920">
                  <a:moveTo>
                    <a:pt x="29384" y="25400"/>
                  </a:moveTo>
                  <a:lnTo>
                    <a:pt x="29384" y="25400"/>
                  </a:lnTo>
                  <a:lnTo>
                    <a:pt x="29384" y="11095"/>
                  </a:lnTo>
                  <a:lnTo>
                    <a:pt x="28678" y="9513"/>
                  </a:lnTo>
                  <a:lnTo>
                    <a:pt x="27502" y="8459"/>
                  </a:lnTo>
                  <a:lnTo>
                    <a:pt x="26013" y="7755"/>
                  </a:lnTo>
                  <a:lnTo>
                    <a:pt x="20595" y="10738"/>
                  </a:lnTo>
                  <a:lnTo>
                    <a:pt x="9611" y="22230"/>
                  </a:lnTo>
                  <a:lnTo>
                    <a:pt x="2957" y="33164"/>
                  </a:lnTo>
                  <a:lnTo>
                    <a:pt x="0" y="45078"/>
                  </a:lnTo>
                  <a:lnTo>
                    <a:pt x="567" y="55548"/>
                  </a:lnTo>
                  <a:lnTo>
                    <a:pt x="1706" y="60315"/>
                  </a:lnTo>
                  <a:lnTo>
                    <a:pt x="4582" y="64199"/>
                  </a:lnTo>
                  <a:lnTo>
                    <a:pt x="13422" y="70396"/>
                  </a:lnTo>
                  <a:lnTo>
                    <a:pt x="18744" y="70919"/>
                  </a:lnTo>
                  <a:lnTo>
                    <a:pt x="30299" y="67738"/>
                  </a:lnTo>
                  <a:lnTo>
                    <a:pt x="48705" y="51272"/>
                  </a:lnTo>
                  <a:lnTo>
                    <a:pt x="55610" y="38310"/>
                  </a:lnTo>
                  <a:lnTo>
                    <a:pt x="57974" y="26198"/>
                  </a:lnTo>
                  <a:lnTo>
                    <a:pt x="56672" y="16112"/>
                  </a:lnTo>
                  <a:lnTo>
                    <a:pt x="53926" y="12152"/>
                  </a:lnTo>
                  <a:lnTo>
                    <a:pt x="35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920">
              <a:extLst>
                <a:ext uri="{FF2B5EF4-FFF2-40B4-BE49-F238E27FC236}">
                  <a16:creationId xmlns:a16="http://schemas.microsoft.com/office/drawing/2014/main" xmlns="" id="{47A9CEC3-241D-4BA4-B3E0-D15B9142B35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992793" y="3911600"/>
              <a:ext cx="74508" cy="73129"/>
            </a:xfrm>
            <a:custGeom>
              <a:avLst/>
              <a:gdLst/>
              <a:ahLst/>
              <a:cxnLst/>
              <a:rect l="0" t="0" r="0" b="0"/>
              <a:pathLst>
                <a:path w="74508" h="73129">
                  <a:moveTo>
                    <a:pt x="61807" y="0"/>
                  </a:moveTo>
                  <a:lnTo>
                    <a:pt x="61807" y="0"/>
                  </a:lnTo>
                  <a:lnTo>
                    <a:pt x="47059" y="41740"/>
                  </a:lnTo>
                  <a:lnTo>
                    <a:pt x="28399" y="64219"/>
                  </a:lnTo>
                  <a:lnTo>
                    <a:pt x="18502" y="70875"/>
                  </a:lnTo>
                  <a:lnTo>
                    <a:pt x="13887" y="72650"/>
                  </a:lnTo>
                  <a:lnTo>
                    <a:pt x="10105" y="73128"/>
                  </a:lnTo>
                  <a:lnTo>
                    <a:pt x="4021" y="71777"/>
                  </a:lnTo>
                  <a:lnTo>
                    <a:pt x="2116" y="69723"/>
                  </a:lnTo>
                  <a:lnTo>
                    <a:pt x="0" y="63679"/>
                  </a:lnTo>
                  <a:lnTo>
                    <a:pt x="141" y="60797"/>
                  </a:lnTo>
                  <a:lnTo>
                    <a:pt x="2178" y="55713"/>
                  </a:lnTo>
                  <a:lnTo>
                    <a:pt x="4416" y="54075"/>
                  </a:lnTo>
                  <a:lnTo>
                    <a:pt x="10665" y="52256"/>
                  </a:lnTo>
                  <a:lnTo>
                    <a:pt x="18146" y="53329"/>
                  </a:lnTo>
                  <a:lnTo>
                    <a:pt x="32172" y="59780"/>
                  </a:lnTo>
                  <a:lnTo>
                    <a:pt x="42991" y="65375"/>
                  </a:lnTo>
                  <a:lnTo>
                    <a:pt x="61436" y="68966"/>
                  </a:lnTo>
                  <a:lnTo>
                    <a:pt x="745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921">
              <a:extLst>
                <a:ext uri="{FF2B5EF4-FFF2-40B4-BE49-F238E27FC236}">
                  <a16:creationId xmlns:a16="http://schemas.microsoft.com/office/drawing/2014/main" xmlns="" id="{04A9EC1E-1EC6-4FFF-848A-2B77C4258E4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572000" y="3924300"/>
              <a:ext cx="171451" cy="12112"/>
            </a:xfrm>
            <a:custGeom>
              <a:avLst/>
              <a:gdLst/>
              <a:ahLst/>
              <a:cxnLst/>
              <a:rect l="0" t="0" r="0" b="0"/>
              <a:pathLst>
                <a:path w="171451" h="1211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7891" y="12111"/>
                  </a:lnTo>
                  <a:lnTo>
                    <a:pt x="46139" y="10702"/>
                  </a:lnTo>
                  <a:lnTo>
                    <a:pt x="91282" y="7639"/>
                  </a:lnTo>
                  <a:lnTo>
                    <a:pt x="134761" y="48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922">
              <a:extLst>
                <a:ext uri="{FF2B5EF4-FFF2-40B4-BE49-F238E27FC236}">
                  <a16:creationId xmlns:a16="http://schemas.microsoft.com/office/drawing/2014/main" xmlns="" id="{10B6E14E-27C7-446B-9396-90D8ADBB581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667250" y="38544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126" y="58933"/>
                  </a:lnTo>
                  <a:lnTo>
                    <a:pt x="12191" y="99652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923">
              <a:extLst>
                <a:ext uri="{FF2B5EF4-FFF2-40B4-BE49-F238E27FC236}">
                  <a16:creationId xmlns:a16="http://schemas.microsoft.com/office/drawing/2014/main" xmlns="" id="{78EDD261-BAD5-427E-A06F-42946E3DF9A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273002" y="3798590"/>
              <a:ext cx="171999" cy="214064"/>
            </a:xfrm>
            <a:custGeom>
              <a:avLst/>
              <a:gdLst/>
              <a:ahLst/>
              <a:cxnLst/>
              <a:rect l="0" t="0" r="0" b="0"/>
              <a:pathLst>
                <a:path w="171999" h="214064">
                  <a:moveTo>
                    <a:pt x="108498" y="30460"/>
                  </a:moveTo>
                  <a:lnTo>
                    <a:pt x="108498" y="30460"/>
                  </a:lnTo>
                  <a:lnTo>
                    <a:pt x="107792" y="9503"/>
                  </a:lnTo>
                  <a:lnTo>
                    <a:pt x="105127" y="3978"/>
                  </a:lnTo>
                  <a:lnTo>
                    <a:pt x="102017" y="2221"/>
                  </a:lnTo>
                  <a:lnTo>
                    <a:pt x="92918" y="270"/>
                  </a:lnTo>
                  <a:lnTo>
                    <a:pt x="72523" y="5914"/>
                  </a:lnTo>
                  <a:lnTo>
                    <a:pt x="45236" y="26637"/>
                  </a:lnTo>
                  <a:lnTo>
                    <a:pt x="18179" y="65232"/>
                  </a:lnTo>
                  <a:lnTo>
                    <a:pt x="2401" y="112416"/>
                  </a:lnTo>
                  <a:lnTo>
                    <a:pt x="0" y="155402"/>
                  </a:lnTo>
                  <a:lnTo>
                    <a:pt x="5948" y="178182"/>
                  </a:lnTo>
                  <a:lnTo>
                    <a:pt x="16354" y="196303"/>
                  </a:lnTo>
                  <a:lnTo>
                    <a:pt x="30386" y="209061"/>
                  </a:lnTo>
                  <a:lnTo>
                    <a:pt x="44148" y="213790"/>
                  </a:lnTo>
                  <a:lnTo>
                    <a:pt x="50782" y="214063"/>
                  </a:lnTo>
                  <a:lnTo>
                    <a:pt x="80343" y="204335"/>
                  </a:lnTo>
                  <a:lnTo>
                    <a:pt x="98101" y="186290"/>
                  </a:lnTo>
                  <a:lnTo>
                    <a:pt x="111638" y="161101"/>
                  </a:lnTo>
                  <a:lnTo>
                    <a:pt x="123227" y="114480"/>
                  </a:lnTo>
                  <a:lnTo>
                    <a:pt x="128684" y="79092"/>
                  </a:lnTo>
                  <a:lnTo>
                    <a:pt x="125611" y="33580"/>
                  </a:lnTo>
                  <a:lnTo>
                    <a:pt x="115634" y="13973"/>
                  </a:lnTo>
                  <a:lnTo>
                    <a:pt x="109022" y="6768"/>
                  </a:lnTo>
                  <a:lnTo>
                    <a:pt x="101086" y="2671"/>
                  </a:lnTo>
                  <a:lnTo>
                    <a:pt x="82861" y="0"/>
                  </a:lnTo>
                  <a:lnTo>
                    <a:pt x="74473" y="2392"/>
                  </a:lnTo>
                  <a:lnTo>
                    <a:pt x="59510" y="12576"/>
                  </a:lnTo>
                  <a:lnTo>
                    <a:pt x="49566" y="26509"/>
                  </a:lnTo>
                  <a:lnTo>
                    <a:pt x="45926" y="34176"/>
                  </a:lnTo>
                  <a:lnTo>
                    <a:pt x="46323" y="42110"/>
                  </a:lnTo>
                  <a:lnTo>
                    <a:pt x="54289" y="58451"/>
                  </a:lnTo>
                  <a:lnTo>
                    <a:pt x="78011" y="80146"/>
                  </a:lnTo>
                  <a:lnTo>
                    <a:pt x="107383" y="93238"/>
                  </a:lnTo>
                  <a:lnTo>
                    <a:pt x="154113" y="94549"/>
                  </a:lnTo>
                  <a:lnTo>
                    <a:pt x="171998" y="9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924">
              <a:extLst>
                <a:ext uri="{FF2B5EF4-FFF2-40B4-BE49-F238E27FC236}">
                  <a16:creationId xmlns:a16="http://schemas.microsoft.com/office/drawing/2014/main" xmlns="" id="{65E02290-D7D4-4814-AD5A-0328ABF455B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14183" y="3824220"/>
              <a:ext cx="176918" cy="125122"/>
            </a:xfrm>
            <a:custGeom>
              <a:avLst/>
              <a:gdLst/>
              <a:ahLst/>
              <a:cxnLst/>
              <a:rect l="0" t="0" r="0" b="0"/>
              <a:pathLst>
                <a:path w="176918" h="125122">
                  <a:moveTo>
                    <a:pt x="5467" y="17530"/>
                  </a:moveTo>
                  <a:lnTo>
                    <a:pt x="5467" y="17530"/>
                  </a:lnTo>
                  <a:lnTo>
                    <a:pt x="0" y="17530"/>
                  </a:lnTo>
                  <a:lnTo>
                    <a:pt x="42520" y="12460"/>
                  </a:lnTo>
                  <a:lnTo>
                    <a:pt x="85198" y="6699"/>
                  </a:lnTo>
                  <a:lnTo>
                    <a:pt x="123871" y="1229"/>
                  </a:lnTo>
                  <a:lnTo>
                    <a:pt x="151008" y="0"/>
                  </a:lnTo>
                  <a:lnTo>
                    <a:pt x="158346" y="2213"/>
                  </a:lnTo>
                  <a:lnTo>
                    <a:pt x="158188" y="5202"/>
                  </a:lnTo>
                  <a:lnTo>
                    <a:pt x="152364" y="14167"/>
                  </a:lnTo>
                  <a:lnTo>
                    <a:pt x="116171" y="42239"/>
                  </a:lnTo>
                  <a:lnTo>
                    <a:pt x="72019" y="74962"/>
                  </a:lnTo>
                  <a:lnTo>
                    <a:pt x="38586" y="106911"/>
                  </a:lnTo>
                  <a:lnTo>
                    <a:pt x="34297" y="116286"/>
                  </a:lnTo>
                  <a:lnTo>
                    <a:pt x="34565" y="119351"/>
                  </a:lnTo>
                  <a:lnTo>
                    <a:pt x="36155" y="121394"/>
                  </a:lnTo>
                  <a:lnTo>
                    <a:pt x="38625" y="122756"/>
                  </a:lnTo>
                  <a:lnTo>
                    <a:pt x="79335" y="125121"/>
                  </a:lnTo>
                  <a:lnTo>
                    <a:pt x="123539" y="122038"/>
                  </a:lnTo>
                  <a:lnTo>
                    <a:pt x="176917" y="11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739">
            <a:extLst>
              <a:ext uri="{FF2B5EF4-FFF2-40B4-BE49-F238E27FC236}">
                <a16:creationId xmlns:a16="http://schemas.microsoft.com/office/drawing/2014/main" xmlns="" id="{3F377911-D65D-4234-9DD2-4EF659A788C7}"/>
              </a:ext>
            </a:extLst>
          </p:cNvPr>
          <p:cNvGrpSpPr/>
          <p:nvPr/>
        </p:nvGrpSpPr>
        <p:grpSpPr>
          <a:xfrm>
            <a:off x="3536871" y="3625995"/>
            <a:ext cx="203280" cy="424426"/>
            <a:chOff x="3536871" y="3625995"/>
            <a:chExt cx="203280" cy="424426"/>
          </a:xfrm>
        </p:grpSpPr>
        <p:sp>
          <p:nvSpPr>
            <p:cNvPr id="824" name="SMARTInkShape-3925">
              <a:extLst>
                <a:ext uri="{FF2B5EF4-FFF2-40B4-BE49-F238E27FC236}">
                  <a16:creationId xmlns:a16="http://schemas.microsoft.com/office/drawing/2014/main" xmlns="" id="{94A5FAF6-7E77-4EC7-B2DB-63B0F84C394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536871" y="3820098"/>
              <a:ext cx="203280" cy="230323"/>
            </a:xfrm>
            <a:custGeom>
              <a:avLst/>
              <a:gdLst/>
              <a:ahLst/>
              <a:cxnLst/>
              <a:rect l="0" t="0" r="0" b="0"/>
              <a:pathLst>
                <a:path w="203280" h="230323">
                  <a:moveTo>
                    <a:pt x="114379" y="21652"/>
                  </a:moveTo>
                  <a:lnTo>
                    <a:pt x="114379" y="21652"/>
                  </a:lnTo>
                  <a:lnTo>
                    <a:pt x="114379" y="12814"/>
                  </a:lnTo>
                  <a:lnTo>
                    <a:pt x="112968" y="10821"/>
                  </a:lnTo>
                  <a:lnTo>
                    <a:pt x="96702" y="453"/>
                  </a:lnTo>
                  <a:lnTo>
                    <a:pt x="86767" y="0"/>
                  </a:lnTo>
                  <a:lnTo>
                    <a:pt x="81154" y="868"/>
                  </a:lnTo>
                  <a:lnTo>
                    <a:pt x="59771" y="12201"/>
                  </a:lnTo>
                  <a:lnTo>
                    <a:pt x="38932" y="35706"/>
                  </a:lnTo>
                  <a:lnTo>
                    <a:pt x="19351" y="71756"/>
                  </a:lnTo>
                  <a:lnTo>
                    <a:pt x="3516" y="117088"/>
                  </a:lnTo>
                  <a:lnTo>
                    <a:pt x="0" y="162896"/>
                  </a:lnTo>
                  <a:lnTo>
                    <a:pt x="7570" y="189085"/>
                  </a:lnTo>
                  <a:lnTo>
                    <a:pt x="20342" y="210366"/>
                  </a:lnTo>
                  <a:lnTo>
                    <a:pt x="35425" y="224529"/>
                  </a:lnTo>
                  <a:lnTo>
                    <a:pt x="53418" y="229882"/>
                  </a:lnTo>
                  <a:lnTo>
                    <a:pt x="63155" y="230322"/>
                  </a:lnTo>
                  <a:lnTo>
                    <a:pt x="87144" y="221403"/>
                  </a:lnTo>
                  <a:lnTo>
                    <a:pt x="111447" y="205681"/>
                  </a:lnTo>
                  <a:lnTo>
                    <a:pt x="129304" y="186933"/>
                  </a:lnTo>
                  <a:lnTo>
                    <a:pt x="144515" y="149803"/>
                  </a:lnTo>
                  <a:lnTo>
                    <a:pt x="150119" y="104151"/>
                  </a:lnTo>
                  <a:lnTo>
                    <a:pt x="141667" y="61619"/>
                  </a:lnTo>
                  <a:lnTo>
                    <a:pt x="129565" y="40826"/>
                  </a:lnTo>
                  <a:lnTo>
                    <a:pt x="122386" y="32318"/>
                  </a:lnTo>
                  <a:lnTo>
                    <a:pt x="105002" y="22864"/>
                  </a:lnTo>
                  <a:lnTo>
                    <a:pt x="95427" y="20343"/>
                  </a:lnTo>
                  <a:lnTo>
                    <a:pt x="77264" y="21306"/>
                  </a:lnTo>
                  <a:lnTo>
                    <a:pt x="68469" y="23538"/>
                  </a:lnTo>
                  <a:lnTo>
                    <a:pt x="62605" y="27142"/>
                  </a:lnTo>
                  <a:lnTo>
                    <a:pt x="58697" y="31662"/>
                  </a:lnTo>
                  <a:lnTo>
                    <a:pt x="56091" y="36792"/>
                  </a:lnTo>
                  <a:lnTo>
                    <a:pt x="56470" y="42329"/>
                  </a:lnTo>
                  <a:lnTo>
                    <a:pt x="62536" y="54125"/>
                  </a:lnTo>
                  <a:lnTo>
                    <a:pt x="79813" y="62660"/>
                  </a:lnTo>
                  <a:lnTo>
                    <a:pt x="105366" y="67395"/>
                  </a:lnTo>
                  <a:lnTo>
                    <a:pt x="151925" y="66093"/>
                  </a:lnTo>
                  <a:lnTo>
                    <a:pt x="183046" y="60533"/>
                  </a:lnTo>
                  <a:lnTo>
                    <a:pt x="203279" y="4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926">
              <a:extLst>
                <a:ext uri="{FF2B5EF4-FFF2-40B4-BE49-F238E27FC236}">
                  <a16:creationId xmlns:a16="http://schemas.microsoft.com/office/drawing/2014/main" xmlns="" id="{29FBB750-3809-4DCE-9218-F12D3B2304A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36950" y="3625995"/>
              <a:ext cx="120651" cy="101456"/>
            </a:xfrm>
            <a:custGeom>
              <a:avLst/>
              <a:gdLst/>
              <a:ahLst/>
              <a:cxnLst/>
              <a:rect l="0" t="0" r="0" b="0"/>
              <a:pathLst>
                <a:path w="120651" h="101456">
                  <a:moveTo>
                    <a:pt x="6350" y="25255"/>
                  </a:moveTo>
                  <a:lnTo>
                    <a:pt x="6350" y="25255"/>
                  </a:lnTo>
                  <a:lnTo>
                    <a:pt x="2979" y="21884"/>
                  </a:lnTo>
                  <a:lnTo>
                    <a:pt x="1324" y="18348"/>
                  </a:lnTo>
                  <a:lnTo>
                    <a:pt x="261" y="13699"/>
                  </a:lnTo>
                  <a:lnTo>
                    <a:pt x="116" y="14945"/>
                  </a:lnTo>
                  <a:lnTo>
                    <a:pt x="7" y="57397"/>
                  </a:lnTo>
                  <a:lnTo>
                    <a:pt x="0" y="99924"/>
                  </a:lnTo>
                  <a:lnTo>
                    <a:pt x="3371" y="94259"/>
                  </a:lnTo>
                  <a:lnTo>
                    <a:pt x="14746" y="53061"/>
                  </a:lnTo>
                  <a:lnTo>
                    <a:pt x="29772" y="9605"/>
                  </a:lnTo>
                  <a:lnTo>
                    <a:pt x="36986" y="1131"/>
                  </a:lnTo>
                  <a:lnTo>
                    <a:pt x="40885" y="0"/>
                  </a:lnTo>
                  <a:lnTo>
                    <a:pt x="44895" y="657"/>
                  </a:lnTo>
                  <a:lnTo>
                    <a:pt x="54526" y="6561"/>
                  </a:lnTo>
                  <a:lnTo>
                    <a:pt x="74403" y="25752"/>
                  </a:lnTo>
                  <a:lnTo>
                    <a:pt x="98968" y="65816"/>
                  </a:lnTo>
                  <a:lnTo>
                    <a:pt x="120650" y="10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740">
            <a:extLst>
              <a:ext uri="{FF2B5EF4-FFF2-40B4-BE49-F238E27FC236}">
                <a16:creationId xmlns:a16="http://schemas.microsoft.com/office/drawing/2014/main" xmlns="" id="{C7B4D3FF-5BA4-4A80-9C31-A7860F001D06}"/>
              </a:ext>
            </a:extLst>
          </p:cNvPr>
          <p:cNvGrpSpPr/>
          <p:nvPr/>
        </p:nvGrpSpPr>
        <p:grpSpPr>
          <a:xfrm>
            <a:off x="9300900" y="4629729"/>
            <a:ext cx="268551" cy="501387"/>
            <a:chOff x="9300900" y="4629729"/>
            <a:chExt cx="268551" cy="501387"/>
          </a:xfrm>
        </p:grpSpPr>
        <p:sp>
          <p:nvSpPr>
            <p:cNvPr id="827" name="SMARTInkShape-3927">
              <a:extLst>
                <a:ext uri="{FF2B5EF4-FFF2-40B4-BE49-F238E27FC236}">
                  <a16:creationId xmlns:a16="http://schemas.microsoft.com/office/drawing/2014/main" xmlns="" id="{BCD768B9-B7A0-497F-B2F5-BB82C7CD7AE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300900" y="4883773"/>
              <a:ext cx="268551" cy="247343"/>
            </a:xfrm>
            <a:custGeom>
              <a:avLst/>
              <a:gdLst/>
              <a:ahLst/>
              <a:cxnLst/>
              <a:rect l="0" t="0" r="0" b="0"/>
              <a:pathLst>
                <a:path w="268551" h="247343">
                  <a:moveTo>
                    <a:pt x="109800" y="24777"/>
                  </a:moveTo>
                  <a:lnTo>
                    <a:pt x="109800" y="24777"/>
                  </a:lnTo>
                  <a:lnTo>
                    <a:pt x="106429" y="21406"/>
                  </a:lnTo>
                  <a:lnTo>
                    <a:pt x="104774" y="17870"/>
                  </a:lnTo>
                  <a:lnTo>
                    <a:pt x="100340" y="6479"/>
                  </a:lnTo>
                  <a:lnTo>
                    <a:pt x="98555" y="4112"/>
                  </a:lnTo>
                  <a:lnTo>
                    <a:pt x="94690" y="1481"/>
                  </a:lnTo>
                  <a:lnTo>
                    <a:pt x="85175" y="0"/>
                  </a:lnTo>
                  <a:lnTo>
                    <a:pt x="79334" y="1536"/>
                  </a:lnTo>
                  <a:lnTo>
                    <a:pt x="45633" y="23158"/>
                  </a:lnTo>
                  <a:lnTo>
                    <a:pt x="30423" y="45621"/>
                  </a:lnTo>
                  <a:lnTo>
                    <a:pt x="13349" y="89180"/>
                  </a:lnTo>
                  <a:lnTo>
                    <a:pt x="2449" y="134369"/>
                  </a:lnTo>
                  <a:lnTo>
                    <a:pt x="0" y="158151"/>
                  </a:lnTo>
                  <a:lnTo>
                    <a:pt x="3614" y="180480"/>
                  </a:lnTo>
                  <a:lnTo>
                    <a:pt x="16954" y="209514"/>
                  </a:lnTo>
                  <a:lnTo>
                    <a:pt x="30940" y="229249"/>
                  </a:lnTo>
                  <a:lnTo>
                    <a:pt x="50763" y="244033"/>
                  </a:lnTo>
                  <a:lnTo>
                    <a:pt x="66394" y="247342"/>
                  </a:lnTo>
                  <a:lnTo>
                    <a:pt x="74512" y="247237"/>
                  </a:lnTo>
                  <a:lnTo>
                    <a:pt x="102793" y="236976"/>
                  </a:lnTo>
                  <a:lnTo>
                    <a:pt x="143955" y="208771"/>
                  </a:lnTo>
                  <a:lnTo>
                    <a:pt x="189879" y="163036"/>
                  </a:lnTo>
                  <a:lnTo>
                    <a:pt x="211484" y="123557"/>
                  </a:lnTo>
                  <a:lnTo>
                    <a:pt x="219341" y="92302"/>
                  </a:lnTo>
                  <a:lnTo>
                    <a:pt x="218928" y="71251"/>
                  </a:lnTo>
                  <a:lnTo>
                    <a:pt x="212630" y="53899"/>
                  </a:lnTo>
                  <a:lnTo>
                    <a:pt x="189689" y="19622"/>
                  </a:lnTo>
                  <a:lnTo>
                    <a:pt x="178468" y="9316"/>
                  </a:lnTo>
                  <a:lnTo>
                    <a:pt x="162662" y="3794"/>
                  </a:lnTo>
                  <a:lnTo>
                    <a:pt x="127141" y="250"/>
                  </a:lnTo>
                  <a:lnTo>
                    <a:pt x="98083" y="9748"/>
                  </a:lnTo>
                  <a:lnTo>
                    <a:pt x="70501" y="25968"/>
                  </a:lnTo>
                  <a:lnTo>
                    <a:pt x="58702" y="41769"/>
                  </a:lnTo>
                  <a:lnTo>
                    <a:pt x="49975" y="68617"/>
                  </a:lnTo>
                  <a:lnTo>
                    <a:pt x="49344" y="84478"/>
                  </a:lnTo>
                  <a:lnTo>
                    <a:pt x="53769" y="96231"/>
                  </a:lnTo>
                  <a:lnTo>
                    <a:pt x="66084" y="104277"/>
                  </a:lnTo>
                  <a:lnTo>
                    <a:pt x="84019" y="108794"/>
                  </a:lnTo>
                  <a:lnTo>
                    <a:pt x="120036" y="105958"/>
                  </a:lnTo>
                  <a:lnTo>
                    <a:pt x="152449" y="97546"/>
                  </a:lnTo>
                  <a:lnTo>
                    <a:pt x="199657" y="80910"/>
                  </a:lnTo>
                  <a:lnTo>
                    <a:pt x="243234" y="66466"/>
                  </a:lnTo>
                  <a:lnTo>
                    <a:pt x="268550" y="5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928">
              <a:extLst>
                <a:ext uri="{FF2B5EF4-FFF2-40B4-BE49-F238E27FC236}">
                  <a16:creationId xmlns:a16="http://schemas.microsoft.com/office/drawing/2014/main" xmlns="" id="{EBB24D68-9162-42D3-84F6-9477421D7C0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66365" y="4629729"/>
              <a:ext cx="120536" cy="137136"/>
            </a:xfrm>
            <a:custGeom>
              <a:avLst/>
              <a:gdLst/>
              <a:ahLst/>
              <a:cxnLst/>
              <a:rect l="0" t="0" r="0" b="0"/>
              <a:pathLst>
                <a:path w="120536" h="137136">
                  <a:moveTo>
                    <a:pt x="44335" y="50221"/>
                  </a:moveTo>
                  <a:lnTo>
                    <a:pt x="44335" y="50221"/>
                  </a:lnTo>
                  <a:lnTo>
                    <a:pt x="40964" y="50221"/>
                  </a:lnTo>
                  <a:lnTo>
                    <a:pt x="32126" y="56963"/>
                  </a:lnTo>
                  <a:lnTo>
                    <a:pt x="28326" y="64036"/>
                  </a:lnTo>
                  <a:lnTo>
                    <a:pt x="25225" y="72589"/>
                  </a:lnTo>
                  <a:lnTo>
                    <a:pt x="4322" y="120200"/>
                  </a:lnTo>
                  <a:lnTo>
                    <a:pt x="273" y="137135"/>
                  </a:lnTo>
                  <a:lnTo>
                    <a:pt x="143" y="137092"/>
                  </a:lnTo>
                  <a:lnTo>
                    <a:pt x="0" y="135162"/>
                  </a:lnTo>
                  <a:lnTo>
                    <a:pt x="18709" y="90506"/>
                  </a:lnTo>
                  <a:lnTo>
                    <a:pt x="24480" y="72358"/>
                  </a:lnTo>
                  <a:lnTo>
                    <a:pt x="47383" y="30106"/>
                  </a:lnTo>
                  <a:lnTo>
                    <a:pt x="62998" y="0"/>
                  </a:lnTo>
                  <a:lnTo>
                    <a:pt x="66641" y="2963"/>
                  </a:lnTo>
                  <a:lnTo>
                    <a:pt x="72188" y="15052"/>
                  </a:lnTo>
                  <a:lnTo>
                    <a:pt x="79332" y="44257"/>
                  </a:lnTo>
                  <a:lnTo>
                    <a:pt x="102537" y="90440"/>
                  </a:lnTo>
                  <a:lnTo>
                    <a:pt x="120535" y="11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741">
            <a:extLst>
              <a:ext uri="{FF2B5EF4-FFF2-40B4-BE49-F238E27FC236}">
                <a16:creationId xmlns:a16="http://schemas.microsoft.com/office/drawing/2014/main" xmlns="" id="{1CB77BD1-9873-43CB-8F3D-2D9037704031}"/>
              </a:ext>
            </a:extLst>
          </p:cNvPr>
          <p:cNvGrpSpPr/>
          <p:nvPr/>
        </p:nvGrpSpPr>
        <p:grpSpPr>
          <a:xfrm>
            <a:off x="4235450" y="4287640"/>
            <a:ext cx="7874001" cy="2011561"/>
            <a:chOff x="4235450" y="4287640"/>
            <a:chExt cx="7874001" cy="2011561"/>
          </a:xfrm>
        </p:grpSpPr>
        <p:sp>
          <p:nvSpPr>
            <p:cNvPr id="830" name="SMARTInkShape-3929">
              <a:extLst>
                <a:ext uri="{FF2B5EF4-FFF2-40B4-BE49-F238E27FC236}">
                  <a16:creationId xmlns:a16="http://schemas.microsoft.com/office/drawing/2014/main" xmlns="" id="{12633645-A78F-4F9D-82E7-43217956A70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235450" y="4287640"/>
              <a:ext cx="7874001" cy="1916311"/>
            </a:xfrm>
            <a:custGeom>
              <a:avLst/>
              <a:gdLst/>
              <a:ahLst/>
              <a:cxnLst/>
              <a:rect l="0" t="0" r="0" b="0"/>
              <a:pathLst>
                <a:path w="7874001" h="1916311">
                  <a:moveTo>
                    <a:pt x="0" y="1662310"/>
                  </a:moveTo>
                  <a:lnTo>
                    <a:pt x="0" y="1662310"/>
                  </a:lnTo>
                  <a:lnTo>
                    <a:pt x="40820" y="1656843"/>
                  </a:lnTo>
                  <a:lnTo>
                    <a:pt x="83636" y="1651770"/>
                  </a:lnTo>
                  <a:lnTo>
                    <a:pt x="126797" y="1648155"/>
                  </a:lnTo>
                  <a:lnTo>
                    <a:pt x="169293" y="1644227"/>
                  </a:lnTo>
                  <a:lnTo>
                    <a:pt x="207813" y="1640176"/>
                  </a:lnTo>
                  <a:lnTo>
                    <a:pt x="247136" y="1634507"/>
                  </a:lnTo>
                  <a:lnTo>
                    <a:pt x="285597" y="1628357"/>
                  </a:lnTo>
                  <a:lnTo>
                    <a:pt x="330546" y="1622069"/>
                  </a:lnTo>
                  <a:lnTo>
                    <a:pt x="363045" y="1617849"/>
                  </a:lnTo>
                  <a:lnTo>
                    <a:pt x="395598" y="1614327"/>
                  </a:lnTo>
                  <a:lnTo>
                    <a:pt x="442397" y="1612345"/>
                  </a:lnTo>
                  <a:lnTo>
                    <a:pt x="475080" y="1611881"/>
                  </a:lnTo>
                  <a:lnTo>
                    <a:pt x="508421" y="1611675"/>
                  </a:lnTo>
                  <a:lnTo>
                    <a:pt x="542054" y="1611584"/>
                  </a:lnTo>
                  <a:lnTo>
                    <a:pt x="575816" y="1611543"/>
                  </a:lnTo>
                  <a:lnTo>
                    <a:pt x="611518" y="1611524"/>
                  </a:lnTo>
                  <a:lnTo>
                    <a:pt x="648551" y="1611515"/>
                  </a:lnTo>
                  <a:lnTo>
                    <a:pt x="686179" y="1611513"/>
                  </a:lnTo>
                  <a:lnTo>
                    <a:pt x="722187" y="1611512"/>
                  </a:lnTo>
                  <a:lnTo>
                    <a:pt x="758416" y="1611512"/>
                  </a:lnTo>
                  <a:lnTo>
                    <a:pt x="798037" y="1611508"/>
                  </a:lnTo>
                  <a:lnTo>
                    <a:pt x="839165" y="1611508"/>
                  </a:lnTo>
                  <a:lnTo>
                    <a:pt x="880962" y="1611508"/>
                  </a:lnTo>
                  <a:lnTo>
                    <a:pt x="923057" y="1611508"/>
                  </a:lnTo>
                  <a:lnTo>
                    <a:pt x="965285" y="1609628"/>
                  </a:lnTo>
                  <a:lnTo>
                    <a:pt x="1008276" y="1607146"/>
                  </a:lnTo>
                  <a:lnTo>
                    <a:pt x="1053254" y="1606043"/>
                  </a:lnTo>
                  <a:lnTo>
                    <a:pt x="1097233" y="1603670"/>
                  </a:lnTo>
                  <a:lnTo>
                    <a:pt x="1141004" y="1600265"/>
                  </a:lnTo>
                  <a:lnTo>
                    <a:pt x="1186328" y="1596400"/>
                  </a:lnTo>
                  <a:lnTo>
                    <a:pt x="1232342" y="1592329"/>
                  </a:lnTo>
                  <a:lnTo>
                    <a:pt x="1277958" y="1588170"/>
                  </a:lnTo>
                  <a:lnTo>
                    <a:pt x="1321750" y="1583967"/>
                  </a:lnTo>
                  <a:lnTo>
                    <a:pt x="1364731" y="1577867"/>
                  </a:lnTo>
                  <a:lnTo>
                    <a:pt x="1406647" y="1571157"/>
                  </a:lnTo>
                  <a:lnTo>
                    <a:pt x="1446443" y="1565824"/>
                  </a:lnTo>
                  <a:lnTo>
                    <a:pt x="1485297" y="1562982"/>
                  </a:lnTo>
                  <a:lnTo>
                    <a:pt x="1524438" y="1560309"/>
                  </a:lnTo>
                  <a:lnTo>
                    <a:pt x="1565352" y="1554417"/>
                  </a:lnTo>
                  <a:lnTo>
                    <a:pt x="1603292" y="1548976"/>
                  </a:lnTo>
                  <a:lnTo>
                    <a:pt x="1638968" y="1544207"/>
                  </a:lnTo>
                  <a:lnTo>
                    <a:pt x="1673640" y="1539735"/>
                  </a:lnTo>
                  <a:lnTo>
                    <a:pt x="1709744" y="1533514"/>
                  </a:lnTo>
                  <a:lnTo>
                    <a:pt x="1745548" y="1526750"/>
                  </a:lnTo>
                  <a:lnTo>
                    <a:pt x="1777923" y="1521393"/>
                  </a:lnTo>
                  <a:lnTo>
                    <a:pt x="1823916" y="1514410"/>
                  </a:lnTo>
                  <a:lnTo>
                    <a:pt x="1868824" y="1504501"/>
                  </a:lnTo>
                  <a:lnTo>
                    <a:pt x="1910038" y="1492628"/>
                  </a:lnTo>
                  <a:lnTo>
                    <a:pt x="1949061" y="1480173"/>
                  </a:lnTo>
                  <a:lnTo>
                    <a:pt x="1987434" y="1467546"/>
                  </a:lnTo>
                  <a:lnTo>
                    <a:pt x="2025616" y="1451497"/>
                  </a:lnTo>
                  <a:lnTo>
                    <a:pt x="2063740" y="1433336"/>
                  </a:lnTo>
                  <a:lnTo>
                    <a:pt x="2105218" y="1414550"/>
                  </a:lnTo>
                  <a:lnTo>
                    <a:pt x="2142044" y="1395577"/>
                  </a:lnTo>
                  <a:lnTo>
                    <a:pt x="2187505" y="1369498"/>
                  </a:lnTo>
                  <a:lnTo>
                    <a:pt x="2228280" y="1346089"/>
                  </a:lnTo>
                  <a:lnTo>
                    <a:pt x="2270936" y="1321278"/>
                  </a:lnTo>
                  <a:lnTo>
                    <a:pt x="2311405" y="1296053"/>
                  </a:lnTo>
                  <a:lnTo>
                    <a:pt x="2352951" y="1270704"/>
                  </a:lnTo>
                  <a:lnTo>
                    <a:pt x="2388936" y="1245320"/>
                  </a:lnTo>
                  <a:lnTo>
                    <a:pt x="2425390" y="1219219"/>
                  </a:lnTo>
                  <a:lnTo>
                    <a:pt x="2469671" y="1181033"/>
                  </a:lnTo>
                  <a:lnTo>
                    <a:pt x="2512388" y="1142734"/>
                  </a:lnTo>
                  <a:lnTo>
                    <a:pt x="2555503" y="1096128"/>
                  </a:lnTo>
                  <a:lnTo>
                    <a:pt x="2590926" y="1058754"/>
                  </a:lnTo>
                  <a:lnTo>
                    <a:pt x="2624781" y="1020163"/>
                  </a:lnTo>
                  <a:lnTo>
                    <a:pt x="2661311" y="978469"/>
                  </a:lnTo>
                  <a:lnTo>
                    <a:pt x="2698945" y="938285"/>
                  </a:lnTo>
                  <a:lnTo>
                    <a:pt x="2736202" y="895412"/>
                  </a:lnTo>
                  <a:lnTo>
                    <a:pt x="2770603" y="850724"/>
                  </a:lnTo>
                  <a:lnTo>
                    <a:pt x="2807293" y="803460"/>
                  </a:lnTo>
                  <a:lnTo>
                    <a:pt x="2844270" y="761312"/>
                  </a:lnTo>
                  <a:lnTo>
                    <a:pt x="2879294" y="717152"/>
                  </a:lnTo>
                  <a:lnTo>
                    <a:pt x="2906227" y="685086"/>
                  </a:lnTo>
                  <a:lnTo>
                    <a:pt x="2945785" y="638671"/>
                  </a:lnTo>
                  <a:lnTo>
                    <a:pt x="2980947" y="597010"/>
                  </a:lnTo>
                  <a:lnTo>
                    <a:pt x="3013709" y="557855"/>
                  </a:lnTo>
                  <a:lnTo>
                    <a:pt x="3045757" y="516070"/>
                  </a:lnTo>
                  <a:lnTo>
                    <a:pt x="3074225" y="475781"/>
                  </a:lnTo>
                  <a:lnTo>
                    <a:pt x="3103904" y="437033"/>
                  </a:lnTo>
                  <a:lnTo>
                    <a:pt x="3131670" y="398741"/>
                  </a:lnTo>
                  <a:lnTo>
                    <a:pt x="3161143" y="360584"/>
                  </a:lnTo>
                  <a:lnTo>
                    <a:pt x="3195589" y="322467"/>
                  </a:lnTo>
                  <a:lnTo>
                    <a:pt x="3229234" y="284362"/>
                  </a:lnTo>
                  <a:lnTo>
                    <a:pt x="3261546" y="246260"/>
                  </a:lnTo>
                  <a:lnTo>
                    <a:pt x="3304775" y="204894"/>
                  </a:lnTo>
                  <a:lnTo>
                    <a:pt x="3340922" y="173952"/>
                  </a:lnTo>
                  <a:lnTo>
                    <a:pt x="3378443" y="143853"/>
                  </a:lnTo>
                  <a:lnTo>
                    <a:pt x="3417077" y="120198"/>
                  </a:lnTo>
                  <a:lnTo>
                    <a:pt x="3458079" y="96332"/>
                  </a:lnTo>
                  <a:lnTo>
                    <a:pt x="3494610" y="75543"/>
                  </a:lnTo>
                  <a:lnTo>
                    <a:pt x="3535380" y="56682"/>
                  </a:lnTo>
                  <a:lnTo>
                    <a:pt x="3575290" y="41843"/>
                  </a:lnTo>
                  <a:lnTo>
                    <a:pt x="3618081" y="28510"/>
                  </a:lnTo>
                  <a:lnTo>
                    <a:pt x="3661335" y="16328"/>
                  </a:lnTo>
                  <a:lnTo>
                    <a:pt x="3701979" y="8642"/>
                  </a:lnTo>
                  <a:lnTo>
                    <a:pt x="3744989" y="5345"/>
                  </a:lnTo>
                  <a:lnTo>
                    <a:pt x="3789014" y="919"/>
                  </a:lnTo>
                  <a:lnTo>
                    <a:pt x="3832630" y="0"/>
                  </a:lnTo>
                  <a:lnTo>
                    <a:pt x="3872679" y="3882"/>
                  </a:lnTo>
                  <a:lnTo>
                    <a:pt x="3911357" y="9501"/>
                  </a:lnTo>
                  <a:lnTo>
                    <a:pt x="3949628" y="16340"/>
                  </a:lnTo>
                  <a:lnTo>
                    <a:pt x="3988484" y="26990"/>
                  </a:lnTo>
                  <a:lnTo>
                    <a:pt x="4029552" y="39082"/>
                  </a:lnTo>
                  <a:lnTo>
                    <a:pt x="4073868" y="57692"/>
                  </a:lnTo>
                  <a:lnTo>
                    <a:pt x="4113378" y="81543"/>
                  </a:lnTo>
                  <a:lnTo>
                    <a:pt x="4154447" y="107341"/>
                  </a:lnTo>
                  <a:lnTo>
                    <a:pt x="4192350" y="138882"/>
                  </a:lnTo>
                  <a:lnTo>
                    <a:pt x="4233601" y="172290"/>
                  </a:lnTo>
                  <a:lnTo>
                    <a:pt x="4276426" y="211135"/>
                  </a:lnTo>
                  <a:lnTo>
                    <a:pt x="4323037" y="252779"/>
                  </a:lnTo>
                  <a:lnTo>
                    <a:pt x="4369795" y="294978"/>
                  </a:lnTo>
                  <a:lnTo>
                    <a:pt x="4407195" y="330074"/>
                  </a:lnTo>
                  <a:lnTo>
                    <a:pt x="4445089" y="367284"/>
                  </a:lnTo>
                  <a:lnTo>
                    <a:pt x="4483127" y="405120"/>
                  </a:lnTo>
                  <a:lnTo>
                    <a:pt x="4521207" y="443143"/>
                  </a:lnTo>
                  <a:lnTo>
                    <a:pt x="4559302" y="481220"/>
                  </a:lnTo>
                  <a:lnTo>
                    <a:pt x="4597402" y="522684"/>
                  </a:lnTo>
                  <a:lnTo>
                    <a:pt x="4635498" y="566249"/>
                  </a:lnTo>
                  <a:lnTo>
                    <a:pt x="4670229" y="607066"/>
                  </a:lnTo>
                  <a:lnTo>
                    <a:pt x="4702861" y="652713"/>
                  </a:lnTo>
                  <a:lnTo>
                    <a:pt x="4738243" y="695244"/>
                  </a:lnTo>
                  <a:lnTo>
                    <a:pt x="4772168" y="741400"/>
                  </a:lnTo>
                  <a:lnTo>
                    <a:pt x="4795724" y="774179"/>
                  </a:lnTo>
                  <a:lnTo>
                    <a:pt x="4820305" y="806857"/>
                  </a:lnTo>
                  <a:lnTo>
                    <a:pt x="4857945" y="853728"/>
                  </a:lnTo>
                  <a:lnTo>
                    <a:pt x="4883237" y="886427"/>
                  </a:lnTo>
                  <a:lnTo>
                    <a:pt x="4921275" y="933199"/>
                  </a:lnTo>
                  <a:lnTo>
                    <a:pt x="4955986" y="978337"/>
                  </a:lnTo>
                  <a:lnTo>
                    <a:pt x="4981608" y="1010013"/>
                  </a:lnTo>
                  <a:lnTo>
                    <a:pt x="5008752" y="1042200"/>
                  </a:lnTo>
                  <a:lnTo>
                    <a:pt x="5048541" y="1088793"/>
                  </a:lnTo>
                  <a:lnTo>
                    <a:pt x="5076835" y="1121429"/>
                  </a:lnTo>
                  <a:lnTo>
                    <a:pt x="5107759" y="1154748"/>
                  </a:lnTo>
                  <a:lnTo>
                    <a:pt x="5138903" y="1187666"/>
                  </a:lnTo>
                  <a:lnTo>
                    <a:pt x="5180943" y="1233965"/>
                  </a:lnTo>
                  <a:lnTo>
                    <a:pt x="5225073" y="1278962"/>
                  </a:lnTo>
                  <a:lnTo>
                    <a:pt x="5257130" y="1308724"/>
                  </a:lnTo>
                  <a:lnTo>
                    <a:pt x="5303541" y="1353246"/>
                  </a:lnTo>
                  <a:lnTo>
                    <a:pt x="5335515" y="1379133"/>
                  </a:lnTo>
                  <a:lnTo>
                    <a:pt x="5368538" y="1403104"/>
                  </a:lnTo>
                  <a:lnTo>
                    <a:pt x="5402032" y="1427868"/>
                  </a:lnTo>
                  <a:lnTo>
                    <a:pt x="5435733" y="1451104"/>
                  </a:lnTo>
                  <a:lnTo>
                    <a:pt x="5470230" y="1473191"/>
                  </a:lnTo>
                  <a:lnTo>
                    <a:pt x="5506730" y="1494768"/>
                  </a:lnTo>
                  <a:lnTo>
                    <a:pt x="5544118" y="1514233"/>
                  </a:lnTo>
                  <a:lnTo>
                    <a:pt x="5582609" y="1532999"/>
                  </a:lnTo>
                  <a:lnTo>
                    <a:pt x="5623233" y="1553098"/>
                  </a:lnTo>
                  <a:lnTo>
                    <a:pt x="5662926" y="1571908"/>
                  </a:lnTo>
                  <a:lnTo>
                    <a:pt x="5702440" y="1589676"/>
                  </a:lnTo>
                  <a:lnTo>
                    <a:pt x="5743517" y="1606980"/>
                  </a:lnTo>
                  <a:lnTo>
                    <a:pt x="5785294" y="1622197"/>
                  </a:lnTo>
                  <a:lnTo>
                    <a:pt x="5826676" y="1635309"/>
                  </a:lnTo>
                  <a:lnTo>
                    <a:pt x="5866234" y="1645841"/>
                  </a:lnTo>
                  <a:lnTo>
                    <a:pt x="5906862" y="1657106"/>
                  </a:lnTo>
                  <a:lnTo>
                    <a:pt x="5949145" y="1669170"/>
                  </a:lnTo>
                  <a:lnTo>
                    <a:pt x="5993807" y="1681588"/>
                  </a:lnTo>
                  <a:lnTo>
                    <a:pt x="6037645" y="1694161"/>
                  </a:lnTo>
                  <a:lnTo>
                    <a:pt x="6082060" y="1706098"/>
                  </a:lnTo>
                  <a:lnTo>
                    <a:pt x="6105757" y="1711258"/>
                  </a:lnTo>
                  <a:lnTo>
                    <a:pt x="6130020" y="1716109"/>
                  </a:lnTo>
                  <a:lnTo>
                    <a:pt x="6154663" y="1720754"/>
                  </a:lnTo>
                  <a:lnTo>
                    <a:pt x="6179558" y="1725261"/>
                  </a:lnTo>
                  <a:lnTo>
                    <a:pt x="6204623" y="1729678"/>
                  </a:lnTo>
                  <a:lnTo>
                    <a:pt x="6229799" y="1734031"/>
                  </a:lnTo>
                  <a:lnTo>
                    <a:pt x="6255050" y="1738347"/>
                  </a:lnTo>
                  <a:lnTo>
                    <a:pt x="6280346" y="1742635"/>
                  </a:lnTo>
                  <a:lnTo>
                    <a:pt x="6306388" y="1746199"/>
                  </a:lnTo>
                  <a:lnTo>
                    <a:pt x="6332920" y="1749280"/>
                  </a:lnTo>
                  <a:lnTo>
                    <a:pt x="6359780" y="1752039"/>
                  </a:lnTo>
                  <a:lnTo>
                    <a:pt x="6386857" y="1755290"/>
                  </a:lnTo>
                  <a:lnTo>
                    <a:pt x="6414081" y="1758869"/>
                  </a:lnTo>
                  <a:lnTo>
                    <a:pt x="6441405" y="1762666"/>
                  </a:lnTo>
                  <a:lnTo>
                    <a:pt x="6480787" y="1767314"/>
                  </a:lnTo>
                  <a:lnTo>
                    <a:pt x="6528207" y="1772530"/>
                  </a:lnTo>
                  <a:lnTo>
                    <a:pt x="6580988" y="1778122"/>
                  </a:lnTo>
                  <a:lnTo>
                    <a:pt x="6627463" y="1782558"/>
                  </a:lnTo>
                  <a:lnTo>
                    <a:pt x="6669738" y="1786220"/>
                  </a:lnTo>
                  <a:lnTo>
                    <a:pt x="6709208" y="1789367"/>
                  </a:lnTo>
                  <a:lnTo>
                    <a:pt x="6746811" y="1792875"/>
                  </a:lnTo>
                  <a:lnTo>
                    <a:pt x="6783168" y="1796626"/>
                  </a:lnTo>
                  <a:lnTo>
                    <a:pt x="6818695" y="1800536"/>
                  </a:lnTo>
                  <a:lnTo>
                    <a:pt x="6855784" y="1803850"/>
                  </a:lnTo>
                  <a:lnTo>
                    <a:pt x="6893920" y="1806766"/>
                  </a:lnTo>
                  <a:lnTo>
                    <a:pt x="6932745" y="1809413"/>
                  </a:lnTo>
                  <a:lnTo>
                    <a:pt x="6972036" y="1812588"/>
                  </a:lnTo>
                  <a:lnTo>
                    <a:pt x="7011636" y="1816118"/>
                  </a:lnTo>
                  <a:lnTo>
                    <a:pt x="7051442" y="1819883"/>
                  </a:lnTo>
                  <a:lnTo>
                    <a:pt x="7090677" y="1823802"/>
                  </a:lnTo>
                  <a:lnTo>
                    <a:pt x="7129535" y="1827827"/>
                  </a:lnTo>
                  <a:lnTo>
                    <a:pt x="7168140" y="1831923"/>
                  </a:lnTo>
                  <a:lnTo>
                    <a:pt x="7207282" y="1835356"/>
                  </a:lnTo>
                  <a:lnTo>
                    <a:pt x="7246785" y="1838352"/>
                  </a:lnTo>
                  <a:lnTo>
                    <a:pt x="7286522" y="1841055"/>
                  </a:lnTo>
                  <a:lnTo>
                    <a:pt x="7326421" y="1844267"/>
                  </a:lnTo>
                  <a:lnTo>
                    <a:pt x="7366425" y="1847820"/>
                  </a:lnTo>
                  <a:lnTo>
                    <a:pt x="7406501" y="1851599"/>
                  </a:lnTo>
                  <a:lnTo>
                    <a:pt x="7446624" y="1855532"/>
                  </a:lnTo>
                  <a:lnTo>
                    <a:pt x="7486777" y="1859563"/>
                  </a:lnTo>
                  <a:lnTo>
                    <a:pt x="7526951" y="1863661"/>
                  </a:lnTo>
                  <a:lnTo>
                    <a:pt x="7565730" y="1867806"/>
                  </a:lnTo>
                  <a:lnTo>
                    <a:pt x="7603574" y="1871979"/>
                  </a:lnTo>
                  <a:lnTo>
                    <a:pt x="7640800" y="1876173"/>
                  </a:lnTo>
                  <a:lnTo>
                    <a:pt x="7676199" y="1881086"/>
                  </a:lnTo>
                  <a:lnTo>
                    <a:pt x="7710384" y="1886478"/>
                  </a:lnTo>
                  <a:lnTo>
                    <a:pt x="7743756" y="1892188"/>
                  </a:lnTo>
                  <a:lnTo>
                    <a:pt x="7773059" y="1897406"/>
                  </a:lnTo>
                  <a:lnTo>
                    <a:pt x="7799651" y="1902297"/>
                  </a:lnTo>
                  <a:lnTo>
                    <a:pt x="7840957" y="1910082"/>
                  </a:lnTo>
                  <a:lnTo>
                    <a:pt x="7874000" y="1916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930">
              <a:extLst>
                <a:ext uri="{FF2B5EF4-FFF2-40B4-BE49-F238E27FC236}">
                  <a16:creationId xmlns:a16="http://schemas.microsoft.com/office/drawing/2014/main" xmlns="" id="{7B87D472-026D-49BA-B197-540BCA6DD45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350498" y="6210300"/>
              <a:ext cx="1460503" cy="88901"/>
            </a:xfrm>
            <a:custGeom>
              <a:avLst/>
              <a:gdLst/>
              <a:ahLst/>
              <a:cxnLst/>
              <a:rect l="0" t="0" r="0" b="0"/>
              <a:pathLst>
                <a:path w="1460503" h="88901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3372" y="9459"/>
                  </a:lnTo>
                  <a:lnTo>
                    <a:pt x="6909" y="11259"/>
                  </a:lnTo>
                  <a:lnTo>
                    <a:pt x="48982" y="22335"/>
                  </a:lnTo>
                  <a:lnTo>
                    <a:pt x="93272" y="24794"/>
                  </a:lnTo>
                  <a:lnTo>
                    <a:pt x="135888" y="25280"/>
                  </a:lnTo>
                  <a:lnTo>
                    <a:pt x="172205" y="25364"/>
                  </a:lnTo>
                  <a:lnTo>
                    <a:pt x="213539" y="25390"/>
                  </a:lnTo>
                  <a:lnTo>
                    <a:pt x="255889" y="25397"/>
                  </a:lnTo>
                  <a:lnTo>
                    <a:pt x="294541" y="25398"/>
                  </a:lnTo>
                  <a:lnTo>
                    <a:pt x="335395" y="25400"/>
                  </a:lnTo>
                  <a:lnTo>
                    <a:pt x="379952" y="23518"/>
                  </a:lnTo>
                  <a:lnTo>
                    <a:pt x="415813" y="21036"/>
                  </a:lnTo>
                  <a:lnTo>
                    <a:pt x="455270" y="19933"/>
                  </a:lnTo>
                  <a:lnTo>
                    <a:pt x="496323" y="19441"/>
                  </a:lnTo>
                  <a:lnTo>
                    <a:pt x="536679" y="19224"/>
                  </a:lnTo>
                  <a:lnTo>
                    <a:pt x="573428" y="19127"/>
                  </a:lnTo>
                  <a:lnTo>
                    <a:pt x="610455" y="19084"/>
                  </a:lnTo>
                  <a:lnTo>
                    <a:pt x="649493" y="19771"/>
                  </a:lnTo>
                  <a:lnTo>
                    <a:pt x="692712" y="22428"/>
                  </a:lnTo>
                  <a:lnTo>
                    <a:pt x="735911" y="25960"/>
                  </a:lnTo>
                  <a:lnTo>
                    <a:pt x="778628" y="29177"/>
                  </a:lnTo>
                  <a:lnTo>
                    <a:pt x="821132" y="30606"/>
                  </a:lnTo>
                  <a:lnTo>
                    <a:pt x="867304" y="33122"/>
                  </a:lnTo>
                  <a:lnTo>
                    <a:pt x="891470" y="34782"/>
                  </a:lnTo>
                  <a:lnTo>
                    <a:pt x="916048" y="36593"/>
                  </a:lnTo>
                  <a:lnTo>
                    <a:pt x="940900" y="38507"/>
                  </a:lnTo>
                  <a:lnTo>
                    <a:pt x="965931" y="40488"/>
                  </a:lnTo>
                  <a:lnTo>
                    <a:pt x="991796" y="41808"/>
                  </a:lnTo>
                  <a:lnTo>
                    <a:pt x="1018207" y="42690"/>
                  </a:lnTo>
                  <a:lnTo>
                    <a:pt x="1044990" y="43276"/>
                  </a:lnTo>
                  <a:lnTo>
                    <a:pt x="1072015" y="44373"/>
                  </a:lnTo>
                  <a:lnTo>
                    <a:pt x="1099206" y="45810"/>
                  </a:lnTo>
                  <a:lnTo>
                    <a:pt x="1126505" y="47473"/>
                  </a:lnTo>
                  <a:lnTo>
                    <a:pt x="1153170" y="49288"/>
                  </a:lnTo>
                  <a:lnTo>
                    <a:pt x="1179415" y="51203"/>
                  </a:lnTo>
                  <a:lnTo>
                    <a:pt x="1205376" y="53186"/>
                  </a:lnTo>
                  <a:lnTo>
                    <a:pt x="1229741" y="55213"/>
                  </a:lnTo>
                  <a:lnTo>
                    <a:pt x="1275627" y="59347"/>
                  </a:lnTo>
                  <a:lnTo>
                    <a:pt x="1317657" y="63536"/>
                  </a:lnTo>
                  <a:lnTo>
                    <a:pt x="1357504" y="67749"/>
                  </a:lnTo>
                  <a:lnTo>
                    <a:pt x="1396379" y="71974"/>
                  </a:lnTo>
                  <a:lnTo>
                    <a:pt x="1437114" y="81690"/>
                  </a:lnTo>
                  <a:lnTo>
                    <a:pt x="146050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742">
            <a:extLst>
              <a:ext uri="{FF2B5EF4-FFF2-40B4-BE49-F238E27FC236}">
                <a16:creationId xmlns:a16="http://schemas.microsoft.com/office/drawing/2014/main" xmlns="" id="{9A37BC91-4478-4EF1-97B7-A34EAF6F7202}"/>
              </a:ext>
            </a:extLst>
          </p:cNvPr>
          <p:cNvGrpSpPr/>
          <p:nvPr/>
        </p:nvGrpSpPr>
        <p:grpSpPr>
          <a:xfrm>
            <a:off x="6019800" y="6116296"/>
            <a:ext cx="301771" cy="528082"/>
            <a:chOff x="6019800" y="6116296"/>
            <a:chExt cx="301771" cy="528082"/>
          </a:xfrm>
        </p:grpSpPr>
        <p:sp>
          <p:nvSpPr>
            <p:cNvPr id="833" name="SMARTInkShape-3931">
              <a:extLst>
                <a:ext uri="{FF2B5EF4-FFF2-40B4-BE49-F238E27FC236}">
                  <a16:creationId xmlns:a16="http://schemas.microsoft.com/office/drawing/2014/main" xmlns="" id="{39D6EB1B-5B07-4375-B41E-ED47078CA24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256289" y="6553200"/>
              <a:ext cx="65282" cy="91178"/>
            </a:xfrm>
            <a:custGeom>
              <a:avLst/>
              <a:gdLst/>
              <a:ahLst/>
              <a:cxnLst/>
              <a:rect l="0" t="0" r="0" b="0"/>
              <a:pathLst>
                <a:path w="65282" h="91178">
                  <a:moveTo>
                    <a:pt x="30211" y="44450"/>
                  </a:moveTo>
                  <a:lnTo>
                    <a:pt x="30211" y="44450"/>
                  </a:lnTo>
                  <a:lnTo>
                    <a:pt x="30211" y="35611"/>
                  </a:lnTo>
                  <a:lnTo>
                    <a:pt x="28330" y="31584"/>
                  </a:lnTo>
                  <a:lnTo>
                    <a:pt x="26840" y="29523"/>
                  </a:lnTo>
                  <a:lnTo>
                    <a:pt x="23304" y="27232"/>
                  </a:lnTo>
                  <a:lnTo>
                    <a:pt x="21372" y="26622"/>
                  </a:lnTo>
                  <a:lnTo>
                    <a:pt x="19379" y="26919"/>
                  </a:lnTo>
                  <a:lnTo>
                    <a:pt x="15284" y="29133"/>
                  </a:lnTo>
                  <a:lnTo>
                    <a:pt x="9011" y="37717"/>
                  </a:lnTo>
                  <a:lnTo>
                    <a:pt x="1278" y="58328"/>
                  </a:lnTo>
                  <a:lnTo>
                    <a:pt x="0" y="75137"/>
                  </a:lnTo>
                  <a:lnTo>
                    <a:pt x="2202" y="82313"/>
                  </a:lnTo>
                  <a:lnTo>
                    <a:pt x="9296" y="87854"/>
                  </a:lnTo>
                  <a:lnTo>
                    <a:pt x="14152" y="90319"/>
                  </a:lnTo>
                  <a:lnTo>
                    <a:pt x="25190" y="91177"/>
                  </a:lnTo>
                  <a:lnTo>
                    <a:pt x="36446" y="88502"/>
                  </a:lnTo>
                  <a:lnTo>
                    <a:pt x="46152" y="82607"/>
                  </a:lnTo>
                  <a:lnTo>
                    <a:pt x="53289" y="73402"/>
                  </a:lnTo>
                  <a:lnTo>
                    <a:pt x="58106" y="62257"/>
                  </a:lnTo>
                  <a:lnTo>
                    <a:pt x="65281" y="21632"/>
                  </a:lnTo>
                  <a:lnTo>
                    <a:pt x="61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932">
              <a:extLst>
                <a:ext uri="{FF2B5EF4-FFF2-40B4-BE49-F238E27FC236}">
                  <a16:creationId xmlns:a16="http://schemas.microsoft.com/office/drawing/2014/main" xmlns="" id="{CFEC1C48-F213-48E2-B872-E6B6EEDB4F3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19800" y="6116296"/>
              <a:ext cx="31751" cy="227355"/>
            </a:xfrm>
            <a:custGeom>
              <a:avLst/>
              <a:gdLst/>
              <a:ahLst/>
              <a:cxnLst/>
              <a:rect l="0" t="0" r="0" b="0"/>
              <a:pathLst>
                <a:path w="31751" h="227355">
                  <a:moveTo>
                    <a:pt x="0" y="30504"/>
                  </a:moveTo>
                  <a:lnTo>
                    <a:pt x="0" y="30504"/>
                  </a:lnTo>
                  <a:lnTo>
                    <a:pt x="0" y="27133"/>
                  </a:lnTo>
                  <a:lnTo>
                    <a:pt x="705" y="26140"/>
                  </a:lnTo>
                  <a:lnTo>
                    <a:pt x="1881" y="25478"/>
                  </a:lnTo>
                  <a:lnTo>
                    <a:pt x="3371" y="25037"/>
                  </a:lnTo>
                  <a:lnTo>
                    <a:pt x="4364" y="24037"/>
                  </a:lnTo>
                  <a:lnTo>
                    <a:pt x="5467" y="21044"/>
                  </a:lnTo>
                  <a:lnTo>
                    <a:pt x="6343" y="0"/>
                  </a:lnTo>
                  <a:lnTo>
                    <a:pt x="7052" y="290"/>
                  </a:lnTo>
                  <a:lnTo>
                    <a:pt x="9719" y="2494"/>
                  </a:lnTo>
                  <a:lnTo>
                    <a:pt x="11375" y="9588"/>
                  </a:lnTo>
                  <a:lnTo>
                    <a:pt x="17595" y="48291"/>
                  </a:lnTo>
                  <a:lnTo>
                    <a:pt x="22773" y="83516"/>
                  </a:lnTo>
                  <a:lnTo>
                    <a:pt x="24621" y="124214"/>
                  </a:lnTo>
                  <a:lnTo>
                    <a:pt x="25247" y="170606"/>
                  </a:lnTo>
                  <a:lnTo>
                    <a:pt x="28531" y="210368"/>
                  </a:lnTo>
                  <a:lnTo>
                    <a:pt x="26019" y="218903"/>
                  </a:lnTo>
                  <a:lnTo>
                    <a:pt x="26518" y="219603"/>
                  </a:lnTo>
                  <a:lnTo>
                    <a:pt x="28954" y="220382"/>
                  </a:lnTo>
                  <a:lnTo>
                    <a:pt x="29885" y="221294"/>
                  </a:lnTo>
                  <a:lnTo>
                    <a:pt x="31750" y="22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933">
              <a:extLst>
                <a:ext uri="{FF2B5EF4-FFF2-40B4-BE49-F238E27FC236}">
                  <a16:creationId xmlns:a16="http://schemas.microsoft.com/office/drawing/2014/main" xmlns="" id="{CC91781B-3C64-4571-821F-29D2D499CF4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79559" y="6398442"/>
              <a:ext cx="187892" cy="202277"/>
            </a:xfrm>
            <a:custGeom>
              <a:avLst/>
              <a:gdLst/>
              <a:ahLst/>
              <a:cxnLst/>
              <a:rect l="0" t="0" r="0" b="0"/>
              <a:pathLst>
                <a:path w="187892" h="202277">
                  <a:moveTo>
                    <a:pt x="79941" y="34108"/>
                  </a:moveTo>
                  <a:lnTo>
                    <a:pt x="79941" y="34108"/>
                  </a:lnTo>
                  <a:lnTo>
                    <a:pt x="79941" y="13714"/>
                  </a:lnTo>
                  <a:lnTo>
                    <a:pt x="79236" y="12046"/>
                  </a:lnTo>
                  <a:lnTo>
                    <a:pt x="78059" y="10932"/>
                  </a:lnTo>
                  <a:lnTo>
                    <a:pt x="73034" y="7486"/>
                  </a:lnTo>
                  <a:lnTo>
                    <a:pt x="71102" y="5776"/>
                  </a:lnTo>
                  <a:lnTo>
                    <a:pt x="69109" y="5342"/>
                  </a:lnTo>
                  <a:lnTo>
                    <a:pt x="67076" y="5758"/>
                  </a:lnTo>
                  <a:lnTo>
                    <a:pt x="48629" y="14868"/>
                  </a:lnTo>
                  <a:lnTo>
                    <a:pt x="29270" y="36325"/>
                  </a:lnTo>
                  <a:lnTo>
                    <a:pt x="9541" y="70817"/>
                  </a:lnTo>
                  <a:lnTo>
                    <a:pt x="0" y="110870"/>
                  </a:lnTo>
                  <a:lnTo>
                    <a:pt x="1277" y="149381"/>
                  </a:lnTo>
                  <a:lnTo>
                    <a:pt x="17829" y="194483"/>
                  </a:lnTo>
                  <a:lnTo>
                    <a:pt x="20895" y="198174"/>
                  </a:lnTo>
                  <a:lnTo>
                    <a:pt x="28064" y="202276"/>
                  </a:lnTo>
                  <a:lnTo>
                    <a:pt x="46774" y="201214"/>
                  </a:lnTo>
                  <a:lnTo>
                    <a:pt x="66821" y="193060"/>
                  </a:lnTo>
                  <a:lnTo>
                    <a:pt x="86167" y="174965"/>
                  </a:lnTo>
                  <a:lnTo>
                    <a:pt x="115541" y="130342"/>
                  </a:lnTo>
                  <a:lnTo>
                    <a:pt x="135159" y="90829"/>
                  </a:lnTo>
                  <a:lnTo>
                    <a:pt x="141805" y="57307"/>
                  </a:lnTo>
                  <a:lnTo>
                    <a:pt x="139585" y="35337"/>
                  </a:lnTo>
                  <a:lnTo>
                    <a:pt x="134459" y="18793"/>
                  </a:lnTo>
                  <a:lnTo>
                    <a:pt x="128631" y="11308"/>
                  </a:lnTo>
                  <a:lnTo>
                    <a:pt x="113392" y="755"/>
                  </a:lnTo>
                  <a:lnTo>
                    <a:pt x="103274" y="0"/>
                  </a:lnTo>
                  <a:lnTo>
                    <a:pt x="79533" y="5263"/>
                  </a:lnTo>
                  <a:lnTo>
                    <a:pt x="60770" y="17800"/>
                  </a:lnTo>
                  <a:lnTo>
                    <a:pt x="45176" y="34921"/>
                  </a:lnTo>
                  <a:lnTo>
                    <a:pt x="39795" y="45288"/>
                  </a:lnTo>
                  <a:lnTo>
                    <a:pt x="38360" y="50028"/>
                  </a:lnTo>
                  <a:lnTo>
                    <a:pt x="38813" y="54599"/>
                  </a:lnTo>
                  <a:lnTo>
                    <a:pt x="43083" y="63441"/>
                  </a:lnTo>
                  <a:lnTo>
                    <a:pt x="51565" y="70193"/>
                  </a:lnTo>
                  <a:lnTo>
                    <a:pt x="56790" y="72981"/>
                  </a:lnTo>
                  <a:lnTo>
                    <a:pt x="80999" y="76907"/>
                  </a:lnTo>
                  <a:lnTo>
                    <a:pt x="125149" y="73868"/>
                  </a:lnTo>
                  <a:lnTo>
                    <a:pt x="172504" y="69055"/>
                  </a:lnTo>
                  <a:lnTo>
                    <a:pt x="187891" y="6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SMARTInkShape-Group743">
            <a:extLst>
              <a:ext uri="{FF2B5EF4-FFF2-40B4-BE49-F238E27FC236}">
                <a16:creationId xmlns:a16="http://schemas.microsoft.com/office/drawing/2014/main" xmlns="" id="{22496836-F927-447A-894F-37AC8A4C69E9}"/>
              </a:ext>
            </a:extLst>
          </p:cNvPr>
          <p:cNvGrpSpPr/>
          <p:nvPr/>
        </p:nvGrpSpPr>
        <p:grpSpPr>
          <a:xfrm>
            <a:off x="8099572" y="6109039"/>
            <a:ext cx="377679" cy="564812"/>
            <a:chOff x="8099572" y="6109039"/>
            <a:chExt cx="377679" cy="564812"/>
          </a:xfrm>
        </p:grpSpPr>
        <p:sp>
          <p:nvSpPr>
            <p:cNvPr id="837" name="SMARTInkShape-3934">
              <a:extLst>
                <a:ext uri="{FF2B5EF4-FFF2-40B4-BE49-F238E27FC236}">
                  <a16:creationId xmlns:a16="http://schemas.microsoft.com/office/drawing/2014/main" xmlns="" id="{6319C213-1D20-44AA-81D5-07E365D20B0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99572" y="6109039"/>
              <a:ext cx="47479" cy="209212"/>
            </a:xfrm>
            <a:custGeom>
              <a:avLst/>
              <a:gdLst/>
              <a:ahLst/>
              <a:cxnLst/>
              <a:rect l="0" t="0" r="0" b="0"/>
              <a:pathLst>
                <a:path w="47479" h="209212">
                  <a:moveTo>
                    <a:pt x="22078" y="12361"/>
                  </a:moveTo>
                  <a:lnTo>
                    <a:pt x="22078" y="12361"/>
                  </a:lnTo>
                  <a:lnTo>
                    <a:pt x="9717" y="0"/>
                  </a:lnTo>
                  <a:lnTo>
                    <a:pt x="9392" y="44863"/>
                  </a:lnTo>
                  <a:lnTo>
                    <a:pt x="7500" y="82433"/>
                  </a:lnTo>
                  <a:lnTo>
                    <a:pt x="3911" y="129684"/>
                  </a:lnTo>
                  <a:lnTo>
                    <a:pt x="0" y="166074"/>
                  </a:lnTo>
                  <a:lnTo>
                    <a:pt x="2430" y="175212"/>
                  </a:lnTo>
                  <a:lnTo>
                    <a:pt x="2762" y="172699"/>
                  </a:lnTo>
                  <a:lnTo>
                    <a:pt x="6150" y="134064"/>
                  </a:lnTo>
                  <a:lnTo>
                    <a:pt x="7016" y="87515"/>
                  </a:lnTo>
                  <a:lnTo>
                    <a:pt x="8911" y="43328"/>
                  </a:lnTo>
                  <a:lnTo>
                    <a:pt x="9360" y="2165"/>
                  </a:lnTo>
                  <a:lnTo>
                    <a:pt x="10071" y="2741"/>
                  </a:lnTo>
                  <a:lnTo>
                    <a:pt x="12743" y="7145"/>
                  </a:lnTo>
                  <a:lnTo>
                    <a:pt x="20207" y="46817"/>
                  </a:lnTo>
                  <a:lnTo>
                    <a:pt x="26385" y="87873"/>
                  </a:lnTo>
                  <a:lnTo>
                    <a:pt x="32684" y="129907"/>
                  </a:lnTo>
                  <a:lnTo>
                    <a:pt x="39250" y="174548"/>
                  </a:lnTo>
                  <a:lnTo>
                    <a:pt x="42454" y="196352"/>
                  </a:lnTo>
                  <a:lnTo>
                    <a:pt x="47478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935">
              <a:extLst>
                <a:ext uri="{FF2B5EF4-FFF2-40B4-BE49-F238E27FC236}">
                  <a16:creationId xmlns:a16="http://schemas.microsoft.com/office/drawing/2014/main" xmlns="" id="{0891E07C-3F92-4D1F-99A7-56CF84DDEBA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93270" y="6340328"/>
              <a:ext cx="182381" cy="220962"/>
            </a:xfrm>
            <a:custGeom>
              <a:avLst/>
              <a:gdLst/>
              <a:ahLst/>
              <a:cxnLst/>
              <a:rect l="0" t="0" r="0" b="0"/>
              <a:pathLst>
                <a:path w="182381" h="220962">
                  <a:moveTo>
                    <a:pt x="80780" y="35072"/>
                  </a:moveTo>
                  <a:lnTo>
                    <a:pt x="80780" y="35072"/>
                  </a:lnTo>
                  <a:lnTo>
                    <a:pt x="75711" y="29297"/>
                  </a:lnTo>
                  <a:lnTo>
                    <a:pt x="69949" y="20583"/>
                  </a:lnTo>
                  <a:lnTo>
                    <a:pt x="65853" y="18049"/>
                  </a:lnTo>
                  <a:lnTo>
                    <a:pt x="59580" y="16623"/>
                  </a:lnTo>
                  <a:lnTo>
                    <a:pt x="53484" y="20051"/>
                  </a:lnTo>
                  <a:lnTo>
                    <a:pt x="31330" y="43864"/>
                  </a:lnTo>
                  <a:lnTo>
                    <a:pt x="14702" y="75776"/>
                  </a:lnTo>
                  <a:lnTo>
                    <a:pt x="4208" y="112044"/>
                  </a:lnTo>
                  <a:lnTo>
                    <a:pt x="0" y="149601"/>
                  </a:lnTo>
                  <a:lnTo>
                    <a:pt x="5496" y="184169"/>
                  </a:lnTo>
                  <a:lnTo>
                    <a:pt x="16061" y="210012"/>
                  </a:lnTo>
                  <a:lnTo>
                    <a:pt x="24029" y="218655"/>
                  </a:lnTo>
                  <a:lnTo>
                    <a:pt x="28129" y="220961"/>
                  </a:lnTo>
                  <a:lnTo>
                    <a:pt x="42092" y="219760"/>
                  </a:lnTo>
                  <a:lnTo>
                    <a:pt x="60058" y="213111"/>
                  </a:lnTo>
                  <a:lnTo>
                    <a:pt x="89299" y="192794"/>
                  </a:lnTo>
                  <a:lnTo>
                    <a:pt x="114740" y="164747"/>
                  </a:lnTo>
                  <a:lnTo>
                    <a:pt x="136694" y="121782"/>
                  </a:lnTo>
                  <a:lnTo>
                    <a:pt x="146500" y="87105"/>
                  </a:lnTo>
                  <a:lnTo>
                    <a:pt x="147525" y="56368"/>
                  </a:lnTo>
                  <a:lnTo>
                    <a:pt x="141550" y="24070"/>
                  </a:lnTo>
                  <a:lnTo>
                    <a:pt x="132013" y="12308"/>
                  </a:lnTo>
                  <a:lnTo>
                    <a:pt x="119073" y="3788"/>
                  </a:lnTo>
                  <a:lnTo>
                    <a:pt x="106265" y="0"/>
                  </a:lnTo>
                  <a:lnTo>
                    <a:pt x="80413" y="4612"/>
                  </a:lnTo>
                  <a:lnTo>
                    <a:pt x="57152" y="18286"/>
                  </a:lnTo>
                  <a:lnTo>
                    <a:pt x="36855" y="39114"/>
                  </a:lnTo>
                  <a:lnTo>
                    <a:pt x="29507" y="54976"/>
                  </a:lnTo>
                  <a:lnTo>
                    <a:pt x="27548" y="63159"/>
                  </a:lnTo>
                  <a:lnTo>
                    <a:pt x="27654" y="70024"/>
                  </a:lnTo>
                  <a:lnTo>
                    <a:pt x="31533" y="81415"/>
                  </a:lnTo>
                  <a:lnTo>
                    <a:pt x="41723" y="91182"/>
                  </a:lnTo>
                  <a:lnTo>
                    <a:pt x="56366" y="99522"/>
                  </a:lnTo>
                  <a:lnTo>
                    <a:pt x="85149" y="107475"/>
                  </a:lnTo>
                  <a:lnTo>
                    <a:pt x="130561" y="108641"/>
                  </a:lnTo>
                  <a:lnTo>
                    <a:pt x="182380" y="104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936">
              <a:extLst>
                <a:ext uri="{FF2B5EF4-FFF2-40B4-BE49-F238E27FC236}">
                  <a16:creationId xmlns:a16="http://schemas.microsoft.com/office/drawing/2014/main" xmlns="" id="{2559B457-B494-41ED-A67C-992BBA7B290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75648" y="6515982"/>
              <a:ext cx="101603" cy="116385"/>
            </a:xfrm>
            <a:custGeom>
              <a:avLst/>
              <a:gdLst/>
              <a:ahLst/>
              <a:cxnLst/>
              <a:rect l="0" t="0" r="0" b="0"/>
              <a:pathLst>
                <a:path w="101603" h="116385">
                  <a:moveTo>
                    <a:pt x="2" y="5468"/>
                  </a:moveTo>
                  <a:lnTo>
                    <a:pt x="2" y="5468"/>
                  </a:lnTo>
                  <a:lnTo>
                    <a:pt x="0" y="0"/>
                  </a:lnTo>
                  <a:lnTo>
                    <a:pt x="3372" y="2750"/>
                  </a:lnTo>
                  <a:lnTo>
                    <a:pt x="27138" y="29649"/>
                  </a:lnTo>
                  <a:lnTo>
                    <a:pt x="51145" y="69825"/>
                  </a:lnTo>
                  <a:lnTo>
                    <a:pt x="79225" y="108348"/>
                  </a:lnTo>
                  <a:lnTo>
                    <a:pt x="86482" y="114692"/>
                  </a:lnTo>
                  <a:lnTo>
                    <a:pt x="89406" y="116384"/>
                  </a:lnTo>
                  <a:lnTo>
                    <a:pt x="92061" y="116101"/>
                  </a:lnTo>
                  <a:lnTo>
                    <a:pt x="94535" y="114500"/>
                  </a:lnTo>
                  <a:lnTo>
                    <a:pt x="101602" y="10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937">
              <a:extLst>
                <a:ext uri="{FF2B5EF4-FFF2-40B4-BE49-F238E27FC236}">
                  <a16:creationId xmlns:a16="http://schemas.microsoft.com/office/drawing/2014/main" xmlns="" id="{5F82EBD1-657D-4AEE-B490-DEEBB694621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348744" y="6491655"/>
              <a:ext cx="115807" cy="182196"/>
            </a:xfrm>
            <a:custGeom>
              <a:avLst/>
              <a:gdLst/>
              <a:ahLst/>
              <a:cxnLst/>
              <a:rect l="0" t="0" r="0" b="0"/>
              <a:pathLst>
                <a:path w="115807" h="182196">
                  <a:moveTo>
                    <a:pt x="115806" y="17095"/>
                  </a:moveTo>
                  <a:lnTo>
                    <a:pt x="115806" y="17095"/>
                  </a:lnTo>
                  <a:lnTo>
                    <a:pt x="112435" y="17093"/>
                  </a:lnTo>
                  <a:lnTo>
                    <a:pt x="108898" y="22740"/>
                  </a:lnTo>
                  <a:lnTo>
                    <a:pt x="86036" y="67624"/>
                  </a:lnTo>
                  <a:lnTo>
                    <a:pt x="55676" y="98337"/>
                  </a:lnTo>
                  <a:lnTo>
                    <a:pt x="30883" y="114936"/>
                  </a:lnTo>
                  <a:lnTo>
                    <a:pt x="17855" y="118670"/>
                  </a:lnTo>
                  <a:lnTo>
                    <a:pt x="12405" y="118679"/>
                  </a:lnTo>
                  <a:lnTo>
                    <a:pt x="8065" y="116567"/>
                  </a:lnTo>
                  <a:lnTo>
                    <a:pt x="1364" y="108577"/>
                  </a:lnTo>
                  <a:lnTo>
                    <a:pt x="0" y="104189"/>
                  </a:lnTo>
                  <a:lnTo>
                    <a:pt x="367" y="95549"/>
                  </a:lnTo>
                  <a:lnTo>
                    <a:pt x="2863" y="91976"/>
                  </a:lnTo>
                  <a:lnTo>
                    <a:pt x="27921" y="75491"/>
                  </a:lnTo>
                  <a:lnTo>
                    <a:pt x="73933" y="59723"/>
                  </a:lnTo>
                  <a:lnTo>
                    <a:pt x="92266" y="49795"/>
                  </a:lnTo>
                  <a:lnTo>
                    <a:pt x="106636" y="34544"/>
                  </a:lnTo>
                  <a:lnTo>
                    <a:pt x="111730" y="22733"/>
                  </a:lnTo>
                  <a:lnTo>
                    <a:pt x="115001" y="4647"/>
                  </a:lnTo>
                  <a:lnTo>
                    <a:pt x="114563" y="2446"/>
                  </a:lnTo>
                  <a:lnTo>
                    <a:pt x="113567" y="979"/>
                  </a:lnTo>
                  <a:lnTo>
                    <a:pt x="112197" y="0"/>
                  </a:lnTo>
                  <a:lnTo>
                    <a:pt x="110577" y="1465"/>
                  </a:lnTo>
                  <a:lnTo>
                    <a:pt x="104928" y="15050"/>
                  </a:lnTo>
                  <a:lnTo>
                    <a:pt x="96697" y="56176"/>
                  </a:lnTo>
                  <a:lnTo>
                    <a:pt x="92270" y="99936"/>
                  </a:lnTo>
                  <a:lnTo>
                    <a:pt x="89077" y="142300"/>
                  </a:lnTo>
                  <a:lnTo>
                    <a:pt x="84056" y="18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2" name="SMARTInkShape-3938">
            <a:extLst>
              <a:ext uri="{FF2B5EF4-FFF2-40B4-BE49-F238E27FC236}">
                <a16:creationId xmlns:a16="http://schemas.microsoft.com/office/drawing/2014/main" xmlns="" id="{E7ED5FEA-7712-44B9-855D-47A8A99E5E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54450" y="6159541"/>
            <a:ext cx="6534151" cy="158710"/>
          </a:xfrm>
          <a:custGeom>
            <a:avLst/>
            <a:gdLst/>
            <a:ahLst/>
            <a:cxnLst/>
            <a:rect l="0" t="0" r="0" b="0"/>
            <a:pathLst>
              <a:path w="6534151" h="158710">
                <a:moveTo>
                  <a:pt x="0" y="158709"/>
                </a:moveTo>
                <a:lnTo>
                  <a:pt x="0" y="158709"/>
                </a:lnTo>
                <a:lnTo>
                  <a:pt x="16620" y="154345"/>
                </a:lnTo>
                <a:lnTo>
                  <a:pt x="54292" y="152750"/>
                </a:lnTo>
                <a:lnTo>
                  <a:pt x="95579" y="150594"/>
                </a:lnTo>
                <a:lnTo>
                  <a:pt x="131379" y="146636"/>
                </a:lnTo>
                <a:lnTo>
                  <a:pt x="173161" y="140172"/>
                </a:lnTo>
                <a:lnTo>
                  <a:pt x="196579" y="137179"/>
                </a:lnTo>
                <a:lnTo>
                  <a:pt x="221364" y="134478"/>
                </a:lnTo>
                <a:lnTo>
                  <a:pt x="247059" y="131971"/>
                </a:lnTo>
                <a:lnTo>
                  <a:pt x="274773" y="129595"/>
                </a:lnTo>
                <a:lnTo>
                  <a:pt x="303832" y="127305"/>
                </a:lnTo>
                <a:lnTo>
                  <a:pt x="333788" y="125072"/>
                </a:lnTo>
                <a:lnTo>
                  <a:pt x="367164" y="122880"/>
                </a:lnTo>
                <a:lnTo>
                  <a:pt x="402821" y="120712"/>
                </a:lnTo>
                <a:lnTo>
                  <a:pt x="439997" y="118561"/>
                </a:lnTo>
                <a:lnTo>
                  <a:pt x="480304" y="116422"/>
                </a:lnTo>
                <a:lnTo>
                  <a:pt x="522698" y="114289"/>
                </a:lnTo>
                <a:lnTo>
                  <a:pt x="566481" y="112161"/>
                </a:lnTo>
                <a:lnTo>
                  <a:pt x="614721" y="109334"/>
                </a:lnTo>
                <a:lnTo>
                  <a:pt x="665930" y="106038"/>
                </a:lnTo>
                <a:lnTo>
                  <a:pt x="719120" y="102427"/>
                </a:lnTo>
                <a:lnTo>
                  <a:pt x="774336" y="99316"/>
                </a:lnTo>
                <a:lnTo>
                  <a:pt x="830902" y="96535"/>
                </a:lnTo>
                <a:lnTo>
                  <a:pt x="888367" y="93977"/>
                </a:lnTo>
                <a:lnTo>
                  <a:pt x="946434" y="90860"/>
                </a:lnTo>
                <a:lnTo>
                  <a:pt x="1004900" y="87371"/>
                </a:lnTo>
                <a:lnTo>
                  <a:pt x="1063634" y="83633"/>
                </a:lnTo>
                <a:lnTo>
                  <a:pt x="1126072" y="80436"/>
                </a:lnTo>
                <a:lnTo>
                  <a:pt x="1190982" y="77600"/>
                </a:lnTo>
                <a:lnTo>
                  <a:pt x="1257538" y="75003"/>
                </a:lnTo>
                <a:lnTo>
                  <a:pt x="1325192" y="71860"/>
                </a:lnTo>
                <a:lnTo>
                  <a:pt x="1393577" y="68354"/>
                </a:lnTo>
                <a:lnTo>
                  <a:pt x="1462451" y="64605"/>
                </a:lnTo>
                <a:lnTo>
                  <a:pt x="1532356" y="61402"/>
                </a:lnTo>
                <a:lnTo>
                  <a:pt x="1602949" y="58559"/>
                </a:lnTo>
                <a:lnTo>
                  <a:pt x="1673999" y="55960"/>
                </a:lnTo>
                <a:lnTo>
                  <a:pt x="1747472" y="52815"/>
                </a:lnTo>
                <a:lnTo>
                  <a:pt x="1822559" y="49306"/>
                </a:lnTo>
                <a:lnTo>
                  <a:pt x="1898722" y="45558"/>
                </a:lnTo>
                <a:lnTo>
                  <a:pt x="1976309" y="42353"/>
                </a:lnTo>
                <a:lnTo>
                  <a:pt x="2054847" y="39512"/>
                </a:lnTo>
                <a:lnTo>
                  <a:pt x="2134014" y="36910"/>
                </a:lnTo>
                <a:lnTo>
                  <a:pt x="2215014" y="33765"/>
                </a:lnTo>
                <a:lnTo>
                  <a:pt x="2297237" y="30256"/>
                </a:lnTo>
                <a:lnTo>
                  <a:pt x="2380275" y="26508"/>
                </a:lnTo>
                <a:lnTo>
                  <a:pt x="2465972" y="22598"/>
                </a:lnTo>
                <a:lnTo>
                  <a:pt x="2553442" y="18579"/>
                </a:lnTo>
                <a:lnTo>
                  <a:pt x="2642095" y="14489"/>
                </a:lnTo>
                <a:lnTo>
                  <a:pt x="2729418" y="11057"/>
                </a:lnTo>
                <a:lnTo>
                  <a:pt x="2815857" y="8062"/>
                </a:lnTo>
                <a:lnTo>
                  <a:pt x="2901704" y="5362"/>
                </a:lnTo>
                <a:lnTo>
                  <a:pt x="2986453" y="3560"/>
                </a:lnTo>
                <a:lnTo>
                  <a:pt x="3070469" y="2360"/>
                </a:lnTo>
                <a:lnTo>
                  <a:pt x="3153996" y="1560"/>
                </a:lnTo>
                <a:lnTo>
                  <a:pt x="3239314" y="1026"/>
                </a:lnTo>
                <a:lnTo>
                  <a:pt x="3325826" y="671"/>
                </a:lnTo>
                <a:lnTo>
                  <a:pt x="3413134" y="433"/>
                </a:lnTo>
                <a:lnTo>
                  <a:pt x="3501678" y="274"/>
                </a:lnTo>
                <a:lnTo>
                  <a:pt x="3591047" y="168"/>
                </a:lnTo>
                <a:lnTo>
                  <a:pt x="3680964" y="100"/>
                </a:lnTo>
                <a:lnTo>
                  <a:pt x="3771954" y="53"/>
                </a:lnTo>
                <a:lnTo>
                  <a:pt x="3863658" y="23"/>
                </a:lnTo>
                <a:lnTo>
                  <a:pt x="3955838" y="0"/>
                </a:lnTo>
                <a:lnTo>
                  <a:pt x="4048337" y="692"/>
                </a:lnTo>
                <a:lnTo>
                  <a:pt x="4141046" y="1858"/>
                </a:lnTo>
                <a:lnTo>
                  <a:pt x="4233898" y="3342"/>
                </a:lnTo>
                <a:lnTo>
                  <a:pt x="4325432" y="4331"/>
                </a:lnTo>
                <a:lnTo>
                  <a:pt x="4416088" y="4990"/>
                </a:lnTo>
                <a:lnTo>
                  <a:pt x="4506158" y="5430"/>
                </a:lnTo>
                <a:lnTo>
                  <a:pt x="4593723" y="6428"/>
                </a:lnTo>
                <a:lnTo>
                  <a:pt x="4679615" y="7800"/>
                </a:lnTo>
                <a:lnTo>
                  <a:pt x="4764394" y="9419"/>
                </a:lnTo>
                <a:lnTo>
                  <a:pt x="4849840" y="10499"/>
                </a:lnTo>
                <a:lnTo>
                  <a:pt x="4935732" y="11220"/>
                </a:lnTo>
                <a:lnTo>
                  <a:pt x="5021922" y="11699"/>
                </a:lnTo>
                <a:lnTo>
                  <a:pt x="5106191" y="12020"/>
                </a:lnTo>
                <a:lnTo>
                  <a:pt x="5189182" y="12233"/>
                </a:lnTo>
                <a:lnTo>
                  <a:pt x="5271322" y="12375"/>
                </a:lnTo>
                <a:lnTo>
                  <a:pt x="5352186" y="12469"/>
                </a:lnTo>
                <a:lnTo>
                  <a:pt x="5432202" y="12533"/>
                </a:lnTo>
                <a:lnTo>
                  <a:pt x="5511649" y="12574"/>
                </a:lnTo>
                <a:lnTo>
                  <a:pt x="5589312" y="13308"/>
                </a:lnTo>
                <a:lnTo>
                  <a:pt x="5665781" y="14503"/>
                </a:lnTo>
                <a:lnTo>
                  <a:pt x="5741452" y="16005"/>
                </a:lnTo>
                <a:lnTo>
                  <a:pt x="5813068" y="19123"/>
                </a:lnTo>
                <a:lnTo>
                  <a:pt x="5881979" y="23318"/>
                </a:lnTo>
                <a:lnTo>
                  <a:pt x="5949086" y="28232"/>
                </a:lnTo>
                <a:lnTo>
                  <a:pt x="6012874" y="32919"/>
                </a:lnTo>
                <a:lnTo>
                  <a:pt x="6074449" y="37454"/>
                </a:lnTo>
                <a:lnTo>
                  <a:pt x="6134550" y="41889"/>
                </a:lnTo>
                <a:lnTo>
                  <a:pt x="6191550" y="46257"/>
                </a:lnTo>
                <a:lnTo>
                  <a:pt x="6246482" y="50580"/>
                </a:lnTo>
                <a:lnTo>
                  <a:pt x="6300038" y="54873"/>
                </a:lnTo>
                <a:lnTo>
                  <a:pt x="6349853" y="58440"/>
                </a:lnTo>
                <a:lnTo>
                  <a:pt x="6397175" y="61526"/>
                </a:lnTo>
                <a:lnTo>
                  <a:pt x="6442834" y="64286"/>
                </a:lnTo>
                <a:lnTo>
                  <a:pt x="6473272" y="66127"/>
                </a:lnTo>
                <a:lnTo>
                  <a:pt x="6534150" y="69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5" name="SMARTInkShape-Group745">
            <a:extLst>
              <a:ext uri="{FF2B5EF4-FFF2-40B4-BE49-F238E27FC236}">
                <a16:creationId xmlns:a16="http://schemas.microsoft.com/office/drawing/2014/main" xmlns="" id="{311815B2-672B-4EEA-8CA7-78B4D0F87BCC}"/>
              </a:ext>
            </a:extLst>
          </p:cNvPr>
          <p:cNvGrpSpPr/>
          <p:nvPr/>
        </p:nvGrpSpPr>
        <p:grpSpPr>
          <a:xfrm>
            <a:off x="10281533" y="628650"/>
            <a:ext cx="138818" cy="120651"/>
            <a:chOff x="10281533" y="628650"/>
            <a:chExt cx="138818" cy="120651"/>
          </a:xfrm>
        </p:grpSpPr>
        <p:sp>
          <p:nvSpPr>
            <p:cNvPr id="843" name="SMARTInkShape-3939">
              <a:extLst>
                <a:ext uri="{FF2B5EF4-FFF2-40B4-BE49-F238E27FC236}">
                  <a16:creationId xmlns:a16="http://schemas.microsoft.com/office/drawing/2014/main" xmlns="" id="{4CE66207-E927-4165-9D8B-0EFCE411FAA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281533" y="647700"/>
              <a:ext cx="138818" cy="95251"/>
            </a:xfrm>
            <a:custGeom>
              <a:avLst/>
              <a:gdLst/>
              <a:ahLst/>
              <a:cxnLst/>
              <a:rect l="0" t="0" r="0" b="0"/>
              <a:pathLst>
                <a:path w="138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6"/>
                  </a:lnTo>
                  <a:lnTo>
                    <a:pt x="440" y="1881"/>
                  </a:lnTo>
                  <a:lnTo>
                    <a:pt x="0" y="3371"/>
                  </a:lnTo>
                  <a:lnTo>
                    <a:pt x="2749" y="12209"/>
                  </a:lnTo>
                  <a:lnTo>
                    <a:pt x="21518" y="23765"/>
                  </a:lnTo>
                  <a:lnTo>
                    <a:pt x="59464" y="41017"/>
                  </a:lnTo>
                  <a:lnTo>
                    <a:pt x="88336" y="58014"/>
                  </a:lnTo>
                  <a:lnTo>
                    <a:pt x="138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940">
              <a:extLst>
                <a:ext uri="{FF2B5EF4-FFF2-40B4-BE49-F238E27FC236}">
                  <a16:creationId xmlns:a16="http://schemas.microsoft.com/office/drawing/2014/main" xmlns="" id="{B47852F9-641C-4631-9923-55FBDF45538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296037" y="628650"/>
              <a:ext cx="111614" cy="120651"/>
            </a:xfrm>
            <a:custGeom>
              <a:avLst/>
              <a:gdLst/>
              <a:ahLst/>
              <a:cxnLst/>
              <a:rect l="0" t="0" r="0" b="0"/>
              <a:pathLst>
                <a:path w="111614" h="120651">
                  <a:moveTo>
                    <a:pt x="111613" y="0"/>
                  </a:moveTo>
                  <a:lnTo>
                    <a:pt x="111613" y="0"/>
                  </a:lnTo>
                  <a:lnTo>
                    <a:pt x="88468" y="44192"/>
                  </a:lnTo>
                  <a:lnTo>
                    <a:pt x="70719" y="74189"/>
                  </a:lnTo>
                  <a:lnTo>
                    <a:pt x="59570" y="84949"/>
                  </a:lnTo>
                  <a:lnTo>
                    <a:pt x="45679" y="90672"/>
                  </a:lnTo>
                  <a:lnTo>
                    <a:pt x="38024" y="92198"/>
                  </a:lnTo>
                  <a:lnTo>
                    <a:pt x="25755" y="90130"/>
                  </a:lnTo>
                  <a:lnTo>
                    <a:pt x="15598" y="83802"/>
                  </a:lnTo>
                  <a:lnTo>
                    <a:pt x="0" y="66592"/>
                  </a:lnTo>
                  <a:lnTo>
                    <a:pt x="1222" y="66267"/>
                  </a:lnTo>
                  <a:lnTo>
                    <a:pt x="42163" y="69669"/>
                  </a:lnTo>
                  <a:lnTo>
                    <a:pt x="54641" y="66007"/>
                  </a:lnTo>
                  <a:lnTo>
                    <a:pt x="60933" y="63054"/>
                  </a:lnTo>
                  <a:lnTo>
                    <a:pt x="71684" y="52248"/>
                  </a:lnTo>
                  <a:lnTo>
                    <a:pt x="80462" y="36627"/>
                  </a:lnTo>
                  <a:lnTo>
                    <a:pt x="90830" y="3517"/>
                  </a:lnTo>
                  <a:lnTo>
                    <a:pt x="85428" y="43789"/>
                  </a:lnTo>
                  <a:lnTo>
                    <a:pt x="83394" y="82354"/>
                  </a:lnTo>
                  <a:lnTo>
                    <a:pt x="8621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746">
            <a:extLst>
              <a:ext uri="{FF2B5EF4-FFF2-40B4-BE49-F238E27FC236}">
                <a16:creationId xmlns:a16="http://schemas.microsoft.com/office/drawing/2014/main" xmlns="" id="{8F17FFE7-E58F-4A5B-8F5A-FC62739B1863}"/>
              </a:ext>
            </a:extLst>
          </p:cNvPr>
          <p:cNvGrpSpPr/>
          <p:nvPr/>
        </p:nvGrpSpPr>
        <p:grpSpPr>
          <a:xfrm>
            <a:off x="1035050" y="786105"/>
            <a:ext cx="825501" cy="339220"/>
            <a:chOff x="1035050" y="786105"/>
            <a:chExt cx="825501" cy="339220"/>
          </a:xfrm>
        </p:grpSpPr>
        <p:sp>
          <p:nvSpPr>
            <p:cNvPr id="846" name="SMARTInkShape-3941">
              <a:extLst>
                <a:ext uri="{FF2B5EF4-FFF2-40B4-BE49-F238E27FC236}">
                  <a16:creationId xmlns:a16="http://schemas.microsoft.com/office/drawing/2014/main" xmlns="" id="{41A047BD-3F47-4A10-AE77-C3951A9DB8E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93850" y="958850"/>
              <a:ext cx="266701" cy="49918"/>
            </a:xfrm>
            <a:custGeom>
              <a:avLst/>
              <a:gdLst/>
              <a:ahLst/>
              <a:cxnLst/>
              <a:rect l="0" t="0" r="0" b="0"/>
              <a:pathLst>
                <a:path w="266701" h="49918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411" y="48814"/>
                  </a:lnTo>
                  <a:lnTo>
                    <a:pt x="6742" y="49917"/>
                  </a:lnTo>
                  <a:lnTo>
                    <a:pt x="48421" y="40486"/>
                  </a:lnTo>
                  <a:lnTo>
                    <a:pt x="80787" y="33046"/>
                  </a:lnTo>
                  <a:lnTo>
                    <a:pt x="118220" y="23154"/>
                  </a:lnTo>
                  <a:lnTo>
                    <a:pt x="156964" y="13113"/>
                  </a:lnTo>
                  <a:lnTo>
                    <a:pt x="192999" y="6298"/>
                  </a:lnTo>
                  <a:lnTo>
                    <a:pt x="238278" y="1866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942">
              <a:extLst>
                <a:ext uri="{FF2B5EF4-FFF2-40B4-BE49-F238E27FC236}">
                  <a16:creationId xmlns:a16="http://schemas.microsoft.com/office/drawing/2014/main" xmlns="" id="{7810B462-1DA7-4B66-B664-5BA5B361F5A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49400" y="8826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3351" y="10205"/>
                  </a:lnTo>
                  <a:lnTo>
                    <a:pt x="87477" y="3337"/>
                  </a:lnTo>
                  <a:lnTo>
                    <a:pt x="130655" y="9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943">
              <a:extLst>
                <a:ext uri="{FF2B5EF4-FFF2-40B4-BE49-F238E27FC236}">
                  <a16:creationId xmlns:a16="http://schemas.microsoft.com/office/drawing/2014/main" xmlns="" id="{3187DC65-5495-46E9-A0EA-564EDA9E635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35050" y="786105"/>
              <a:ext cx="330201" cy="339220"/>
            </a:xfrm>
            <a:custGeom>
              <a:avLst/>
              <a:gdLst/>
              <a:ahLst/>
              <a:cxnLst/>
              <a:rect l="0" t="0" r="0" b="0"/>
              <a:pathLst>
                <a:path w="330201" h="339220">
                  <a:moveTo>
                    <a:pt x="0" y="52095"/>
                  </a:moveTo>
                  <a:lnTo>
                    <a:pt x="0" y="52095"/>
                  </a:lnTo>
                  <a:lnTo>
                    <a:pt x="0" y="42635"/>
                  </a:lnTo>
                  <a:lnTo>
                    <a:pt x="705" y="42261"/>
                  </a:lnTo>
                  <a:lnTo>
                    <a:pt x="1881" y="42717"/>
                  </a:lnTo>
                  <a:lnTo>
                    <a:pt x="8838" y="48518"/>
                  </a:lnTo>
                  <a:lnTo>
                    <a:pt x="22076" y="73783"/>
                  </a:lnTo>
                  <a:lnTo>
                    <a:pt x="34136" y="112535"/>
                  </a:lnTo>
                  <a:lnTo>
                    <a:pt x="42453" y="148337"/>
                  </a:lnTo>
                  <a:lnTo>
                    <a:pt x="50853" y="185886"/>
                  </a:lnTo>
                  <a:lnTo>
                    <a:pt x="59996" y="223035"/>
                  </a:lnTo>
                  <a:lnTo>
                    <a:pt x="71115" y="258361"/>
                  </a:lnTo>
                  <a:lnTo>
                    <a:pt x="85904" y="299870"/>
                  </a:lnTo>
                  <a:lnTo>
                    <a:pt x="100464" y="338847"/>
                  </a:lnTo>
                  <a:lnTo>
                    <a:pt x="100843" y="339219"/>
                  </a:lnTo>
                  <a:lnTo>
                    <a:pt x="101095" y="338761"/>
                  </a:lnTo>
                  <a:lnTo>
                    <a:pt x="108441" y="295902"/>
                  </a:lnTo>
                  <a:lnTo>
                    <a:pt x="112401" y="261348"/>
                  </a:lnTo>
                  <a:lnTo>
                    <a:pt x="116514" y="217769"/>
                  </a:lnTo>
                  <a:lnTo>
                    <a:pt x="122574" y="179585"/>
                  </a:lnTo>
                  <a:lnTo>
                    <a:pt x="132039" y="135966"/>
                  </a:lnTo>
                  <a:lnTo>
                    <a:pt x="139397" y="98522"/>
                  </a:lnTo>
                  <a:lnTo>
                    <a:pt x="140909" y="95746"/>
                  </a:lnTo>
                  <a:lnTo>
                    <a:pt x="142623" y="93896"/>
                  </a:lnTo>
                  <a:lnTo>
                    <a:pt x="144470" y="94073"/>
                  </a:lnTo>
                  <a:lnTo>
                    <a:pt x="148405" y="98033"/>
                  </a:lnTo>
                  <a:lnTo>
                    <a:pt x="172596" y="145581"/>
                  </a:lnTo>
                  <a:lnTo>
                    <a:pt x="190840" y="190567"/>
                  </a:lnTo>
                  <a:lnTo>
                    <a:pt x="203351" y="224410"/>
                  </a:lnTo>
                  <a:lnTo>
                    <a:pt x="221589" y="269114"/>
                  </a:lnTo>
                  <a:lnTo>
                    <a:pt x="245167" y="312923"/>
                  </a:lnTo>
                  <a:lnTo>
                    <a:pt x="253837" y="319713"/>
                  </a:lnTo>
                  <a:lnTo>
                    <a:pt x="258125" y="321524"/>
                  </a:lnTo>
                  <a:lnTo>
                    <a:pt x="262394" y="320614"/>
                  </a:lnTo>
                  <a:lnTo>
                    <a:pt x="270901" y="313959"/>
                  </a:lnTo>
                  <a:lnTo>
                    <a:pt x="283624" y="281457"/>
                  </a:lnTo>
                  <a:lnTo>
                    <a:pt x="290214" y="246226"/>
                  </a:lnTo>
                  <a:lnTo>
                    <a:pt x="296201" y="203287"/>
                  </a:lnTo>
                  <a:lnTo>
                    <a:pt x="299773" y="178995"/>
                  </a:lnTo>
                  <a:lnTo>
                    <a:pt x="303565" y="153628"/>
                  </a:lnTo>
                  <a:lnTo>
                    <a:pt x="309660" y="108510"/>
                  </a:lnTo>
                  <a:lnTo>
                    <a:pt x="314721" y="70113"/>
                  </a:lnTo>
                  <a:lnTo>
                    <a:pt x="320832" y="30779"/>
                  </a:lnTo>
                  <a:lnTo>
                    <a:pt x="323453" y="2085"/>
                  </a:lnTo>
                  <a:lnTo>
                    <a:pt x="324291" y="411"/>
                  </a:lnTo>
                  <a:lnTo>
                    <a:pt x="325555" y="0"/>
                  </a:lnTo>
                  <a:lnTo>
                    <a:pt x="330200" y="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8" name="SMARTInkShape-Group747">
            <a:extLst>
              <a:ext uri="{FF2B5EF4-FFF2-40B4-BE49-F238E27FC236}">
                <a16:creationId xmlns:a16="http://schemas.microsoft.com/office/drawing/2014/main" xmlns="" id="{BD18A60C-E8FB-443A-8C46-EDC60027CDDD}"/>
              </a:ext>
            </a:extLst>
          </p:cNvPr>
          <p:cNvGrpSpPr/>
          <p:nvPr/>
        </p:nvGrpSpPr>
        <p:grpSpPr>
          <a:xfrm>
            <a:off x="2269639" y="505252"/>
            <a:ext cx="1045062" cy="969545"/>
            <a:chOff x="2269639" y="505252"/>
            <a:chExt cx="1045062" cy="969545"/>
          </a:xfrm>
        </p:grpSpPr>
        <p:sp>
          <p:nvSpPr>
            <p:cNvPr id="850" name="SMARTInkShape-3944">
              <a:extLst>
                <a:ext uri="{FF2B5EF4-FFF2-40B4-BE49-F238E27FC236}">
                  <a16:creationId xmlns:a16="http://schemas.microsoft.com/office/drawing/2014/main" xmlns="" id="{FCC20AF1-4071-43E5-9A24-34A4D9017B7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30450" y="1092200"/>
              <a:ext cx="984251" cy="88901"/>
            </a:xfrm>
            <a:custGeom>
              <a:avLst/>
              <a:gdLst/>
              <a:ahLst/>
              <a:cxnLst/>
              <a:rect l="0" t="0" r="0" b="0"/>
              <a:pathLst>
                <a:path w="984251" h="88901">
                  <a:moveTo>
                    <a:pt x="0" y="88900"/>
                  </a:moveTo>
                  <a:lnTo>
                    <a:pt x="0" y="88900"/>
                  </a:lnTo>
                  <a:lnTo>
                    <a:pt x="44084" y="83125"/>
                  </a:lnTo>
                  <a:lnTo>
                    <a:pt x="87561" y="76691"/>
                  </a:lnTo>
                  <a:lnTo>
                    <a:pt x="119052" y="72294"/>
                  </a:lnTo>
                  <a:lnTo>
                    <a:pt x="156273" y="67246"/>
                  </a:lnTo>
                  <a:lnTo>
                    <a:pt x="197315" y="61764"/>
                  </a:lnTo>
                  <a:lnTo>
                    <a:pt x="245844" y="55993"/>
                  </a:lnTo>
                  <a:lnTo>
                    <a:pt x="299363" y="50028"/>
                  </a:lnTo>
                  <a:lnTo>
                    <a:pt x="356208" y="43936"/>
                  </a:lnTo>
                  <a:lnTo>
                    <a:pt x="417389" y="38463"/>
                  </a:lnTo>
                  <a:lnTo>
                    <a:pt x="481459" y="33403"/>
                  </a:lnTo>
                  <a:lnTo>
                    <a:pt x="547456" y="28619"/>
                  </a:lnTo>
                  <a:lnTo>
                    <a:pt x="612621" y="24723"/>
                  </a:lnTo>
                  <a:lnTo>
                    <a:pt x="677230" y="21421"/>
                  </a:lnTo>
                  <a:lnTo>
                    <a:pt x="741470" y="18514"/>
                  </a:lnTo>
                  <a:lnTo>
                    <a:pt x="795586" y="15870"/>
                  </a:lnTo>
                  <a:lnTo>
                    <a:pt x="842951" y="13403"/>
                  </a:lnTo>
                  <a:lnTo>
                    <a:pt x="885817" y="11052"/>
                  </a:lnTo>
                  <a:lnTo>
                    <a:pt x="916512" y="8779"/>
                  </a:lnTo>
                  <a:lnTo>
                    <a:pt x="956261" y="4372"/>
                  </a:lnTo>
                  <a:lnTo>
                    <a:pt x="98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945">
              <a:extLst>
                <a:ext uri="{FF2B5EF4-FFF2-40B4-BE49-F238E27FC236}">
                  <a16:creationId xmlns:a16="http://schemas.microsoft.com/office/drawing/2014/main" xmlns="" id="{099D8F4E-D573-447D-BFB4-7B175E02F8D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76752" y="927100"/>
              <a:ext cx="99257" cy="71348"/>
            </a:xfrm>
            <a:custGeom>
              <a:avLst/>
              <a:gdLst/>
              <a:ahLst/>
              <a:cxnLst/>
              <a:rect l="0" t="0" r="0" b="0"/>
              <a:pathLst>
                <a:path w="99257" h="71348">
                  <a:moveTo>
                    <a:pt x="61748" y="19050"/>
                  </a:moveTo>
                  <a:lnTo>
                    <a:pt x="61748" y="19050"/>
                  </a:lnTo>
                  <a:lnTo>
                    <a:pt x="61748" y="12308"/>
                  </a:lnTo>
                  <a:lnTo>
                    <a:pt x="60336" y="9616"/>
                  </a:lnTo>
                  <a:lnTo>
                    <a:pt x="55006" y="4744"/>
                  </a:lnTo>
                  <a:lnTo>
                    <a:pt x="49815" y="2108"/>
                  </a:lnTo>
                  <a:lnTo>
                    <a:pt x="47443" y="1406"/>
                  </a:lnTo>
                  <a:lnTo>
                    <a:pt x="30620" y="7158"/>
                  </a:lnTo>
                  <a:lnTo>
                    <a:pt x="14503" y="21171"/>
                  </a:lnTo>
                  <a:lnTo>
                    <a:pt x="4162" y="38728"/>
                  </a:lnTo>
                  <a:lnTo>
                    <a:pt x="0" y="57336"/>
                  </a:lnTo>
                  <a:lnTo>
                    <a:pt x="2944" y="62213"/>
                  </a:lnTo>
                  <a:lnTo>
                    <a:pt x="15622" y="69513"/>
                  </a:lnTo>
                  <a:lnTo>
                    <a:pt x="33016" y="71347"/>
                  </a:lnTo>
                  <a:lnTo>
                    <a:pt x="52506" y="68398"/>
                  </a:lnTo>
                  <a:lnTo>
                    <a:pt x="81195" y="54838"/>
                  </a:lnTo>
                  <a:lnTo>
                    <a:pt x="94145" y="43423"/>
                  </a:lnTo>
                  <a:lnTo>
                    <a:pt x="97457" y="37415"/>
                  </a:lnTo>
                  <a:lnTo>
                    <a:pt x="99256" y="25096"/>
                  </a:lnTo>
                  <a:lnTo>
                    <a:pt x="96631" y="19553"/>
                  </a:lnTo>
                  <a:lnTo>
                    <a:pt x="86188" y="9631"/>
                  </a:lnTo>
                  <a:lnTo>
                    <a:pt x="72140" y="4280"/>
                  </a:lnTo>
                  <a:lnTo>
                    <a:pt x="49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946">
              <a:extLst>
                <a:ext uri="{FF2B5EF4-FFF2-40B4-BE49-F238E27FC236}">
                  <a16:creationId xmlns:a16="http://schemas.microsoft.com/office/drawing/2014/main" xmlns="" id="{0E739B53-67D0-4A8A-B0CC-0093150CEC8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970740" y="670175"/>
              <a:ext cx="236011" cy="280171"/>
            </a:xfrm>
            <a:custGeom>
              <a:avLst/>
              <a:gdLst/>
              <a:ahLst/>
              <a:cxnLst/>
              <a:rect l="0" t="0" r="0" b="0"/>
              <a:pathLst>
                <a:path w="236011" h="280171">
                  <a:moveTo>
                    <a:pt x="102660" y="85475"/>
                  </a:moveTo>
                  <a:lnTo>
                    <a:pt x="102660" y="85475"/>
                  </a:lnTo>
                  <a:lnTo>
                    <a:pt x="101954" y="75336"/>
                  </a:lnTo>
                  <a:lnTo>
                    <a:pt x="97590" y="64518"/>
                  </a:lnTo>
                  <a:lnTo>
                    <a:pt x="93822" y="58992"/>
                  </a:lnTo>
                  <a:lnTo>
                    <a:pt x="90418" y="57942"/>
                  </a:lnTo>
                  <a:lnTo>
                    <a:pt x="80991" y="58657"/>
                  </a:lnTo>
                  <a:lnTo>
                    <a:pt x="57042" y="73139"/>
                  </a:lnTo>
                  <a:lnTo>
                    <a:pt x="34346" y="98675"/>
                  </a:lnTo>
                  <a:lnTo>
                    <a:pt x="9124" y="144683"/>
                  </a:lnTo>
                  <a:lnTo>
                    <a:pt x="0" y="184784"/>
                  </a:lnTo>
                  <a:lnTo>
                    <a:pt x="1843" y="218930"/>
                  </a:lnTo>
                  <a:lnTo>
                    <a:pt x="14751" y="254228"/>
                  </a:lnTo>
                  <a:lnTo>
                    <a:pt x="23373" y="267015"/>
                  </a:lnTo>
                  <a:lnTo>
                    <a:pt x="34260" y="275050"/>
                  </a:lnTo>
                  <a:lnTo>
                    <a:pt x="59031" y="280170"/>
                  </a:lnTo>
                  <a:lnTo>
                    <a:pt x="67224" y="278066"/>
                  </a:lnTo>
                  <a:lnTo>
                    <a:pt x="89573" y="261621"/>
                  </a:lnTo>
                  <a:lnTo>
                    <a:pt x="133775" y="215820"/>
                  </a:lnTo>
                  <a:lnTo>
                    <a:pt x="157741" y="176464"/>
                  </a:lnTo>
                  <a:lnTo>
                    <a:pt x="174876" y="136894"/>
                  </a:lnTo>
                  <a:lnTo>
                    <a:pt x="182148" y="98358"/>
                  </a:lnTo>
                  <a:lnTo>
                    <a:pt x="180932" y="60129"/>
                  </a:lnTo>
                  <a:lnTo>
                    <a:pt x="176103" y="28733"/>
                  </a:lnTo>
                  <a:lnTo>
                    <a:pt x="166581" y="14160"/>
                  </a:lnTo>
                  <a:lnTo>
                    <a:pt x="160090" y="8298"/>
                  </a:lnTo>
                  <a:lnTo>
                    <a:pt x="141590" y="1785"/>
                  </a:lnTo>
                  <a:lnTo>
                    <a:pt x="109256" y="0"/>
                  </a:lnTo>
                  <a:lnTo>
                    <a:pt x="89364" y="3036"/>
                  </a:lnTo>
                  <a:lnTo>
                    <a:pt x="65559" y="13384"/>
                  </a:lnTo>
                  <a:lnTo>
                    <a:pt x="49247" y="23801"/>
                  </a:lnTo>
                  <a:lnTo>
                    <a:pt x="38234" y="37368"/>
                  </a:lnTo>
                  <a:lnTo>
                    <a:pt x="34309" y="44937"/>
                  </a:lnTo>
                  <a:lnTo>
                    <a:pt x="31830" y="60873"/>
                  </a:lnTo>
                  <a:lnTo>
                    <a:pt x="32157" y="69074"/>
                  </a:lnTo>
                  <a:lnTo>
                    <a:pt x="40046" y="83830"/>
                  </a:lnTo>
                  <a:lnTo>
                    <a:pt x="46100" y="90728"/>
                  </a:lnTo>
                  <a:lnTo>
                    <a:pt x="62235" y="100275"/>
                  </a:lnTo>
                  <a:lnTo>
                    <a:pt x="81871" y="106164"/>
                  </a:lnTo>
                  <a:lnTo>
                    <a:pt x="128971" y="108063"/>
                  </a:lnTo>
                  <a:lnTo>
                    <a:pt x="172298" y="101853"/>
                  </a:lnTo>
                  <a:lnTo>
                    <a:pt x="214772" y="88607"/>
                  </a:lnTo>
                  <a:lnTo>
                    <a:pt x="236010" y="85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947">
              <a:extLst>
                <a:ext uri="{FF2B5EF4-FFF2-40B4-BE49-F238E27FC236}">
                  <a16:creationId xmlns:a16="http://schemas.microsoft.com/office/drawing/2014/main" xmlns="" id="{68C4B68C-2D01-4CE7-B334-9051F3CDD8A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54300" y="8572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22912"/>
                  </a:lnTo>
                  <a:lnTo>
                    <a:pt x="78037" y="16823"/>
                  </a:lnTo>
                  <a:lnTo>
                    <a:pt x="122684" y="10551"/>
                  </a:lnTo>
                  <a:lnTo>
                    <a:pt x="168350" y="281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948">
              <a:extLst>
                <a:ext uri="{FF2B5EF4-FFF2-40B4-BE49-F238E27FC236}">
                  <a16:creationId xmlns:a16="http://schemas.microsoft.com/office/drawing/2014/main" xmlns="" id="{293D0EEE-0EE5-41AF-B631-37B0303EB9D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79910" y="505252"/>
              <a:ext cx="177541" cy="123399"/>
            </a:xfrm>
            <a:custGeom>
              <a:avLst/>
              <a:gdLst/>
              <a:ahLst/>
              <a:cxnLst/>
              <a:rect l="0" t="0" r="0" b="0"/>
              <a:pathLst>
                <a:path w="177541" h="123399">
                  <a:moveTo>
                    <a:pt x="6090" y="34498"/>
                  </a:moveTo>
                  <a:lnTo>
                    <a:pt x="6090" y="34498"/>
                  </a:lnTo>
                  <a:lnTo>
                    <a:pt x="2719" y="31127"/>
                  </a:lnTo>
                  <a:lnTo>
                    <a:pt x="2432" y="29428"/>
                  </a:lnTo>
                  <a:lnTo>
                    <a:pt x="2945" y="27590"/>
                  </a:lnTo>
                  <a:lnTo>
                    <a:pt x="3994" y="25660"/>
                  </a:lnTo>
                  <a:lnTo>
                    <a:pt x="4692" y="25078"/>
                  </a:lnTo>
                  <a:lnTo>
                    <a:pt x="5158" y="25396"/>
                  </a:lnTo>
                  <a:lnTo>
                    <a:pt x="5469" y="26313"/>
                  </a:lnTo>
                  <a:lnTo>
                    <a:pt x="5348" y="64898"/>
                  </a:lnTo>
                  <a:lnTo>
                    <a:pt x="0" y="95948"/>
                  </a:lnTo>
                  <a:lnTo>
                    <a:pt x="11997" y="50882"/>
                  </a:lnTo>
                  <a:lnTo>
                    <a:pt x="34569" y="4503"/>
                  </a:lnTo>
                  <a:lnTo>
                    <a:pt x="39444" y="0"/>
                  </a:lnTo>
                  <a:lnTo>
                    <a:pt x="41026" y="211"/>
                  </a:lnTo>
                  <a:lnTo>
                    <a:pt x="42080" y="1762"/>
                  </a:lnTo>
                  <a:lnTo>
                    <a:pt x="44663" y="7954"/>
                  </a:lnTo>
                  <a:lnTo>
                    <a:pt x="76773" y="54410"/>
                  </a:lnTo>
                  <a:lnTo>
                    <a:pt x="109211" y="90925"/>
                  </a:lnTo>
                  <a:lnTo>
                    <a:pt x="136912" y="109073"/>
                  </a:lnTo>
                  <a:lnTo>
                    <a:pt x="177540" y="12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949">
              <a:extLst>
                <a:ext uri="{FF2B5EF4-FFF2-40B4-BE49-F238E27FC236}">
                  <a16:creationId xmlns:a16="http://schemas.microsoft.com/office/drawing/2014/main" xmlns="" id="{05F56B5E-94B0-44D4-ABB9-E23192A9928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69639" y="704764"/>
              <a:ext cx="238612" cy="269628"/>
            </a:xfrm>
            <a:custGeom>
              <a:avLst/>
              <a:gdLst/>
              <a:ahLst/>
              <a:cxnLst/>
              <a:rect l="0" t="0" r="0" b="0"/>
              <a:pathLst>
                <a:path w="238612" h="269628">
                  <a:moveTo>
                    <a:pt x="117961" y="31836"/>
                  </a:moveTo>
                  <a:lnTo>
                    <a:pt x="117961" y="31836"/>
                  </a:lnTo>
                  <a:lnTo>
                    <a:pt x="109123" y="17530"/>
                  </a:lnTo>
                  <a:lnTo>
                    <a:pt x="103034" y="10821"/>
                  </a:lnTo>
                  <a:lnTo>
                    <a:pt x="95099" y="8385"/>
                  </a:lnTo>
                  <a:lnTo>
                    <a:pt x="90020" y="7735"/>
                  </a:lnTo>
                  <a:lnTo>
                    <a:pt x="76850" y="12658"/>
                  </a:lnTo>
                  <a:lnTo>
                    <a:pt x="61590" y="23312"/>
                  </a:lnTo>
                  <a:lnTo>
                    <a:pt x="37837" y="50556"/>
                  </a:lnTo>
                  <a:lnTo>
                    <a:pt x="17785" y="89986"/>
                  </a:lnTo>
                  <a:lnTo>
                    <a:pt x="4005" y="136398"/>
                  </a:lnTo>
                  <a:lnTo>
                    <a:pt x="0" y="181037"/>
                  </a:lnTo>
                  <a:lnTo>
                    <a:pt x="3674" y="219977"/>
                  </a:lnTo>
                  <a:lnTo>
                    <a:pt x="9782" y="240573"/>
                  </a:lnTo>
                  <a:lnTo>
                    <a:pt x="19081" y="255371"/>
                  </a:lnTo>
                  <a:lnTo>
                    <a:pt x="24524" y="261293"/>
                  </a:lnTo>
                  <a:lnTo>
                    <a:pt x="39980" y="267872"/>
                  </a:lnTo>
                  <a:lnTo>
                    <a:pt x="49040" y="269627"/>
                  </a:lnTo>
                  <a:lnTo>
                    <a:pt x="85389" y="261983"/>
                  </a:lnTo>
                  <a:lnTo>
                    <a:pt x="131073" y="235368"/>
                  </a:lnTo>
                  <a:lnTo>
                    <a:pt x="157751" y="210518"/>
                  </a:lnTo>
                  <a:lnTo>
                    <a:pt x="180123" y="168993"/>
                  </a:lnTo>
                  <a:lnTo>
                    <a:pt x="191883" y="132682"/>
                  </a:lnTo>
                  <a:lnTo>
                    <a:pt x="196073" y="93231"/>
                  </a:lnTo>
                  <a:lnTo>
                    <a:pt x="192894" y="66178"/>
                  </a:lnTo>
                  <a:lnTo>
                    <a:pt x="184426" y="42396"/>
                  </a:lnTo>
                  <a:lnTo>
                    <a:pt x="171725" y="25711"/>
                  </a:lnTo>
                  <a:lnTo>
                    <a:pt x="155262" y="13591"/>
                  </a:lnTo>
                  <a:lnTo>
                    <a:pt x="133833" y="3501"/>
                  </a:lnTo>
                  <a:lnTo>
                    <a:pt x="97970" y="0"/>
                  </a:lnTo>
                  <a:lnTo>
                    <a:pt x="60532" y="6803"/>
                  </a:lnTo>
                  <a:lnTo>
                    <a:pt x="32741" y="21126"/>
                  </a:lnTo>
                  <a:lnTo>
                    <a:pt x="23641" y="30839"/>
                  </a:lnTo>
                  <a:lnTo>
                    <a:pt x="21214" y="35405"/>
                  </a:lnTo>
                  <a:lnTo>
                    <a:pt x="20400" y="46122"/>
                  </a:lnTo>
                  <a:lnTo>
                    <a:pt x="21170" y="51943"/>
                  </a:lnTo>
                  <a:lnTo>
                    <a:pt x="31433" y="64056"/>
                  </a:lnTo>
                  <a:lnTo>
                    <a:pt x="48460" y="75084"/>
                  </a:lnTo>
                  <a:lnTo>
                    <a:pt x="83257" y="84553"/>
                  </a:lnTo>
                  <a:lnTo>
                    <a:pt x="129394" y="86967"/>
                  </a:lnTo>
                  <a:lnTo>
                    <a:pt x="164670" y="85031"/>
                  </a:lnTo>
                  <a:lnTo>
                    <a:pt x="206746" y="79975"/>
                  </a:lnTo>
                  <a:lnTo>
                    <a:pt x="222803" y="74162"/>
                  </a:lnTo>
                  <a:lnTo>
                    <a:pt x="238611" y="63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950">
              <a:extLst>
                <a:ext uri="{FF2B5EF4-FFF2-40B4-BE49-F238E27FC236}">
                  <a16:creationId xmlns:a16="http://schemas.microsoft.com/office/drawing/2014/main" xmlns="" id="{1A51D640-AC07-45B6-B8B7-0850E973B2C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639231" y="1286917"/>
              <a:ext cx="103386" cy="187880"/>
            </a:xfrm>
            <a:custGeom>
              <a:avLst/>
              <a:gdLst/>
              <a:ahLst/>
              <a:cxnLst/>
              <a:rect l="0" t="0" r="0" b="0"/>
              <a:pathLst>
                <a:path w="103386" h="187880">
                  <a:moveTo>
                    <a:pt x="84919" y="27533"/>
                  </a:moveTo>
                  <a:lnTo>
                    <a:pt x="84919" y="27533"/>
                  </a:lnTo>
                  <a:lnTo>
                    <a:pt x="76081" y="9856"/>
                  </a:lnTo>
                  <a:lnTo>
                    <a:pt x="70172" y="3684"/>
                  </a:lnTo>
                  <a:lnTo>
                    <a:pt x="66621" y="1050"/>
                  </a:lnTo>
                  <a:lnTo>
                    <a:pt x="62137" y="0"/>
                  </a:lnTo>
                  <a:lnTo>
                    <a:pt x="51511" y="715"/>
                  </a:lnTo>
                  <a:lnTo>
                    <a:pt x="30257" y="11826"/>
                  </a:lnTo>
                  <a:lnTo>
                    <a:pt x="9456" y="28523"/>
                  </a:lnTo>
                  <a:lnTo>
                    <a:pt x="1991" y="42555"/>
                  </a:lnTo>
                  <a:lnTo>
                    <a:pt x="0" y="50247"/>
                  </a:lnTo>
                  <a:lnTo>
                    <a:pt x="84" y="56787"/>
                  </a:lnTo>
                  <a:lnTo>
                    <a:pt x="3940" y="67816"/>
                  </a:lnTo>
                  <a:lnTo>
                    <a:pt x="47024" y="107296"/>
                  </a:lnTo>
                  <a:lnTo>
                    <a:pt x="92280" y="136440"/>
                  </a:lnTo>
                  <a:lnTo>
                    <a:pt x="98293" y="142471"/>
                  </a:lnTo>
                  <a:lnTo>
                    <a:pt x="101596" y="147903"/>
                  </a:lnTo>
                  <a:lnTo>
                    <a:pt x="103093" y="152935"/>
                  </a:lnTo>
                  <a:lnTo>
                    <a:pt x="103385" y="157701"/>
                  </a:lnTo>
                  <a:lnTo>
                    <a:pt x="100052" y="162995"/>
                  </a:lnTo>
                  <a:lnTo>
                    <a:pt x="86941" y="174522"/>
                  </a:lnTo>
                  <a:lnTo>
                    <a:pt x="63097" y="186169"/>
                  </a:lnTo>
                  <a:lnTo>
                    <a:pt x="48409" y="187879"/>
                  </a:lnTo>
                  <a:lnTo>
                    <a:pt x="41529" y="187347"/>
                  </a:lnTo>
                  <a:lnTo>
                    <a:pt x="36237" y="184876"/>
                  </a:lnTo>
                  <a:lnTo>
                    <a:pt x="28475" y="176485"/>
                  </a:lnTo>
                  <a:lnTo>
                    <a:pt x="27534" y="170579"/>
                  </a:lnTo>
                  <a:lnTo>
                    <a:pt x="34119" y="14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951">
              <a:extLst>
                <a:ext uri="{FF2B5EF4-FFF2-40B4-BE49-F238E27FC236}">
                  <a16:creationId xmlns:a16="http://schemas.microsoft.com/office/drawing/2014/main" xmlns="" id="{7EA958CB-5978-41F4-80DC-8A3EB26621A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55562" y="1306246"/>
              <a:ext cx="209889" cy="145920"/>
            </a:xfrm>
            <a:custGeom>
              <a:avLst/>
              <a:gdLst/>
              <a:ahLst/>
              <a:cxnLst/>
              <a:rect l="0" t="0" r="0" b="0"/>
              <a:pathLst>
                <a:path w="209889" h="145920">
                  <a:moveTo>
                    <a:pt x="44788" y="59004"/>
                  </a:moveTo>
                  <a:lnTo>
                    <a:pt x="44788" y="59004"/>
                  </a:lnTo>
                  <a:lnTo>
                    <a:pt x="39321" y="69939"/>
                  </a:lnTo>
                  <a:lnTo>
                    <a:pt x="44475" y="70919"/>
                  </a:lnTo>
                  <a:lnTo>
                    <a:pt x="48812" y="71181"/>
                  </a:lnTo>
                  <a:lnTo>
                    <a:pt x="71772" y="64807"/>
                  </a:lnTo>
                  <a:lnTo>
                    <a:pt x="97547" y="47239"/>
                  </a:lnTo>
                  <a:lnTo>
                    <a:pt x="116316" y="27531"/>
                  </a:lnTo>
                  <a:lnTo>
                    <a:pt x="122439" y="16559"/>
                  </a:lnTo>
                  <a:lnTo>
                    <a:pt x="124072" y="11657"/>
                  </a:lnTo>
                  <a:lnTo>
                    <a:pt x="123044" y="7684"/>
                  </a:lnTo>
                  <a:lnTo>
                    <a:pt x="120242" y="4329"/>
                  </a:lnTo>
                  <a:lnTo>
                    <a:pt x="116257" y="1388"/>
                  </a:lnTo>
                  <a:lnTo>
                    <a:pt x="102422" y="0"/>
                  </a:lnTo>
                  <a:lnTo>
                    <a:pt x="93794" y="618"/>
                  </a:lnTo>
                  <a:lnTo>
                    <a:pt x="61425" y="14972"/>
                  </a:lnTo>
                  <a:lnTo>
                    <a:pt x="28394" y="40470"/>
                  </a:lnTo>
                  <a:lnTo>
                    <a:pt x="3006" y="77109"/>
                  </a:lnTo>
                  <a:lnTo>
                    <a:pt x="0" y="88713"/>
                  </a:lnTo>
                  <a:lnTo>
                    <a:pt x="2305" y="109132"/>
                  </a:lnTo>
                  <a:lnTo>
                    <a:pt x="8704" y="117117"/>
                  </a:lnTo>
                  <a:lnTo>
                    <a:pt x="28986" y="129752"/>
                  </a:lnTo>
                  <a:lnTo>
                    <a:pt x="74913" y="141428"/>
                  </a:lnTo>
                  <a:lnTo>
                    <a:pt x="110388" y="145026"/>
                  </a:lnTo>
                  <a:lnTo>
                    <a:pt x="145910" y="145919"/>
                  </a:lnTo>
                  <a:lnTo>
                    <a:pt x="188737" y="143161"/>
                  </a:lnTo>
                  <a:lnTo>
                    <a:pt x="209888" y="14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5" name="SMARTInkShape-Group748">
            <a:extLst>
              <a:ext uri="{FF2B5EF4-FFF2-40B4-BE49-F238E27FC236}">
                <a16:creationId xmlns:a16="http://schemas.microsoft.com/office/drawing/2014/main" xmlns="" id="{309C8C5E-D5DD-40F9-9282-67341E8E0E87}"/>
              </a:ext>
            </a:extLst>
          </p:cNvPr>
          <p:cNvGrpSpPr/>
          <p:nvPr/>
        </p:nvGrpSpPr>
        <p:grpSpPr>
          <a:xfrm>
            <a:off x="1333584" y="1928347"/>
            <a:ext cx="850817" cy="493598"/>
            <a:chOff x="1333584" y="1928347"/>
            <a:chExt cx="850817" cy="493598"/>
          </a:xfrm>
        </p:grpSpPr>
        <p:sp>
          <p:nvSpPr>
            <p:cNvPr id="859" name="SMARTInkShape-3952">
              <a:extLst>
                <a:ext uri="{FF2B5EF4-FFF2-40B4-BE49-F238E27FC236}">
                  <a16:creationId xmlns:a16="http://schemas.microsoft.com/office/drawing/2014/main" xmlns="" id="{D2053077-5BFB-4114-B076-08758A00D8A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81383" y="2155342"/>
              <a:ext cx="43520" cy="266603"/>
            </a:xfrm>
            <a:custGeom>
              <a:avLst/>
              <a:gdLst/>
              <a:ahLst/>
              <a:cxnLst/>
              <a:rect l="0" t="0" r="0" b="0"/>
              <a:pathLst>
                <a:path w="43520" h="266603">
                  <a:moveTo>
                    <a:pt x="7717" y="3658"/>
                  </a:moveTo>
                  <a:lnTo>
                    <a:pt x="7717" y="3658"/>
                  </a:lnTo>
                  <a:lnTo>
                    <a:pt x="7717" y="287"/>
                  </a:lnTo>
                  <a:lnTo>
                    <a:pt x="8423" y="0"/>
                  </a:lnTo>
                  <a:lnTo>
                    <a:pt x="11088" y="1562"/>
                  </a:lnTo>
                  <a:lnTo>
                    <a:pt x="26015" y="47666"/>
                  </a:lnTo>
                  <a:lnTo>
                    <a:pt x="37755" y="88350"/>
                  </a:lnTo>
                  <a:lnTo>
                    <a:pt x="42233" y="121732"/>
                  </a:lnTo>
                  <a:lnTo>
                    <a:pt x="43519" y="157030"/>
                  </a:lnTo>
                  <a:lnTo>
                    <a:pt x="41738" y="191533"/>
                  </a:lnTo>
                  <a:lnTo>
                    <a:pt x="33398" y="235949"/>
                  </a:lnTo>
                  <a:lnTo>
                    <a:pt x="21990" y="262436"/>
                  </a:lnTo>
                  <a:lnTo>
                    <a:pt x="17938" y="265782"/>
                  </a:lnTo>
                  <a:lnTo>
                    <a:pt x="13825" y="266602"/>
                  </a:lnTo>
                  <a:lnTo>
                    <a:pt x="9673" y="265737"/>
                  </a:lnTo>
                  <a:lnTo>
                    <a:pt x="6198" y="260928"/>
                  </a:lnTo>
                  <a:lnTo>
                    <a:pt x="457" y="244294"/>
                  </a:lnTo>
                  <a:lnTo>
                    <a:pt x="0" y="197646"/>
                  </a:lnTo>
                  <a:lnTo>
                    <a:pt x="1367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953">
              <a:extLst>
                <a:ext uri="{FF2B5EF4-FFF2-40B4-BE49-F238E27FC236}">
                  <a16:creationId xmlns:a16="http://schemas.microsoft.com/office/drawing/2014/main" xmlns="" id="{80911388-04A9-4E03-AE7A-D7D86AC8BDC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524000" y="2145769"/>
              <a:ext cx="107951" cy="112089"/>
            </a:xfrm>
            <a:custGeom>
              <a:avLst/>
              <a:gdLst/>
              <a:ahLst/>
              <a:cxnLst/>
              <a:rect l="0" t="0" r="0" b="0"/>
              <a:pathLst>
                <a:path w="107951" h="112089">
                  <a:moveTo>
                    <a:pt x="0" y="64031"/>
                  </a:moveTo>
                  <a:lnTo>
                    <a:pt x="0" y="64031"/>
                  </a:lnTo>
                  <a:lnTo>
                    <a:pt x="10113" y="64031"/>
                  </a:lnTo>
                  <a:lnTo>
                    <a:pt x="26515" y="57289"/>
                  </a:lnTo>
                  <a:lnTo>
                    <a:pt x="44780" y="46354"/>
                  </a:lnTo>
                  <a:lnTo>
                    <a:pt x="53534" y="36419"/>
                  </a:lnTo>
                  <a:lnTo>
                    <a:pt x="59070" y="24948"/>
                  </a:lnTo>
                  <a:lnTo>
                    <a:pt x="61532" y="12794"/>
                  </a:lnTo>
                  <a:lnTo>
                    <a:pt x="60777" y="8001"/>
                  </a:lnTo>
                  <a:lnTo>
                    <a:pt x="58862" y="4100"/>
                  </a:lnTo>
                  <a:lnTo>
                    <a:pt x="56174" y="794"/>
                  </a:lnTo>
                  <a:lnTo>
                    <a:pt x="51561" y="0"/>
                  </a:lnTo>
                  <a:lnTo>
                    <a:pt x="38909" y="2882"/>
                  </a:lnTo>
                  <a:lnTo>
                    <a:pt x="25759" y="12630"/>
                  </a:lnTo>
                  <a:lnTo>
                    <a:pt x="14271" y="27075"/>
                  </a:lnTo>
                  <a:lnTo>
                    <a:pt x="6813" y="45254"/>
                  </a:lnTo>
                  <a:lnTo>
                    <a:pt x="4910" y="63212"/>
                  </a:lnTo>
                  <a:lnTo>
                    <a:pt x="7121" y="79189"/>
                  </a:lnTo>
                  <a:lnTo>
                    <a:pt x="12807" y="90994"/>
                  </a:lnTo>
                  <a:lnTo>
                    <a:pt x="27313" y="105573"/>
                  </a:lnTo>
                  <a:lnTo>
                    <a:pt x="37069" y="110716"/>
                  </a:lnTo>
                  <a:lnTo>
                    <a:pt x="41646" y="112088"/>
                  </a:lnTo>
                  <a:lnTo>
                    <a:pt x="61572" y="110647"/>
                  </a:lnTo>
                  <a:lnTo>
                    <a:pt x="107950" y="8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954">
              <a:extLst>
                <a:ext uri="{FF2B5EF4-FFF2-40B4-BE49-F238E27FC236}">
                  <a16:creationId xmlns:a16="http://schemas.microsoft.com/office/drawing/2014/main" xmlns="" id="{2405880D-7F60-4CDE-BA8A-DF2E462C2C3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33584" y="1978350"/>
              <a:ext cx="146325" cy="352134"/>
            </a:xfrm>
            <a:custGeom>
              <a:avLst/>
              <a:gdLst/>
              <a:ahLst/>
              <a:cxnLst/>
              <a:rect l="0" t="0" r="0" b="0"/>
              <a:pathLst>
                <a:path w="146325" h="352134">
                  <a:moveTo>
                    <a:pt x="12616" y="117150"/>
                  </a:moveTo>
                  <a:lnTo>
                    <a:pt x="12616" y="117150"/>
                  </a:lnTo>
                  <a:lnTo>
                    <a:pt x="9245" y="151682"/>
                  </a:lnTo>
                  <a:lnTo>
                    <a:pt x="7149" y="197937"/>
                  </a:lnTo>
                  <a:lnTo>
                    <a:pt x="4777" y="233489"/>
                  </a:lnTo>
                  <a:lnTo>
                    <a:pt x="2076" y="269045"/>
                  </a:lnTo>
                  <a:lnTo>
                    <a:pt x="556" y="314713"/>
                  </a:lnTo>
                  <a:lnTo>
                    <a:pt x="0" y="352133"/>
                  </a:lnTo>
                  <a:lnTo>
                    <a:pt x="3294" y="305687"/>
                  </a:lnTo>
                  <a:lnTo>
                    <a:pt x="6827" y="266561"/>
                  </a:lnTo>
                  <a:lnTo>
                    <a:pt x="8756" y="244274"/>
                  </a:lnTo>
                  <a:lnTo>
                    <a:pt x="11454" y="218833"/>
                  </a:lnTo>
                  <a:lnTo>
                    <a:pt x="14663" y="191288"/>
                  </a:lnTo>
                  <a:lnTo>
                    <a:pt x="18214" y="162342"/>
                  </a:lnTo>
                  <a:lnTo>
                    <a:pt x="24109" y="135284"/>
                  </a:lnTo>
                  <a:lnTo>
                    <a:pt x="31567" y="109484"/>
                  </a:lnTo>
                  <a:lnTo>
                    <a:pt x="49261" y="63648"/>
                  </a:lnTo>
                  <a:lnTo>
                    <a:pt x="78350" y="17572"/>
                  </a:lnTo>
                  <a:lnTo>
                    <a:pt x="96394" y="2808"/>
                  </a:lnTo>
                  <a:lnTo>
                    <a:pt x="104451" y="0"/>
                  </a:lnTo>
                  <a:lnTo>
                    <a:pt x="119048" y="642"/>
                  </a:lnTo>
                  <a:lnTo>
                    <a:pt x="125199" y="7023"/>
                  </a:lnTo>
                  <a:lnTo>
                    <a:pt x="139891" y="42970"/>
                  </a:lnTo>
                  <a:lnTo>
                    <a:pt x="146324" y="73363"/>
                  </a:lnTo>
                  <a:lnTo>
                    <a:pt x="144008" y="107567"/>
                  </a:lnTo>
                  <a:lnTo>
                    <a:pt x="135218" y="141819"/>
                  </a:lnTo>
                  <a:lnTo>
                    <a:pt x="113697" y="182785"/>
                  </a:lnTo>
                  <a:lnTo>
                    <a:pt x="95170" y="201354"/>
                  </a:lnTo>
                  <a:lnTo>
                    <a:pt x="75177" y="211019"/>
                  </a:lnTo>
                  <a:lnTo>
                    <a:pt x="55238" y="214608"/>
                  </a:lnTo>
                  <a:lnTo>
                    <a:pt x="30262" y="212662"/>
                  </a:lnTo>
                  <a:lnTo>
                    <a:pt x="15079" y="207060"/>
                  </a:lnTo>
                  <a:lnTo>
                    <a:pt x="23947" y="213436"/>
                  </a:lnTo>
                  <a:lnTo>
                    <a:pt x="63278" y="255568"/>
                  </a:lnTo>
                  <a:lnTo>
                    <a:pt x="109268" y="293805"/>
                  </a:lnTo>
                  <a:lnTo>
                    <a:pt x="126916" y="30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955">
              <a:extLst>
                <a:ext uri="{FF2B5EF4-FFF2-40B4-BE49-F238E27FC236}">
                  <a16:creationId xmlns:a16="http://schemas.microsoft.com/office/drawing/2014/main" xmlns="" id="{6AE9C93F-FDC8-4AEA-819D-78E17865E33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666392" y="20574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956">
              <a:extLst>
                <a:ext uri="{FF2B5EF4-FFF2-40B4-BE49-F238E27FC236}">
                  <a16:creationId xmlns:a16="http://schemas.microsoft.com/office/drawing/2014/main" xmlns="" id="{5A2FBF8F-0099-44F7-A902-88FE4080DEB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746250" y="1928347"/>
              <a:ext cx="374651" cy="306929"/>
            </a:xfrm>
            <a:custGeom>
              <a:avLst/>
              <a:gdLst/>
              <a:ahLst/>
              <a:cxnLst/>
              <a:rect l="0" t="0" r="0" b="0"/>
              <a:pathLst>
                <a:path w="374651" h="306929">
                  <a:moveTo>
                    <a:pt x="0" y="237003"/>
                  </a:moveTo>
                  <a:lnTo>
                    <a:pt x="0" y="237003"/>
                  </a:lnTo>
                  <a:lnTo>
                    <a:pt x="17677" y="237003"/>
                  </a:lnTo>
                  <a:lnTo>
                    <a:pt x="36595" y="230261"/>
                  </a:lnTo>
                  <a:lnTo>
                    <a:pt x="50131" y="217544"/>
                  </a:lnTo>
                  <a:lnTo>
                    <a:pt x="72697" y="184005"/>
                  </a:lnTo>
                  <a:lnTo>
                    <a:pt x="79630" y="165404"/>
                  </a:lnTo>
                  <a:lnTo>
                    <a:pt x="78487" y="162459"/>
                  </a:lnTo>
                  <a:lnTo>
                    <a:pt x="75608" y="161202"/>
                  </a:lnTo>
                  <a:lnTo>
                    <a:pt x="71572" y="161069"/>
                  </a:lnTo>
                  <a:lnTo>
                    <a:pt x="61443" y="170329"/>
                  </a:lnTo>
                  <a:lnTo>
                    <a:pt x="45722" y="197257"/>
                  </a:lnTo>
                  <a:lnTo>
                    <a:pt x="37960" y="220749"/>
                  </a:lnTo>
                  <a:lnTo>
                    <a:pt x="35001" y="260331"/>
                  </a:lnTo>
                  <a:lnTo>
                    <a:pt x="42434" y="292206"/>
                  </a:lnTo>
                  <a:lnTo>
                    <a:pt x="49669" y="303401"/>
                  </a:lnTo>
                  <a:lnTo>
                    <a:pt x="54279" y="305963"/>
                  </a:lnTo>
                  <a:lnTo>
                    <a:pt x="65046" y="306928"/>
                  </a:lnTo>
                  <a:lnTo>
                    <a:pt x="80650" y="297479"/>
                  </a:lnTo>
                  <a:lnTo>
                    <a:pt x="119412" y="259297"/>
                  </a:lnTo>
                  <a:lnTo>
                    <a:pt x="147173" y="220012"/>
                  </a:lnTo>
                  <a:lnTo>
                    <a:pt x="174461" y="178562"/>
                  </a:lnTo>
                  <a:lnTo>
                    <a:pt x="178197" y="175751"/>
                  </a:lnTo>
                  <a:lnTo>
                    <a:pt x="180181" y="175002"/>
                  </a:lnTo>
                  <a:lnTo>
                    <a:pt x="181504" y="175913"/>
                  </a:lnTo>
                  <a:lnTo>
                    <a:pt x="190208" y="192148"/>
                  </a:lnTo>
                  <a:lnTo>
                    <a:pt x="181672" y="185592"/>
                  </a:lnTo>
                  <a:lnTo>
                    <a:pt x="178265" y="183679"/>
                  </a:lnTo>
                  <a:lnTo>
                    <a:pt x="168834" y="183435"/>
                  </a:lnTo>
                  <a:lnTo>
                    <a:pt x="163356" y="184358"/>
                  </a:lnTo>
                  <a:lnTo>
                    <a:pt x="151625" y="194790"/>
                  </a:lnTo>
                  <a:lnTo>
                    <a:pt x="140767" y="211186"/>
                  </a:lnTo>
                  <a:lnTo>
                    <a:pt x="129928" y="246694"/>
                  </a:lnTo>
                  <a:lnTo>
                    <a:pt x="128952" y="254047"/>
                  </a:lnTo>
                  <a:lnTo>
                    <a:pt x="131631" y="265980"/>
                  </a:lnTo>
                  <a:lnTo>
                    <a:pt x="134320" y="271138"/>
                  </a:lnTo>
                  <a:lnTo>
                    <a:pt x="142953" y="278750"/>
                  </a:lnTo>
                  <a:lnTo>
                    <a:pt x="148219" y="281768"/>
                  </a:lnTo>
                  <a:lnTo>
                    <a:pt x="163477" y="281358"/>
                  </a:lnTo>
                  <a:lnTo>
                    <a:pt x="183429" y="274355"/>
                  </a:lnTo>
                  <a:lnTo>
                    <a:pt x="223134" y="247757"/>
                  </a:lnTo>
                  <a:lnTo>
                    <a:pt x="254158" y="217794"/>
                  </a:lnTo>
                  <a:lnTo>
                    <a:pt x="282998" y="179547"/>
                  </a:lnTo>
                  <a:lnTo>
                    <a:pt x="309221" y="135973"/>
                  </a:lnTo>
                  <a:lnTo>
                    <a:pt x="332635" y="88384"/>
                  </a:lnTo>
                  <a:lnTo>
                    <a:pt x="347275" y="50300"/>
                  </a:lnTo>
                  <a:lnTo>
                    <a:pt x="355720" y="12585"/>
                  </a:lnTo>
                  <a:lnTo>
                    <a:pt x="355680" y="4841"/>
                  </a:lnTo>
                  <a:lnTo>
                    <a:pt x="354242" y="1090"/>
                  </a:lnTo>
                  <a:lnTo>
                    <a:pt x="351873" y="0"/>
                  </a:lnTo>
                  <a:lnTo>
                    <a:pt x="348882" y="684"/>
                  </a:lnTo>
                  <a:lnTo>
                    <a:pt x="334559" y="25244"/>
                  </a:lnTo>
                  <a:lnTo>
                    <a:pt x="322965" y="55869"/>
                  </a:lnTo>
                  <a:lnTo>
                    <a:pt x="310757" y="94410"/>
                  </a:lnTo>
                  <a:lnTo>
                    <a:pt x="298275" y="139762"/>
                  </a:lnTo>
                  <a:lnTo>
                    <a:pt x="287554" y="186259"/>
                  </a:lnTo>
                  <a:lnTo>
                    <a:pt x="280202" y="229267"/>
                  </a:lnTo>
                  <a:lnTo>
                    <a:pt x="279286" y="262492"/>
                  </a:lnTo>
                  <a:lnTo>
                    <a:pt x="284994" y="285726"/>
                  </a:lnTo>
                  <a:lnTo>
                    <a:pt x="289479" y="294885"/>
                  </a:lnTo>
                  <a:lnTo>
                    <a:pt x="295291" y="300286"/>
                  </a:lnTo>
                  <a:lnTo>
                    <a:pt x="301989" y="303180"/>
                  </a:lnTo>
                  <a:lnTo>
                    <a:pt x="309276" y="304404"/>
                  </a:lnTo>
                  <a:lnTo>
                    <a:pt x="317662" y="300987"/>
                  </a:lnTo>
                  <a:lnTo>
                    <a:pt x="336387" y="285901"/>
                  </a:lnTo>
                  <a:lnTo>
                    <a:pt x="364897" y="241592"/>
                  </a:lnTo>
                  <a:lnTo>
                    <a:pt x="374650" y="224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957">
              <a:extLst>
                <a:ext uri="{FF2B5EF4-FFF2-40B4-BE49-F238E27FC236}">
                  <a16:creationId xmlns:a16="http://schemas.microsoft.com/office/drawing/2014/main" xmlns="" id="{0321DDC1-6D7B-44FF-850F-861ABF094AA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035073" y="2063750"/>
              <a:ext cx="149328" cy="12112"/>
            </a:xfrm>
            <a:custGeom>
              <a:avLst/>
              <a:gdLst/>
              <a:ahLst/>
              <a:cxnLst/>
              <a:rect l="0" t="0" r="0" b="0"/>
              <a:pathLst>
                <a:path w="149328" h="12112">
                  <a:moveTo>
                    <a:pt x="41377" y="6350"/>
                  </a:moveTo>
                  <a:lnTo>
                    <a:pt x="41377" y="6350"/>
                  </a:lnTo>
                  <a:lnTo>
                    <a:pt x="12484" y="8231"/>
                  </a:lnTo>
                  <a:lnTo>
                    <a:pt x="0" y="11817"/>
                  </a:lnTo>
                  <a:lnTo>
                    <a:pt x="387" y="12111"/>
                  </a:lnTo>
                  <a:lnTo>
                    <a:pt x="11201" y="11820"/>
                  </a:lnTo>
                  <a:lnTo>
                    <a:pt x="44822" y="7579"/>
                  </a:lnTo>
                  <a:lnTo>
                    <a:pt x="89513" y="2559"/>
                  </a:lnTo>
                  <a:lnTo>
                    <a:pt x="149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749">
            <a:extLst>
              <a:ext uri="{FF2B5EF4-FFF2-40B4-BE49-F238E27FC236}">
                <a16:creationId xmlns:a16="http://schemas.microsoft.com/office/drawing/2014/main" xmlns="" id="{91AC09B3-6D61-4FDA-9AB9-499AAAEF932F}"/>
              </a:ext>
            </a:extLst>
          </p:cNvPr>
          <p:cNvGrpSpPr/>
          <p:nvPr/>
        </p:nvGrpSpPr>
        <p:grpSpPr>
          <a:xfrm>
            <a:off x="2882900" y="1942409"/>
            <a:ext cx="222251" cy="318192"/>
            <a:chOff x="2882900" y="1942409"/>
            <a:chExt cx="222251" cy="318192"/>
          </a:xfrm>
        </p:grpSpPr>
        <p:sp>
          <p:nvSpPr>
            <p:cNvPr id="866" name="SMARTInkShape-3958">
              <a:extLst>
                <a:ext uri="{FF2B5EF4-FFF2-40B4-BE49-F238E27FC236}">
                  <a16:creationId xmlns:a16="http://schemas.microsoft.com/office/drawing/2014/main" xmlns="" id="{34C907FE-A0EB-4690-A896-B246A89CBC1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958943" y="1942409"/>
              <a:ext cx="70008" cy="318192"/>
            </a:xfrm>
            <a:custGeom>
              <a:avLst/>
              <a:gdLst/>
              <a:ahLst/>
              <a:cxnLst/>
              <a:rect l="0" t="0" r="0" b="0"/>
              <a:pathLst>
                <a:path w="70008" h="318192">
                  <a:moveTo>
                    <a:pt x="70007" y="19741"/>
                  </a:moveTo>
                  <a:lnTo>
                    <a:pt x="70007" y="19741"/>
                  </a:lnTo>
                  <a:lnTo>
                    <a:pt x="31752" y="195"/>
                  </a:lnTo>
                  <a:lnTo>
                    <a:pt x="19138" y="0"/>
                  </a:lnTo>
                  <a:lnTo>
                    <a:pt x="13516" y="3758"/>
                  </a:lnTo>
                  <a:lnTo>
                    <a:pt x="3508" y="17341"/>
                  </a:lnTo>
                  <a:lnTo>
                    <a:pt x="0" y="40782"/>
                  </a:lnTo>
                  <a:lnTo>
                    <a:pt x="793" y="71426"/>
                  </a:lnTo>
                  <a:lnTo>
                    <a:pt x="3497" y="108564"/>
                  </a:lnTo>
                  <a:lnTo>
                    <a:pt x="7051" y="150470"/>
                  </a:lnTo>
                  <a:lnTo>
                    <a:pt x="10276" y="193554"/>
                  </a:lnTo>
                  <a:lnTo>
                    <a:pt x="11710" y="233869"/>
                  </a:lnTo>
                  <a:lnTo>
                    <a:pt x="10466" y="267309"/>
                  </a:lnTo>
                  <a:lnTo>
                    <a:pt x="6323" y="313999"/>
                  </a:lnTo>
                  <a:lnTo>
                    <a:pt x="4973" y="316102"/>
                  </a:lnTo>
                  <a:lnTo>
                    <a:pt x="157" y="31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959">
              <a:extLst>
                <a:ext uri="{FF2B5EF4-FFF2-40B4-BE49-F238E27FC236}">
                  <a16:creationId xmlns:a16="http://schemas.microsoft.com/office/drawing/2014/main" xmlns="" id="{9EDD9BBE-CDD6-439B-9785-1DDF799213C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32733" y="2114550"/>
              <a:ext cx="172418" cy="57151"/>
            </a:xfrm>
            <a:custGeom>
              <a:avLst/>
              <a:gdLst/>
              <a:ahLst/>
              <a:cxnLst/>
              <a:rect l="0" t="0" r="0" b="0"/>
              <a:pathLst>
                <a:path w="172418" h="57151">
                  <a:moveTo>
                    <a:pt x="7317" y="57150"/>
                  </a:moveTo>
                  <a:lnTo>
                    <a:pt x="7317" y="57150"/>
                  </a:lnTo>
                  <a:lnTo>
                    <a:pt x="575" y="50408"/>
                  </a:lnTo>
                  <a:lnTo>
                    <a:pt x="0" y="47716"/>
                  </a:lnTo>
                  <a:lnTo>
                    <a:pt x="1028" y="45216"/>
                  </a:lnTo>
                  <a:lnTo>
                    <a:pt x="3124" y="42844"/>
                  </a:lnTo>
                  <a:lnTo>
                    <a:pt x="48456" y="32557"/>
                  </a:lnTo>
                  <a:lnTo>
                    <a:pt x="84398" y="22936"/>
                  </a:lnTo>
                  <a:lnTo>
                    <a:pt x="120127" y="13486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960">
              <a:extLst>
                <a:ext uri="{FF2B5EF4-FFF2-40B4-BE49-F238E27FC236}">
                  <a16:creationId xmlns:a16="http://schemas.microsoft.com/office/drawing/2014/main" xmlns="" id="{4A495057-CDA9-4D50-90E1-79186F69DB2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82900" y="2149279"/>
              <a:ext cx="12192" cy="104972"/>
            </a:xfrm>
            <a:custGeom>
              <a:avLst/>
              <a:gdLst/>
              <a:ahLst/>
              <a:cxnLst/>
              <a:rect l="0" t="0" r="0" b="0"/>
              <a:pathLst>
                <a:path w="12192" h="1049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6"/>
                  </a:lnTo>
                  <a:lnTo>
                    <a:pt x="12191" y="43590"/>
                  </a:lnTo>
                  <a:lnTo>
                    <a:pt x="11927" y="87480"/>
                  </a:lnTo>
                  <a:lnTo>
                    <a:pt x="635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961">
              <a:extLst>
                <a:ext uri="{FF2B5EF4-FFF2-40B4-BE49-F238E27FC236}">
                  <a16:creationId xmlns:a16="http://schemas.microsoft.com/office/drawing/2014/main" xmlns="" id="{4CD5772D-F471-47DA-A87F-5686FB908C6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82900" y="2051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6" y="3163"/>
                  </a:lnTo>
                  <a:lnTo>
                    <a:pt x="1881" y="210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750">
            <a:extLst>
              <a:ext uri="{FF2B5EF4-FFF2-40B4-BE49-F238E27FC236}">
                <a16:creationId xmlns:a16="http://schemas.microsoft.com/office/drawing/2014/main" xmlns="" id="{36844049-5C3B-47AF-A0AB-30D14E84ECF8}"/>
              </a:ext>
            </a:extLst>
          </p:cNvPr>
          <p:cNvGrpSpPr/>
          <p:nvPr/>
        </p:nvGrpSpPr>
        <p:grpSpPr>
          <a:xfrm>
            <a:off x="4197350" y="1933211"/>
            <a:ext cx="501053" cy="428011"/>
            <a:chOff x="4197350" y="1933211"/>
            <a:chExt cx="501053" cy="428011"/>
          </a:xfrm>
        </p:grpSpPr>
        <p:sp>
          <p:nvSpPr>
            <p:cNvPr id="871" name="SMARTInkShape-3962">
              <a:extLst>
                <a:ext uri="{FF2B5EF4-FFF2-40B4-BE49-F238E27FC236}">
                  <a16:creationId xmlns:a16="http://schemas.microsoft.com/office/drawing/2014/main" xmlns="" id="{DA26ED64-B9E5-45D8-B966-705D50C99A1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30700" y="2044700"/>
              <a:ext cx="215901" cy="253957"/>
            </a:xfrm>
            <a:custGeom>
              <a:avLst/>
              <a:gdLst/>
              <a:ahLst/>
              <a:cxnLst/>
              <a:rect l="0" t="0" r="0" b="0"/>
              <a:pathLst>
                <a:path w="215901" h="253957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371" y="38590"/>
                  </a:lnTo>
                  <a:lnTo>
                    <a:pt x="11556" y="26883"/>
                  </a:lnTo>
                  <a:lnTo>
                    <a:pt x="11936" y="27094"/>
                  </a:lnTo>
                  <a:lnTo>
                    <a:pt x="17702" y="62371"/>
                  </a:lnTo>
                  <a:lnTo>
                    <a:pt x="23511" y="103774"/>
                  </a:lnTo>
                  <a:lnTo>
                    <a:pt x="27618" y="140196"/>
                  </a:lnTo>
                  <a:lnTo>
                    <a:pt x="33677" y="174258"/>
                  </a:lnTo>
                  <a:lnTo>
                    <a:pt x="45021" y="217437"/>
                  </a:lnTo>
                  <a:lnTo>
                    <a:pt x="58125" y="250149"/>
                  </a:lnTo>
                  <a:lnTo>
                    <a:pt x="60621" y="252843"/>
                  </a:lnTo>
                  <a:lnTo>
                    <a:pt x="62992" y="253935"/>
                  </a:lnTo>
                  <a:lnTo>
                    <a:pt x="65278" y="253956"/>
                  </a:lnTo>
                  <a:lnTo>
                    <a:pt x="67508" y="251149"/>
                  </a:lnTo>
                  <a:lnTo>
                    <a:pt x="76155" y="222601"/>
                  </a:lnTo>
                  <a:lnTo>
                    <a:pt x="84658" y="179986"/>
                  </a:lnTo>
                  <a:lnTo>
                    <a:pt x="91013" y="161671"/>
                  </a:lnTo>
                  <a:lnTo>
                    <a:pt x="93131" y="159286"/>
                  </a:lnTo>
                  <a:lnTo>
                    <a:pt x="95249" y="158402"/>
                  </a:lnTo>
                  <a:lnTo>
                    <a:pt x="97366" y="158518"/>
                  </a:lnTo>
                  <a:lnTo>
                    <a:pt x="101599" y="166173"/>
                  </a:lnTo>
                  <a:lnTo>
                    <a:pt x="121207" y="210202"/>
                  </a:lnTo>
                  <a:lnTo>
                    <a:pt x="137694" y="236803"/>
                  </a:lnTo>
                  <a:lnTo>
                    <a:pt x="141890" y="239713"/>
                  </a:lnTo>
                  <a:lnTo>
                    <a:pt x="146098" y="240948"/>
                  </a:lnTo>
                  <a:lnTo>
                    <a:pt x="150316" y="241065"/>
                  </a:lnTo>
                  <a:lnTo>
                    <a:pt x="154539" y="238321"/>
                  </a:lnTo>
                  <a:lnTo>
                    <a:pt x="162993" y="227746"/>
                  </a:lnTo>
                  <a:lnTo>
                    <a:pt x="175554" y="185001"/>
                  </a:lnTo>
                  <a:lnTo>
                    <a:pt x="182917" y="150426"/>
                  </a:lnTo>
                  <a:lnTo>
                    <a:pt x="190893" y="113423"/>
                  </a:lnTo>
                  <a:lnTo>
                    <a:pt x="198436" y="78632"/>
                  </a:lnTo>
                  <a:lnTo>
                    <a:pt x="207145" y="31316"/>
                  </a:lnTo>
                  <a:lnTo>
                    <a:pt x="210719" y="1186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963">
              <a:extLst>
                <a:ext uri="{FF2B5EF4-FFF2-40B4-BE49-F238E27FC236}">
                  <a16:creationId xmlns:a16="http://schemas.microsoft.com/office/drawing/2014/main" xmlns="" id="{47FCC3FE-FAD2-4369-8F63-6474B728E34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73600" y="1933211"/>
              <a:ext cx="24803" cy="397240"/>
            </a:xfrm>
            <a:custGeom>
              <a:avLst/>
              <a:gdLst/>
              <a:ahLst/>
              <a:cxnLst/>
              <a:rect l="0" t="0" r="0" b="0"/>
              <a:pathLst>
                <a:path w="24803" h="397240">
                  <a:moveTo>
                    <a:pt x="12700" y="35289"/>
                  </a:moveTo>
                  <a:lnTo>
                    <a:pt x="12700" y="35289"/>
                  </a:lnTo>
                  <a:lnTo>
                    <a:pt x="11994" y="16422"/>
                  </a:lnTo>
                  <a:lnTo>
                    <a:pt x="7233" y="0"/>
                  </a:lnTo>
                  <a:lnTo>
                    <a:pt x="6611" y="8135"/>
                  </a:lnTo>
                  <a:lnTo>
                    <a:pt x="12177" y="47172"/>
                  </a:lnTo>
                  <a:lnTo>
                    <a:pt x="18582" y="78670"/>
                  </a:lnTo>
                  <a:lnTo>
                    <a:pt x="22370" y="117599"/>
                  </a:lnTo>
                  <a:lnTo>
                    <a:pt x="24053" y="162182"/>
                  </a:lnTo>
                  <a:lnTo>
                    <a:pt x="24502" y="186912"/>
                  </a:lnTo>
                  <a:lnTo>
                    <a:pt x="24802" y="212571"/>
                  </a:lnTo>
                  <a:lnTo>
                    <a:pt x="19490" y="259896"/>
                  </a:lnTo>
                  <a:lnTo>
                    <a:pt x="11485" y="302331"/>
                  </a:lnTo>
                  <a:lnTo>
                    <a:pt x="5574" y="337654"/>
                  </a:lnTo>
                  <a:lnTo>
                    <a:pt x="1101" y="382542"/>
                  </a:lnTo>
                  <a:lnTo>
                    <a:pt x="0" y="39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964">
              <a:extLst>
                <a:ext uri="{FF2B5EF4-FFF2-40B4-BE49-F238E27FC236}">
                  <a16:creationId xmlns:a16="http://schemas.microsoft.com/office/drawing/2014/main" xmlns="" id="{28991D6A-1E1F-4E22-8E85-E12E90B93EF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197350" y="1962150"/>
              <a:ext cx="69851" cy="399072"/>
            </a:xfrm>
            <a:custGeom>
              <a:avLst/>
              <a:gdLst/>
              <a:ahLst/>
              <a:cxnLst/>
              <a:rect l="0" t="0" r="0" b="0"/>
              <a:pathLst>
                <a:path w="69851" h="39907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6606" y="39706"/>
                  </a:lnTo>
                  <a:lnTo>
                    <a:pt x="27136" y="75973"/>
                  </a:lnTo>
                  <a:lnTo>
                    <a:pt x="36990" y="119844"/>
                  </a:lnTo>
                  <a:lnTo>
                    <a:pt x="41593" y="143396"/>
                  </a:lnTo>
                  <a:lnTo>
                    <a:pt x="45369" y="167564"/>
                  </a:lnTo>
                  <a:lnTo>
                    <a:pt x="48590" y="192143"/>
                  </a:lnTo>
                  <a:lnTo>
                    <a:pt x="51443" y="216995"/>
                  </a:lnTo>
                  <a:lnTo>
                    <a:pt x="56495" y="263424"/>
                  </a:lnTo>
                  <a:lnTo>
                    <a:pt x="59681" y="306166"/>
                  </a:lnTo>
                  <a:lnTo>
                    <a:pt x="58745" y="343977"/>
                  </a:lnTo>
                  <a:lnTo>
                    <a:pt x="58170" y="387484"/>
                  </a:lnTo>
                  <a:lnTo>
                    <a:pt x="60661" y="397523"/>
                  </a:lnTo>
                  <a:lnTo>
                    <a:pt x="62313" y="399071"/>
                  </a:lnTo>
                  <a:lnTo>
                    <a:pt x="64120" y="398692"/>
                  </a:lnTo>
                  <a:lnTo>
                    <a:pt x="698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751">
            <a:extLst>
              <a:ext uri="{FF2B5EF4-FFF2-40B4-BE49-F238E27FC236}">
                <a16:creationId xmlns:a16="http://schemas.microsoft.com/office/drawing/2014/main" xmlns="" id="{D54D9B2B-3A54-4E1D-98C1-79F8C01B53CC}"/>
              </a:ext>
            </a:extLst>
          </p:cNvPr>
          <p:cNvGrpSpPr/>
          <p:nvPr/>
        </p:nvGrpSpPr>
        <p:grpSpPr>
          <a:xfrm>
            <a:off x="4967465" y="2026979"/>
            <a:ext cx="1128536" cy="341572"/>
            <a:chOff x="4967465" y="2026979"/>
            <a:chExt cx="1128536" cy="341572"/>
          </a:xfrm>
        </p:grpSpPr>
        <p:sp>
          <p:nvSpPr>
            <p:cNvPr id="875" name="SMARTInkShape-3965">
              <a:extLst>
                <a:ext uri="{FF2B5EF4-FFF2-40B4-BE49-F238E27FC236}">
                  <a16:creationId xmlns:a16="http://schemas.microsoft.com/office/drawing/2014/main" xmlns="" id="{92A4CCFB-128A-4D5C-9156-15F8AA8E39C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23685" y="2190750"/>
              <a:ext cx="118316" cy="120651"/>
            </a:xfrm>
            <a:custGeom>
              <a:avLst/>
              <a:gdLst/>
              <a:ahLst/>
              <a:cxnLst/>
              <a:rect l="0" t="0" r="0" b="0"/>
              <a:pathLst>
                <a:path w="118316" h="120651">
                  <a:moveTo>
                    <a:pt x="118315" y="0"/>
                  </a:moveTo>
                  <a:lnTo>
                    <a:pt x="118315" y="0"/>
                  </a:lnTo>
                  <a:lnTo>
                    <a:pt x="79646" y="47397"/>
                  </a:lnTo>
                  <a:lnTo>
                    <a:pt x="60291" y="68136"/>
                  </a:lnTo>
                  <a:lnTo>
                    <a:pt x="45019" y="78731"/>
                  </a:lnTo>
                  <a:lnTo>
                    <a:pt x="20554" y="85887"/>
                  </a:lnTo>
                  <a:lnTo>
                    <a:pt x="9484" y="85679"/>
                  </a:lnTo>
                  <a:lnTo>
                    <a:pt x="5544" y="84636"/>
                  </a:lnTo>
                  <a:lnTo>
                    <a:pt x="2919" y="81824"/>
                  </a:lnTo>
                  <a:lnTo>
                    <a:pt x="0" y="73055"/>
                  </a:lnTo>
                  <a:lnTo>
                    <a:pt x="632" y="69165"/>
                  </a:lnTo>
                  <a:lnTo>
                    <a:pt x="2465" y="65865"/>
                  </a:lnTo>
                  <a:lnTo>
                    <a:pt x="5098" y="62960"/>
                  </a:lnTo>
                  <a:lnTo>
                    <a:pt x="18918" y="55500"/>
                  </a:lnTo>
                  <a:lnTo>
                    <a:pt x="30394" y="54770"/>
                  </a:lnTo>
                  <a:lnTo>
                    <a:pt x="36417" y="55564"/>
                  </a:lnTo>
                  <a:lnTo>
                    <a:pt x="58380" y="66793"/>
                  </a:lnTo>
                  <a:lnTo>
                    <a:pt x="80945" y="89550"/>
                  </a:lnTo>
                  <a:lnTo>
                    <a:pt x="10561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966">
              <a:extLst>
                <a:ext uri="{FF2B5EF4-FFF2-40B4-BE49-F238E27FC236}">
                  <a16:creationId xmlns:a16="http://schemas.microsoft.com/office/drawing/2014/main" xmlns="" id="{3CDA9215-9857-4F0D-92AD-4D9FB8A064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54700" y="216535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62385" y="49458"/>
                  </a:lnTo>
                  <a:lnTo>
                    <a:pt x="44119" y="91873"/>
                  </a:lnTo>
                  <a:lnTo>
                    <a:pt x="28673" y="135721"/>
                  </a:lnTo>
                  <a:lnTo>
                    <a:pt x="11788" y="17662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967">
              <a:extLst>
                <a:ext uri="{FF2B5EF4-FFF2-40B4-BE49-F238E27FC236}">
                  <a16:creationId xmlns:a16="http://schemas.microsoft.com/office/drawing/2014/main" xmlns="" id="{23D86D9A-447D-456A-B6F2-ED5B601D145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967465" y="2038427"/>
              <a:ext cx="246879" cy="279324"/>
            </a:xfrm>
            <a:custGeom>
              <a:avLst/>
              <a:gdLst/>
              <a:ahLst/>
              <a:cxnLst/>
              <a:rect l="0" t="0" r="0" b="0"/>
              <a:pathLst>
                <a:path w="246879" h="279324">
                  <a:moveTo>
                    <a:pt x="10935" y="6273"/>
                  </a:moveTo>
                  <a:lnTo>
                    <a:pt x="10935" y="6273"/>
                  </a:lnTo>
                  <a:lnTo>
                    <a:pt x="0" y="806"/>
                  </a:lnTo>
                  <a:lnTo>
                    <a:pt x="823" y="511"/>
                  </a:lnTo>
                  <a:lnTo>
                    <a:pt x="26179" y="0"/>
                  </a:lnTo>
                  <a:lnTo>
                    <a:pt x="61391" y="6688"/>
                  </a:lnTo>
                  <a:lnTo>
                    <a:pt x="92627" y="11866"/>
                  </a:lnTo>
                  <a:lnTo>
                    <a:pt x="126971" y="17225"/>
                  </a:lnTo>
                  <a:lnTo>
                    <a:pt x="161049" y="24311"/>
                  </a:lnTo>
                  <a:lnTo>
                    <a:pt x="201856" y="36234"/>
                  </a:lnTo>
                  <a:lnTo>
                    <a:pt x="244415" y="49126"/>
                  </a:lnTo>
                  <a:lnTo>
                    <a:pt x="246316" y="50364"/>
                  </a:lnTo>
                  <a:lnTo>
                    <a:pt x="246878" y="51895"/>
                  </a:lnTo>
                  <a:lnTo>
                    <a:pt x="246081" y="56050"/>
                  </a:lnTo>
                  <a:lnTo>
                    <a:pt x="198901" y="92788"/>
                  </a:lnTo>
                  <a:lnTo>
                    <a:pt x="160325" y="130215"/>
                  </a:lnTo>
                  <a:lnTo>
                    <a:pt x="117601" y="165998"/>
                  </a:lnTo>
                  <a:lnTo>
                    <a:pt x="79307" y="200041"/>
                  </a:lnTo>
                  <a:lnTo>
                    <a:pt x="36880" y="237374"/>
                  </a:lnTo>
                  <a:lnTo>
                    <a:pt x="16478" y="262100"/>
                  </a:lnTo>
                  <a:lnTo>
                    <a:pt x="14630" y="265724"/>
                  </a:lnTo>
                  <a:lnTo>
                    <a:pt x="15515" y="268846"/>
                  </a:lnTo>
                  <a:lnTo>
                    <a:pt x="29985" y="27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968">
              <a:extLst>
                <a:ext uri="{FF2B5EF4-FFF2-40B4-BE49-F238E27FC236}">
                  <a16:creationId xmlns:a16="http://schemas.microsoft.com/office/drawing/2014/main" xmlns="" id="{E356B04F-CE27-4BF5-BF6D-B77B9C41BBA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56300" y="2280173"/>
              <a:ext cx="139701" cy="87622"/>
            </a:xfrm>
            <a:custGeom>
              <a:avLst/>
              <a:gdLst/>
              <a:ahLst/>
              <a:cxnLst/>
              <a:rect l="0" t="0" r="0" b="0"/>
              <a:pathLst>
                <a:path w="139701" h="87622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775" y="3449"/>
                  </a:lnTo>
                  <a:lnTo>
                    <a:pt x="12209" y="1242"/>
                  </a:lnTo>
                  <a:lnTo>
                    <a:pt x="27136" y="0"/>
                  </a:lnTo>
                  <a:lnTo>
                    <a:pt x="36990" y="3472"/>
                  </a:lnTo>
                  <a:lnTo>
                    <a:pt x="41593" y="6374"/>
                  </a:lnTo>
                  <a:lnTo>
                    <a:pt x="44662" y="9719"/>
                  </a:lnTo>
                  <a:lnTo>
                    <a:pt x="48072" y="17200"/>
                  </a:lnTo>
                  <a:lnTo>
                    <a:pt x="45825" y="28991"/>
                  </a:lnTo>
                  <a:lnTo>
                    <a:pt x="39417" y="42227"/>
                  </a:lnTo>
                  <a:lnTo>
                    <a:pt x="1677" y="85824"/>
                  </a:lnTo>
                  <a:lnTo>
                    <a:pt x="1825" y="86675"/>
                  </a:lnTo>
                  <a:lnTo>
                    <a:pt x="2627" y="87242"/>
                  </a:lnTo>
                  <a:lnTo>
                    <a:pt x="3868" y="87621"/>
                  </a:lnTo>
                  <a:lnTo>
                    <a:pt x="26137" y="82452"/>
                  </a:lnTo>
                  <a:lnTo>
                    <a:pt x="63358" y="70456"/>
                  </a:lnTo>
                  <a:lnTo>
                    <a:pt x="101557" y="63311"/>
                  </a:lnTo>
                  <a:lnTo>
                    <a:pt x="139700" y="5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969">
              <a:extLst>
                <a:ext uri="{FF2B5EF4-FFF2-40B4-BE49-F238E27FC236}">
                  <a16:creationId xmlns:a16="http://schemas.microsoft.com/office/drawing/2014/main" xmlns="" id="{6A4A2D15-9F5E-4C93-B586-621AD41FE0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29250" y="2026979"/>
              <a:ext cx="304801" cy="192827"/>
            </a:xfrm>
            <a:custGeom>
              <a:avLst/>
              <a:gdLst/>
              <a:ahLst/>
              <a:cxnLst/>
              <a:rect l="0" t="0" r="0" b="0"/>
              <a:pathLst>
                <a:path w="304801" h="192827">
                  <a:moveTo>
                    <a:pt x="0" y="36771"/>
                  </a:moveTo>
                  <a:lnTo>
                    <a:pt x="0" y="36771"/>
                  </a:lnTo>
                  <a:lnTo>
                    <a:pt x="0" y="33400"/>
                  </a:lnTo>
                  <a:lnTo>
                    <a:pt x="5644" y="29863"/>
                  </a:lnTo>
                  <a:lnTo>
                    <a:pt x="39999" y="18473"/>
                  </a:lnTo>
                  <a:lnTo>
                    <a:pt x="86875" y="10104"/>
                  </a:lnTo>
                  <a:lnTo>
                    <a:pt x="122572" y="5399"/>
                  </a:lnTo>
                  <a:lnTo>
                    <a:pt x="159604" y="1661"/>
                  </a:lnTo>
                  <a:lnTo>
                    <a:pt x="197230" y="0"/>
                  </a:lnTo>
                  <a:lnTo>
                    <a:pt x="230515" y="2436"/>
                  </a:lnTo>
                  <a:lnTo>
                    <a:pt x="236227" y="4709"/>
                  </a:lnTo>
                  <a:lnTo>
                    <a:pt x="240034" y="7635"/>
                  </a:lnTo>
                  <a:lnTo>
                    <a:pt x="242573" y="10997"/>
                  </a:lnTo>
                  <a:lnTo>
                    <a:pt x="240738" y="16766"/>
                  </a:lnTo>
                  <a:lnTo>
                    <a:pt x="229291" y="32583"/>
                  </a:lnTo>
                  <a:lnTo>
                    <a:pt x="192899" y="61322"/>
                  </a:lnTo>
                  <a:lnTo>
                    <a:pt x="158640" y="83666"/>
                  </a:lnTo>
                  <a:lnTo>
                    <a:pt x="119895" y="107708"/>
                  </a:lnTo>
                  <a:lnTo>
                    <a:pt x="79157" y="132504"/>
                  </a:lnTo>
                  <a:lnTo>
                    <a:pt x="45059" y="151991"/>
                  </a:lnTo>
                  <a:lnTo>
                    <a:pt x="20026" y="167002"/>
                  </a:lnTo>
                  <a:lnTo>
                    <a:pt x="8901" y="178377"/>
                  </a:lnTo>
                  <a:lnTo>
                    <a:pt x="7345" y="182681"/>
                  </a:lnTo>
                  <a:lnTo>
                    <a:pt x="7719" y="186255"/>
                  </a:lnTo>
                  <a:lnTo>
                    <a:pt x="9379" y="189344"/>
                  </a:lnTo>
                  <a:lnTo>
                    <a:pt x="24394" y="192776"/>
                  </a:lnTo>
                  <a:lnTo>
                    <a:pt x="68141" y="192826"/>
                  </a:lnTo>
                  <a:lnTo>
                    <a:pt x="108602" y="190090"/>
                  </a:lnTo>
                  <a:lnTo>
                    <a:pt x="152455" y="186522"/>
                  </a:lnTo>
                  <a:lnTo>
                    <a:pt x="195934" y="184466"/>
                  </a:lnTo>
                  <a:lnTo>
                    <a:pt x="236660" y="183552"/>
                  </a:lnTo>
                  <a:lnTo>
                    <a:pt x="282415" y="183037"/>
                  </a:lnTo>
                  <a:lnTo>
                    <a:pt x="304800" y="18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SMARTInkShape-Group752">
            <a:extLst>
              <a:ext uri="{FF2B5EF4-FFF2-40B4-BE49-F238E27FC236}">
                <a16:creationId xmlns:a16="http://schemas.microsoft.com/office/drawing/2014/main" xmlns="" id="{DE0FBE25-505E-4C37-944C-AFF2654BA1E3}"/>
              </a:ext>
            </a:extLst>
          </p:cNvPr>
          <p:cNvGrpSpPr/>
          <p:nvPr/>
        </p:nvGrpSpPr>
        <p:grpSpPr>
          <a:xfrm>
            <a:off x="6337300" y="2025650"/>
            <a:ext cx="326541" cy="190501"/>
            <a:chOff x="6337300" y="2025650"/>
            <a:chExt cx="326541" cy="190501"/>
          </a:xfrm>
        </p:grpSpPr>
        <p:sp>
          <p:nvSpPr>
            <p:cNvPr id="881" name="SMARTInkShape-3970">
              <a:extLst>
                <a:ext uri="{FF2B5EF4-FFF2-40B4-BE49-F238E27FC236}">
                  <a16:creationId xmlns:a16="http://schemas.microsoft.com/office/drawing/2014/main" xmlns="" id="{313B231A-7DF7-4CE7-907A-F485D5B2E63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81750" y="2146300"/>
              <a:ext cx="279401" cy="44451"/>
            </a:xfrm>
            <a:custGeom>
              <a:avLst/>
              <a:gdLst/>
              <a:ahLst/>
              <a:cxnLst/>
              <a:rect l="0" t="0" r="0" b="0"/>
              <a:pathLst>
                <a:path w="279401" h="44451">
                  <a:moveTo>
                    <a:pt x="0" y="44450"/>
                  </a:moveTo>
                  <a:lnTo>
                    <a:pt x="0" y="44450"/>
                  </a:lnTo>
                  <a:lnTo>
                    <a:pt x="30992" y="43039"/>
                  </a:lnTo>
                  <a:lnTo>
                    <a:pt x="71159" y="37708"/>
                  </a:lnTo>
                  <a:lnTo>
                    <a:pt x="96122" y="33605"/>
                  </a:lnTo>
                  <a:lnTo>
                    <a:pt x="123348" y="28753"/>
                  </a:lnTo>
                  <a:lnTo>
                    <a:pt x="152082" y="23402"/>
                  </a:lnTo>
                  <a:lnTo>
                    <a:pt x="178999" y="18424"/>
                  </a:lnTo>
                  <a:lnTo>
                    <a:pt x="204705" y="13694"/>
                  </a:lnTo>
                  <a:lnTo>
                    <a:pt x="246202" y="608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971">
              <a:extLst>
                <a:ext uri="{FF2B5EF4-FFF2-40B4-BE49-F238E27FC236}">
                  <a16:creationId xmlns:a16="http://schemas.microsoft.com/office/drawing/2014/main" xmlns="" id="{02FE25E0-895B-465E-BCD0-A7FE9946DC6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46850" y="2025650"/>
              <a:ext cx="116991" cy="190501"/>
            </a:xfrm>
            <a:custGeom>
              <a:avLst/>
              <a:gdLst/>
              <a:ahLst/>
              <a:cxnLst/>
              <a:rect l="0" t="0" r="0" b="0"/>
              <a:pathLst>
                <a:path w="116991" h="190501">
                  <a:moveTo>
                    <a:pt x="0" y="0"/>
                  </a:moveTo>
                  <a:lnTo>
                    <a:pt x="0" y="0"/>
                  </a:lnTo>
                  <a:lnTo>
                    <a:pt x="42376" y="6907"/>
                  </a:lnTo>
                  <a:lnTo>
                    <a:pt x="75585" y="16628"/>
                  </a:lnTo>
                  <a:lnTo>
                    <a:pt x="94977" y="27851"/>
                  </a:lnTo>
                  <a:lnTo>
                    <a:pt x="108299" y="42247"/>
                  </a:lnTo>
                  <a:lnTo>
                    <a:pt x="115160" y="58052"/>
                  </a:lnTo>
                  <a:lnTo>
                    <a:pt x="116990" y="66218"/>
                  </a:lnTo>
                  <a:lnTo>
                    <a:pt x="115260" y="82817"/>
                  </a:lnTo>
                  <a:lnTo>
                    <a:pt x="99281" y="119840"/>
                  </a:lnTo>
                  <a:lnTo>
                    <a:pt x="66666" y="166568"/>
                  </a:lnTo>
                  <a:lnTo>
                    <a:pt x="61379" y="176571"/>
                  </a:lnTo>
                  <a:lnTo>
                    <a:pt x="571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972">
              <a:extLst>
                <a:ext uri="{FF2B5EF4-FFF2-40B4-BE49-F238E27FC236}">
                  <a16:creationId xmlns:a16="http://schemas.microsoft.com/office/drawing/2014/main" xmlns="" id="{C6577208-3230-46A1-9F0D-F4CD70B7BC9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37300" y="2101046"/>
              <a:ext cx="241301" cy="32555"/>
            </a:xfrm>
            <a:custGeom>
              <a:avLst/>
              <a:gdLst/>
              <a:ahLst/>
              <a:cxnLst/>
              <a:rect l="0" t="0" r="0" b="0"/>
              <a:pathLst>
                <a:path w="241301" h="32555">
                  <a:moveTo>
                    <a:pt x="0" y="32554"/>
                  </a:moveTo>
                  <a:lnTo>
                    <a:pt x="0" y="32554"/>
                  </a:lnTo>
                  <a:lnTo>
                    <a:pt x="43943" y="18739"/>
                  </a:lnTo>
                  <a:lnTo>
                    <a:pt x="81620" y="10892"/>
                  </a:lnTo>
                  <a:lnTo>
                    <a:pt x="128939" y="2700"/>
                  </a:lnTo>
                  <a:lnTo>
                    <a:pt x="174899" y="0"/>
                  </a:lnTo>
                  <a:lnTo>
                    <a:pt x="241300" y="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753">
            <a:extLst>
              <a:ext uri="{FF2B5EF4-FFF2-40B4-BE49-F238E27FC236}">
                <a16:creationId xmlns:a16="http://schemas.microsoft.com/office/drawing/2014/main" xmlns="" id="{571C67F0-8384-45A5-A97D-410BBAF18D4C}"/>
              </a:ext>
            </a:extLst>
          </p:cNvPr>
          <p:cNvGrpSpPr/>
          <p:nvPr/>
        </p:nvGrpSpPr>
        <p:grpSpPr>
          <a:xfrm>
            <a:off x="7191179" y="1744865"/>
            <a:ext cx="1279330" cy="890386"/>
            <a:chOff x="7191179" y="1744865"/>
            <a:chExt cx="1279330" cy="890386"/>
          </a:xfrm>
        </p:grpSpPr>
        <p:sp>
          <p:nvSpPr>
            <p:cNvPr id="885" name="SMARTInkShape-3973">
              <a:extLst>
                <a:ext uri="{FF2B5EF4-FFF2-40B4-BE49-F238E27FC236}">
                  <a16:creationId xmlns:a16="http://schemas.microsoft.com/office/drawing/2014/main" xmlns="" id="{D07D01B7-6D71-4A05-8B4E-758109BDE1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40600" y="2343150"/>
              <a:ext cx="901701" cy="63501"/>
            </a:xfrm>
            <a:custGeom>
              <a:avLst/>
              <a:gdLst/>
              <a:ahLst/>
              <a:cxnLst/>
              <a:rect l="0" t="0" r="0" b="0"/>
              <a:pathLst>
                <a:path w="901701" h="63501">
                  <a:moveTo>
                    <a:pt x="0" y="63500"/>
                  </a:moveTo>
                  <a:lnTo>
                    <a:pt x="0" y="63500"/>
                  </a:lnTo>
                  <a:lnTo>
                    <a:pt x="38920" y="61618"/>
                  </a:lnTo>
                  <a:lnTo>
                    <a:pt x="81503" y="57019"/>
                  </a:lnTo>
                  <a:lnTo>
                    <a:pt x="113602" y="52830"/>
                  </a:lnTo>
                  <a:lnTo>
                    <a:pt x="149817" y="47920"/>
                  </a:lnTo>
                  <a:lnTo>
                    <a:pt x="195835" y="42530"/>
                  </a:lnTo>
                  <a:lnTo>
                    <a:pt x="248383" y="36820"/>
                  </a:lnTo>
                  <a:lnTo>
                    <a:pt x="305289" y="30897"/>
                  </a:lnTo>
                  <a:lnTo>
                    <a:pt x="367215" y="25537"/>
                  </a:lnTo>
                  <a:lnTo>
                    <a:pt x="432488" y="20552"/>
                  </a:lnTo>
                  <a:lnTo>
                    <a:pt x="499992" y="15818"/>
                  </a:lnTo>
                  <a:lnTo>
                    <a:pt x="564750" y="11956"/>
                  </a:lnTo>
                  <a:lnTo>
                    <a:pt x="627678" y="8676"/>
                  </a:lnTo>
                  <a:lnTo>
                    <a:pt x="689386" y="5784"/>
                  </a:lnTo>
                  <a:lnTo>
                    <a:pt x="740401" y="3856"/>
                  </a:lnTo>
                  <a:lnTo>
                    <a:pt x="784290" y="2571"/>
                  </a:lnTo>
                  <a:lnTo>
                    <a:pt x="823426" y="1714"/>
                  </a:lnTo>
                  <a:lnTo>
                    <a:pt x="90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974">
              <a:extLst>
                <a:ext uri="{FF2B5EF4-FFF2-40B4-BE49-F238E27FC236}">
                  <a16:creationId xmlns:a16="http://schemas.microsoft.com/office/drawing/2014/main" xmlns="" id="{71FBE01C-9E73-4E6D-9887-73A4A81BBFF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70335" y="2496902"/>
              <a:ext cx="83753" cy="115930"/>
            </a:xfrm>
            <a:custGeom>
              <a:avLst/>
              <a:gdLst/>
              <a:ahLst/>
              <a:cxnLst/>
              <a:rect l="0" t="0" r="0" b="0"/>
              <a:pathLst>
                <a:path w="83753" h="115930">
                  <a:moveTo>
                    <a:pt x="59215" y="43098"/>
                  </a:moveTo>
                  <a:lnTo>
                    <a:pt x="59215" y="43098"/>
                  </a:lnTo>
                  <a:lnTo>
                    <a:pt x="78068" y="27197"/>
                  </a:lnTo>
                  <a:lnTo>
                    <a:pt x="81705" y="19333"/>
                  </a:lnTo>
                  <a:lnTo>
                    <a:pt x="83752" y="10343"/>
                  </a:lnTo>
                  <a:lnTo>
                    <a:pt x="82628" y="7856"/>
                  </a:lnTo>
                  <a:lnTo>
                    <a:pt x="77617" y="3211"/>
                  </a:lnTo>
                  <a:lnTo>
                    <a:pt x="60120" y="0"/>
                  </a:lnTo>
                  <a:lnTo>
                    <a:pt x="33691" y="5791"/>
                  </a:lnTo>
                  <a:lnTo>
                    <a:pt x="10260" y="16443"/>
                  </a:lnTo>
                  <a:lnTo>
                    <a:pt x="5411" y="21095"/>
                  </a:lnTo>
                  <a:lnTo>
                    <a:pt x="25" y="31908"/>
                  </a:lnTo>
                  <a:lnTo>
                    <a:pt x="0" y="37049"/>
                  </a:lnTo>
                  <a:lnTo>
                    <a:pt x="3734" y="46524"/>
                  </a:lnTo>
                  <a:lnTo>
                    <a:pt x="20511" y="59792"/>
                  </a:lnTo>
                  <a:lnTo>
                    <a:pt x="66725" y="79943"/>
                  </a:lnTo>
                  <a:lnTo>
                    <a:pt x="78217" y="92037"/>
                  </a:lnTo>
                  <a:lnTo>
                    <a:pt x="76116" y="96890"/>
                  </a:lnTo>
                  <a:lnTo>
                    <a:pt x="62493" y="107928"/>
                  </a:lnTo>
                  <a:lnTo>
                    <a:pt x="47972" y="114244"/>
                  </a:lnTo>
                  <a:lnTo>
                    <a:pt x="41136" y="115929"/>
                  </a:lnTo>
                  <a:lnTo>
                    <a:pt x="35874" y="114935"/>
                  </a:lnTo>
                  <a:lnTo>
                    <a:pt x="21115" y="10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975">
              <a:extLst>
                <a:ext uri="{FF2B5EF4-FFF2-40B4-BE49-F238E27FC236}">
                  <a16:creationId xmlns:a16="http://schemas.microsoft.com/office/drawing/2014/main" xmlns="" id="{6C501A70-1F2F-4E27-B873-25B4AD5F739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06103" y="2497993"/>
              <a:ext cx="209198" cy="74679"/>
            </a:xfrm>
            <a:custGeom>
              <a:avLst/>
              <a:gdLst/>
              <a:ahLst/>
              <a:cxnLst/>
              <a:rect l="0" t="0" r="0" b="0"/>
              <a:pathLst>
                <a:path w="209198" h="74679">
                  <a:moveTo>
                    <a:pt x="31397" y="35657"/>
                  </a:moveTo>
                  <a:lnTo>
                    <a:pt x="31397" y="35657"/>
                  </a:lnTo>
                  <a:lnTo>
                    <a:pt x="40235" y="35657"/>
                  </a:lnTo>
                  <a:lnTo>
                    <a:pt x="62201" y="25518"/>
                  </a:lnTo>
                  <a:lnTo>
                    <a:pt x="76350" y="13995"/>
                  </a:lnTo>
                  <a:lnTo>
                    <a:pt x="82656" y="5803"/>
                  </a:lnTo>
                  <a:lnTo>
                    <a:pt x="82502" y="3054"/>
                  </a:lnTo>
                  <a:lnTo>
                    <a:pt x="80284" y="1222"/>
                  </a:lnTo>
                  <a:lnTo>
                    <a:pt x="76689" y="0"/>
                  </a:lnTo>
                  <a:lnTo>
                    <a:pt x="51402" y="5023"/>
                  </a:lnTo>
                  <a:lnTo>
                    <a:pt x="23840" y="18819"/>
                  </a:lnTo>
                  <a:lnTo>
                    <a:pt x="4542" y="39683"/>
                  </a:lnTo>
                  <a:lnTo>
                    <a:pt x="176" y="53675"/>
                  </a:lnTo>
                  <a:lnTo>
                    <a:pt x="0" y="60368"/>
                  </a:lnTo>
                  <a:lnTo>
                    <a:pt x="4115" y="65537"/>
                  </a:lnTo>
                  <a:lnTo>
                    <a:pt x="19977" y="73161"/>
                  </a:lnTo>
                  <a:lnTo>
                    <a:pt x="59450" y="74678"/>
                  </a:lnTo>
                  <a:lnTo>
                    <a:pt x="92548" y="68522"/>
                  </a:lnTo>
                  <a:lnTo>
                    <a:pt x="129131" y="59436"/>
                  </a:lnTo>
                  <a:lnTo>
                    <a:pt x="168909" y="50694"/>
                  </a:lnTo>
                  <a:lnTo>
                    <a:pt x="209197" y="4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976">
              <a:extLst>
                <a:ext uri="{FF2B5EF4-FFF2-40B4-BE49-F238E27FC236}">
                  <a16:creationId xmlns:a16="http://schemas.microsoft.com/office/drawing/2014/main" xmlns="" id="{D1C560E4-521E-4811-8D28-A09409674F2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420100" y="1847850"/>
              <a:ext cx="50409" cy="787401"/>
            </a:xfrm>
            <a:custGeom>
              <a:avLst/>
              <a:gdLst/>
              <a:ahLst/>
              <a:cxnLst/>
              <a:rect l="0" t="0" r="0" b="0"/>
              <a:pathLst>
                <a:path w="50409" h="7874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813" y="2117"/>
                  </a:lnTo>
                  <a:lnTo>
                    <a:pt x="50408" y="35774"/>
                  </a:lnTo>
                  <a:lnTo>
                    <a:pt x="49214" y="78694"/>
                  </a:lnTo>
                  <a:lnTo>
                    <a:pt x="46920" y="108907"/>
                  </a:lnTo>
                  <a:lnTo>
                    <a:pt x="43979" y="142455"/>
                  </a:lnTo>
                  <a:lnTo>
                    <a:pt x="42021" y="181047"/>
                  </a:lnTo>
                  <a:lnTo>
                    <a:pt x="40713" y="223004"/>
                  </a:lnTo>
                  <a:lnTo>
                    <a:pt x="39842" y="267202"/>
                  </a:lnTo>
                  <a:lnTo>
                    <a:pt x="40672" y="312896"/>
                  </a:lnTo>
                  <a:lnTo>
                    <a:pt x="42637" y="359586"/>
                  </a:lnTo>
                  <a:lnTo>
                    <a:pt x="45358" y="406941"/>
                  </a:lnTo>
                  <a:lnTo>
                    <a:pt x="45055" y="452622"/>
                  </a:lnTo>
                  <a:lnTo>
                    <a:pt x="42737" y="497187"/>
                  </a:lnTo>
                  <a:lnTo>
                    <a:pt x="39074" y="541008"/>
                  </a:lnTo>
                  <a:lnTo>
                    <a:pt x="34516" y="580099"/>
                  </a:lnTo>
                  <a:lnTo>
                    <a:pt x="29361" y="616039"/>
                  </a:lnTo>
                  <a:lnTo>
                    <a:pt x="23807" y="649876"/>
                  </a:lnTo>
                  <a:lnTo>
                    <a:pt x="18693" y="678078"/>
                  </a:lnTo>
                  <a:lnTo>
                    <a:pt x="9249" y="724466"/>
                  </a:lnTo>
                  <a:lnTo>
                    <a:pt x="2741" y="765460"/>
                  </a:lnTo>
                  <a:lnTo>
                    <a:pt x="0" y="78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977">
              <a:extLst>
                <a:ext uri="{FF2B5EF4-FFF2-40B4-BE49-F238E27FC236}">
                  <a16:creationId xmlns:a16="http://schemas.microsoft.com/office/drawing/2014/main" xmlns="" id="{3A3B1F16-065B-43B9-B25C-02BFA06363D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91179" y="1847850"/>
              <a:ext cx="58819" cy="711201"/>
            </a:xfrm>
            <a:custGeom>
              <a:avLst/>
              <a:gdLst/>
              <a:ahLst/>
              <a:cxnLst/>
              <a:rect l="0" t="0" r="0" b="0"/>
              <a:pathLst>
                <a:path w="58819" h="7112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679" y="36062"/>
                  </a:lnTo>
                  <a:lnTo>
                    <a:pt x="6120" y="79998"/>
                  </a:lnTo>
                  <a:lnTo>
                    <a:pt x="8026" y="108365"/>
                  </a:lnTo>
                  <a:lnTo>
                    <a:pt x="10002" y="139977"/>
                  </a:lnTo>
                  <a:lnTo>
                    <a:pt x="12025" y="173751"/>
                  </a:lnTo>
                  <a:lnTo>
                    <a:pt x="16197" y="209673"/>
                  </a:lnTo>
                  <a:lnTo>
                    <a:pt x="21799" y="247026"/>
                  </a:lnTo>
                  <a:lnTo>
                    <a:pt x="28356" y="285334"/>
                  </a:lnTo>
                  <a:lnTo>
                    <a:pt x="35550" y="325690"/>
                  </a:lnTo>
                  <a:lnTo>
                    <a:pt x="43168" y="367410"/>
                  </a:lnTo>
                  <a:lnTo>
                    <a:pt x="51069" y="410040"/>
                  </a:lnTo>
                  <a:lnTo>
                    <a:pt x="55631" y="451160"/>
                  </a:lnTo>
                  <a:lnTo>
                    <a:pt x="57968" y="491273"/>
                  </a:lnTo>
                  <a:lnTo>
                    <a:pt x="58818" y="530715"/>
                  </a:lnTo>
                  <a:lnTo>
                    <a:pt x="57974" y="565477"/>
                  </a:lnTo>
                  <a:lnTo>
                    <a:pt x="56000" y="597118"/>
                  </a:lnTo>
                  <a:lnTo>
                    <a:pt x="53274" y="626679"/>
                  </a:lnTo>
                  <a:lnTo>
                    <a:pt x="48363" y="665168"/>
                  </a:lnTo>
                  <a:lnTo>
                    <a:pt x="41471" y="71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978">
              <a:extLst>
                <a:ext uri="{FF2B5EF4-FFF2-40B4-BE49-F238E27FC236}">
                  <a16:creationId xmlns:a16="http://schemas.microsoft.com/office/drawing/2014/main" xmlns="" id="{3A7539C6-7E20-4002-B351-10C05EE100C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94981" y="2203450"/>
              <a:ext cx="92968" cy="70256"/>
            </a:xfrm>
            <a:custGeom>
              <a:avLst/>
              <a:gdLst/>
              <a:ahLst/>
              <a:cxnLst/>
              <a:rect l="0" t="0" r="0" b="0"/>
              <a:pathLst>
                <a:path w="92968" h="70256">
                  <a:moveTo>
                    <a:pt x="53669" y="12700"/>
                  </a:moveTo>
                  <a:lnTo>
                    <a:pt x="53669" y="12700"/>
                  </a:lnTo>
                  <a:lnTo>
                    <a:pt x="34801" y="18475"/>
                  </a:lnTo>
                  <a:lnTo>
                    <a:pt x="8268" y="39836"/>
                  </a:lnTo>
                  <a:lnTo>
                    <a:pt x="1740" y="49690"/>
                  </a:lnTo>
                  <a:lnTo>
                    <a:pt x="0" y="54293"/>
                  </a:lnTo>
                  <a:lnTo>
                    <a:pt x="251" y="58773"/>
                  </a:lnTo>
                  <a:lnTo>
                    <a:pt x="4292" y="67514"/>
                  </a:lnTo>
                  <a:lnTo>
                    <a:pt x="9462" y="69704"/>
                  </a:lnTo>
                  <a:lnTo>
                    <a:pt x="24614" y="70255"/>
                  </a:lnTo>
                  <a:lnTo>
                    <a:pt x="52978" y="59857"/>
                  </a:lnTo>
                  <a:lnTo>
                    <a:pt x="76982" y="43371"/>
                  </a:lnTo>
                  <a:lnTo>
                    <a:pt x="90759" y="25080"/>
                  </a:lnTo>
                  <a:lnTo>
                    <a:pt x="92506" y="20248"/>
                  </a:lnTo>
                  <a:lnTo>
                    <a:pt x="92967" y="16321"/>
                  </a:lnTo>
                  <a:lnTo>
                    <a:pt x="92567" y="12997"/>
                  </a:lnTo>
                  <a:lnTo>
                    <a:pt x="89478" y="10076"/>
                  </a:lnTo>
                  <a:lnTo>
                    <a:pt x="66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979">
              <a:extLst>
                <a:ext uri="{FF2B5EF4-FFF2-40B4-BE49-F238E27FC236}">
                  <a16:creationId xmlns:a16="http://schemas.microsoft.com/office/drawing/2014/main" xmlns="" id="{3B273448-AC2F-44D9-9066-54786D52279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21572" y="1968105"/>
              <a:ext cx="182629" cy="236697"/>
            </a:xfrm>
            <a:custGeom>
              <a:avLst/>
              <a:gdLst/>
              <a:ahLst/>
              <a:cxnLst/>
              <a:rect l="0" t="0" r="0" b="0"/>
              <a:pathLst>
                <a:path w="182629" h="236697">
                  <a:moveTo>
                    <a:pt x="112778" y="51195"/>
                  </a:moveTo>
                  <a:lnTo>
                    <a:pt x="112778" y="51195"/>
                  </a:lnTo>
                  <a:lnTo>
                    <a:pt x="103318" y="20720"/>
                  </a:lnTo>
                  <a:lnTo>
                    <a:pt x="100828" y="18884"/>
                  </a:lnTo>
                  <a:lnTo>
                    <a:pt x="97756" y="18365"/>
                  </a:lnTo>
                  <a:lnTo>
                    <a:pt x="94296" y="18725"/>
                  </a:lnTo>
                  <a:lnTo>
                    <a:pt x="84808" y="26651"/>
                  </a:lnTo>
                  <a:lnTo>
                    <a:pt x="51357" y="64848"/>
                  </a:lnTo>
                  <a:lnTo>
                    <a:pt x="19633" y="109019"/>
                  </a:lnTo>
                  <a:lnTo>
                    <a:pt x="1375" y="154484"/>
                  </a:lnTo>
                  <a:lnTo>
                    <a:pt x="0" y="182474"/>
                  </a:lnTo>
                  <a:lnTo>
                    <a:pt x="4799" y="206908"/>
                  </a:lnTo>
                  <a:lnTo>
                    <a:pt x="13986" y="224823"/>
                  </a:lnTo>
                  <a:lnTo>
                    <a:pt x="20105" y="230447"/>
                  </a:lnTo>
                  <a:lnTo>
                    <a:pt x="34431" y="236696"/>
                  </a:lnTo>
                  <a:lnTo>
                    <a:pt x="52086" y="235710"/>
                  </a:lnTo>
                  <a:lnTo>
                    <a:pt x="72398" y="228452"/>
                  </a:lnTo>
                  <a:lnTo>
                    <a:pt x="105517" y="203826"/>
                  </a:lnTo>
                  <a:lnTo>
                    <a:pt x="130382" y="168621"/>
                  </a:lnTo>
                  <a:lnTo>
                    <a:pt x="153193" y="123069"/>
                  </a:lnTo>
                  <a:lnTo>
                    <a:pt x="162019" y="90429"/>
                  </a:lnTo>
                  <a:lnTo>
                    <a:pt x="164213" y="47063"/>
                  </a:lnTo>
                  <a:lnTo>
                    <a:pt x="157024" y="14144"/>
                  </a:lnTo>
                  <a:lnTo>
                    <a:pt x="150743" y="7444"/>
                  </a:lnTo>
                  <a:lnTo>
                    <a:pt x="132471" y="0"/>
                  </a:lnTo>
                  <a:lnTo>
                    <a:pt x="112124" y="454"/>
                  </a:lnTo>
                  <a:lnTo>
                    <a:pt x="92026" y="6066"/>
                  </a:lnTo>
                  <a:lnTo>
                    <a:pt x="73687" y="15615"/>
                  </a:lnTo>
                  <a:lnTo>
                    <a:pt x="61772" y="28797"/>
                  </a:lnTo>
                  <a:lnTo>
                    <a:pt x="57607" y="36263"/>
                  </a:lnTo>
                  <a:lnTo>
                    <a:pt x="56242" y="43357"/>
                  </a:lnTo>
                  <a:lnTo>
                    <a:pt x="58488" y="56884"/>
                  </a:lnTo>
                  <a:lnTo>
                    <a:pt x="69834" y="68070"/>
                  </a:lnTo>
                  <a:lnTo>
                    <a:pt x="77799" y="73028"/>
                  </a:lnTo>
                  <a:lnTo>
                    <a:pt x="112604" y="80007"/>
                  </a:lnTo>
                  <a:lnTo>
                    <a:pt x="154197" y="82074"/>
                  </a:lnTo>
                  <a:lnTo>
                    <a:pt x="182628" y="8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980">
              <a:extLst>
                <a:ext uri="{FF2B5EF4-FFF2-40B4-BE49-F238E27FC236}">
                  <a16:creationId xmlns:a16="http://schemas.microsoft.com/office/drawing/2014/main" xmlns="" id="{287DF19B-7957-459A-B707-875B5FD3F97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85100" y="21018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0093" y="8219"/>
                  </a:lnTo>
                  <a:lnTo>
                    <a:pt x="77888" y="2749"/>
                  </a:lnTo>
                  <a:lnTo>
                    <a:pt x="118875" y="81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981">
              <a:extLst>
                <a:ext uri="{FF2B5EF4-FFF2-40B4-BE49-F238E27FC236}">
                  <a16:creationId xmlns:a16="http://schemas.microsoft.com/office/drawing/2014/main" xmlns="" id="{601C1244-6717-4308-A3F1-18DB7CBD462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468660" y="1744865"/>
              <a:ext cx="119591" cy="90286"/>
            </a:xfrm>
            <a:custGeom>
              <a:avLst/>
              <a:gdLst/>
              <a:ahLst/>
              <a:cxnLst/>
              <a:rect l="0" t="0" r="0" b="0"/>
              <a:pathLst>
                <a:path w="119591" h="90286">
                  <a:moveTo>
                    <a:pt x="24340" y="7735"/>
                  </a:moveTo>
                  <a:lnTo>
                    <a:pt x="24340" y="7735"/>
                  </a:lnTo>
                  <a:lnTo>
                    <a:pt x="20969" y="7735"/>
                  </a:lnTo>
                  <a:lnTo>
                    <a:pt x="12130" y="14477"/>
                  </a:lnTo>
                  <a:lnTo>
                    <a:pt x="8330" y="23431"/>
                  </a:lnTo>
                  <a:lnTo>
                    <a:pt x="0" y="61689"/>
                  </a:lnTo>
                  <a:lnTo>
                    <a:pt x="1293" y="68874"/>
                  </a:lnTo>
                  <a:lnTo>
                    <a:pt x="2625" y="71778"/>
                  </a:lnTo>
                  <a:lnTo>
                    <a:pt x="4924" y="72302"/>
                  </a:lnTo>
                  <a:lnTo>
                    <a:pt x="11242" y="69122"/>
                  </a:lnTo>
                  <a:lnTo>
                    <a:pt x="38445" y="35371"/>
                  </a:lnTo>
                  <a:lnTo>
                    <a:pt x="57586" y="1973"/>
                  </a:lnTo>
                  <a:lnTo>
                    <a:pt x="59205" y="366"/>
                  </a:lnTo>
                  <a:lnTo>
                    <a:pt x="60284" y="0"/>
                  </a:lnTo>
                  <a:lnTo>
                    <a:pt x="61001" y="462"/>
                  </a:lnTo>
                  <a:lnTo>
                    <a:pt x="71589" y="17117"/>
                  </a:lnTo>
                  <a:lnTo>
                    <a:pt x="90161" y="54980"/>
                  </a:lnTo>
                  <a:lnTo>
                    <a:pt x="119590" y="90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982">
              <a:extLst>
                <a:ext uri="{FF2B5EF4-FFF2-40B4-BE49-F238E27FC236}">
                  <a16:creationId xmlns:a16="http://schemas.microsoft.com/office/drawing/2014/main" xmlns="" id="{171A8824-EFF1-48BE-84AE-C726173EF5D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40248" y="1939578"/>
              <a:ext cx="186103" cy="244545"/>
            </a:xfrm>
            <a:custGeom>
              <a:avLst/>
              <a:gdLst/>
              <a:ahLst/>
              <a:cxnLst/>
              <a:rect l="0" t="0" r="0" b="0"/>
              <a:pathLst>
                <a:path w="186103" h="244545">
                  <a:moveTo>
                    <a:pt x="109902" y="41622"/>
                  </a:moveTo>
                  <a:lnTo>
                    <a:pt x="109902" y="41622"/>
                  </a:lnTo>
                  <a:lnTo>
                    <a:pt x="109902" y="34880"/>
                  </a:lnTo>
                  <a:lnTo>
                    <a:pt x="108020" y="29688"/>
                  </a:lnTo>
                  <a:lnTo>
                    <a:pt x="101063" y="20607"/>
                  </a:lnTo>
                  <a:lnTo>
                    <a:pt x="97036" y="18171"/>
                  </a:lnTo>
                  <a:lnTo>
                    <a:pt x="94975" y="17521"/>
                  </a:lnTo>
                  <a:lnTo>
                    <a:pt x="92190" y="18499"/>
                  </a:lnTo>
                  <a:lnTo>
                    <a:pt x="63424" y="44125"/>
                  </a:lnTo>
                  <a:lnTo>
                    <a:pt x="34591" y="82737"/>
                  </a:lnTo>
                  <a:lnTo>
                    <a:pt x="10446" y="129926"/>
                  </a:lnTo>
                  <a:lnTo>
                    <a:pt x="0" y="172914"/>
                  </a:lnTo>
                  <a:lnTo>
                    <a:pt x="3646" y="209091"/>
                  </a:lnTo>
                  <a:lnTo>
                    <a:pt x="11877" y="225649"/>
                  </a:lnTo>
                  <a:lnTo>
                    <a:pt x="23295" y="237006"/>
                  </a:lnTo>
                  <a:lnTo>
                    <a:pt x="37779" y="244406"/>
                  </a:lnTo>
                  <a:lnTo>
                    <a:pt x="46297" y="244544"/>
                  </a:lnTo>
                  <a:lnTo>
                    <a:pt x="65171" y="239054"/>
                  </a:lnTo>
                  <a:lnTo>
                    <a:pt x="92258" y="220692"/>
                  </a:lnTo>
                  <a:lnTo>
                    <a:pt x="121625" y="173994"/>
                  </a:lnTo>
                  <a:lnTo>
                    <a:pt x="138541" y="131016"/>
                  </a:lnTo>
                  <a:lnTo>
                    <a:pt x="139633" y="83553"/>
                  </a:lnTo>
                  <a:lnTo>
                    <a:pt x="130628" y="40013"/>
                  </a:lnTo>
                  <a:lnTo>
                    <a:pt x="120525" y="18094"/>
                  </a:lnTo>
                  <a:lnTo>
                    <a:pt x="112750" y="10414"/>
                  </a:lnTo>
                  <a:lnTo>
                    <a:pt x="92822" y="0"/>
                  </a:lnTo>
                  <a:lnTo>
                    <a:pt x="69855" y="545"/>
                  </a:lnTo>
                  <a:lnTo>
                    <a:pt x="48358" y="7843"/>
                  </a:lnTo>
                  <a:lnTo>
                    <a:pt x="34101" y="18143"/>
                  </a:lnTo>
                  <a:lnTo>
                    <a:pt x="26824" y="31657"/>
                  </a:lnTo>
                  <a:lnTo>
                    <a:pt x="24882" y="39212"/>
                  </a:lnTo>
                  <a:lnTo>
                    <a:pt x="25706" y="46365"/>
                  </a:lnTo>
                  <a:lnTo>
                    <a:pt x="32265" y="59958"/>
                  </a:lnTo>
                  <a:lnTo>
                    <a:pt x="51643" y="69292"/>
                  </a:lnTo>
                  <a:lnTo>
                    <a:pt x="77659" y="74381"/>
                  </a:lnTo>
                  <a:lnTo>
                    <a:pt x="116105" y="72573"/>
                  </a:lnTo>
                  <a:lnTo>
                    <a:pt x="161379" y="61559"/>
                  </a:lnTo>
                  <a:lnTo>
                    <a:pt x="186102" y="5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6" name="SMARTInkShape-3983">
            <a:extLst>
              <a:ext uri="{FF2B5EF4-FFF2-40B4-BE49-F238E27FC236}">
                <a16:creationId xmlns:a16="http://schemas.microsoft.com/office/drawing/2014/main" xmlns="" id="{B36D283B-5D18-4BA7-B43E-1B1AD1EC14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82180" y="2127250"/>
            <a:ext cx="279856" cy="302687"/>
          </a:xfrm>
          <a:custGeom>
            <a:avLst/>
            <a:gdLst/>
            <a:ahLst/>
            <a:cxnLst/>
            <a:rect l="0" t="0" r="0" b="0"/>
            <a:pathLst>
              <a:path w="279856" h="302687">
                <a:moveTo>
                  <a:pt x="9420" y="0"/>
                </a:moveTo>
                <a:lnTo>
                  <a:pt x="9420" y="0"/>
                </a:lnTo>
                <a:lnTo>
                  <a:pt x="0" y="0"/>
                </a:lnTo>
                <a:lnTo>
                  <a:pt x="1232" y="0"/>
                </a:lnTo>
                <a:lnTo>
                  <a:pt x="46277" y="18951"/>
                </a:lnTo>
                <a:lnTo>
                  <a:pt x="79894" y="33588"/>
                </a:lnTo>
                <a:lnTo>
                  <a:pt x="118353" y="49500"/>
                </a:lnTo>
                <a:lnTo>
                  <a:pt x="158964" y="65979"/>
                </a:lnTo>
                <a:lnTo>
                  <a:pt x="196767" y="78948"/>
                </a:lnTo>
                <a:lnTo>
                  <a:pt x="242259" y="94183"/>
                </a:lnTo>
                <a:lnTo>
                  <a:pt x="279607" y="112612"/>
                </a:lnTo>
                <a:lnTo>
                  <a:pt x="279855" y="113880"/>
                </a:lnTo>
                <a:lnTo>
                  <a:pt x="273381" y="126361"/>
                </a:lnTo>
                <a:lnTo>
                  <a:pt x="258227" y="143520"/>
                </a:lnTo>
                <a:lnTo>
                  <a:pt x="221577" y="172622"/>
                </a:lnTo>
                <a:lnTo>
                  <a:pt x="184229" y="199079"/>
                </a:lnTo>
                <a:lnTo>
                  <a:pt x="145647" y="227379"/>
                </a:lnTo>
                <a:lnTo>
                  <a:pt x="101005" y="262225"/>
                </a:lnTo>
                <a:lnTo>
                  <a:pt x="55237" y="300043"/>
                </a:lnTo>
                <a:lnTo>
                  <a:pt x="54075" y="301629"/>
                </a:lnTo>
                <a:lnTo>
                  <a:pt x="54004" y="302686"/>
                </a:lnTo>
                <a:lnTo>
                  <a:pt x="79270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1" name="SMARTInkShape-Group755">
            <a:extLst>
              <a:ext uri="{FF2B5EF4-FFF2-40B4-BE49-F238E27FC236}">
                <a16:creationId xmlns:a16="http://schemas.microsoft.com/office/drawing/2014/main" xmlns="" id="{B6DCCE37-B4EF-4C2F-A154-0D1F96D8BBC6}"/>
              </a:ext>
            </a:extLst>
          </p:cNvPr>
          <p:cNvGrpSpPr/>
          <p:nvPr/>
        </p:nvGrpSpPr>
        <p:grpSpPr>
          <a:xfrm>
            <a:off x="9609433" y="2129199"/>
            <a:ext cx="595018" cy="334602"/>
            <a:chOff x="9609433" y="2129199"/>
            <a:chExt cx="595018" cy="334602"/>
          </a:xfrm>
        </p:grpSpPr>
        <p:sp>
          <p:nvSpPr>
            <p:cNvPr id="897" name="SMARTInkShape-3984">
              <a:extLst>
                <a:ext uri="{FF2B5EF4-FFF2-40B4-BE49-F238E27FC236}">
                  <a16:creationId xmlns:a16="http://schemas.microsoft.com/office/drawing/2014/main" xmlns="" id="{C277E276-9558-4A46-B5CD-80CA1B65A05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09433" y="2129199"/>
              <a:ext cx="231174" cy="199368"/>
            </a:xfrm>
            <a:custGeom>
              <a:avLst/>
              <a:gdLst/>
              <a:ahLst/>
              <a:cxnLst/>
              <a:rect l="0" t="0" r="0" b="0"/>
              <a:pathLst>
                <a:path w="231174" h="199368">
                  <a:moveTo>
                    <a:pt x="23517" y="23451"/>
                  </a:moveTo>
                  <a:lnTo>
                    <a:pt x="23517" y="23451"/>
                  </a:lnTo>
                  <a:lnTo>
                    <a:pt x="65580" y="11517"/>
                  </a:lnTo>
                  <a:lnTo>
                    <a:pt x="98657" y="6858"/>
                  </a:lnTo>
                  <a:lnTo>
                    <a:pt x="136872" y="2436"/>
                  </a:lnTo>
                  <a:lnTo>
                    <a:pt x="173616" y="0"/>
                  </a:lnTo>
                  <a:lnTo>
                    <a:pt x="214746" y="510"/>
                  </a:lnTo>
                  <a:lnTo>
                    <a:pt x="227744" y="3377"/>
                  </a:lnTo>
                  <a:lnTo>
                    <a:pt x="230225" y="5129"/>
                  </a:lnTo>
                  <a:lnTo>
                    <a:pt x="231173" y="7003"/>
                  </a:lnTo>
                  <a:lnTo>
                    <a:pt x="222819" y="14730"/>
                  </a:lnTo>
                  <a:lnTo>
                    <a:pt x="181967" y="40308"/>
                  </a:lnTo>
                  <a:lnTo>
                    <a:pt x="149206" y="57989"/>
                  </a:lnTo>
                  <a:lnTo>
                    <a:pt x="112539" y="78312"/>
                  </a:lnTo>
                  <a:lnTo>
                    <a:pt x="77428" y="101456"/>
                  </a:lnTo>
                  <a:lnTo>
                    <a:pt x="36041" y="134915"/>
                  </a:lnTo>
                  <a:lnTo>
                    <a:pt x="8178" y="163800"/>
                  </a:lnTo>
                  <a:lnTo>
                    <a:pt x="941" y="177786"/>
                  </a:lnTo>
                  <a:lnTo>
                    <a:pt x="0" y="183491"/>
                  </a:lnTo>
                  <a:lnTo>
                    <a:pt x="1488" y="188000"/>
                  </a:lnTo>
                  <a:lnTo>
                    <a:pt x="4598" y="191711"/>
                  </a:lnTo>
                  <a:lnTo>
                    <a:pt x="8787" y="194891"/>
                  </a:lnTo>
                  <a:lnTo>
                    <a:pt x="41652" y="199367"/>
                  </a:lnTo>
                  <a:lnTo>
                    <a:pt x="75084" y="198532"/>
                  </a:lnTo>
                  <a:lnTo>
                    <a:pt x="111347" y="195809"/>
                  </a:lnTo>
                  <a:lnTo>
                    <a:pt x="158824" y="191015"/>
                  </a:lnTo>
                  <a:lnTo>
                    <a:pt x="214017" y="18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985">
              <a:extLst>
                <a:ext uri="{FF2B5EF4-FFF2-40B4-BE49-F238E27FC236}">
                  <a16:creationId xmlns:a16="http://schemas.microsoft.com/office/drawing/2014/main" xmlns="" id="{7A6EE42F-9C29-4F2C-8807-C36BDB1CE5A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071100" y="2388016"/>
              <a:ext cx="133351" cy="75785"/>
            </a:xfrm>
            <a:custGeom>
              <a:avLst/>
              <a:gdLst/>
              <a:ahLst/>
              <a:cxnLst/>
              <a:rect l="0" t="0" r="0" b="0"/>
              <a:pathLst>
                <a:path w="133351" h="75785">
                  <a:moveTo>
                    <a:pt x="0" y="18634"/>
                  </a:moveTo>
                  <a:lnTo>
                    <a:pt x="0" y="18634"/>
                  </a:lnTo>
                  <a:lnTo>
                    <a:pt x="3371" y="11892"/>
                  </a:lnTo>
                  <a:lnTo>
                    <a:pt x="8789" y="6701"/>
                  </a:lnTo>
                  <a:lnTo>
                    <a:pt x="15902" y="2747"/>
                  </a:lnTo>
                  <a:lnTo>
                    <a:pt x="36126" y="0"/>
                  </a:lnTo>
                  <a:lnTo>
                    <a:pt x="42632" y="1650"/>
                  </a:lnTo>
                  <a:lnTo>
                    <a:pt x="45355" y="3078"/>
                  </a:lnTo>
                  <a:lnTo>
                    <a:pt x="46463" y="6147"/>
                  </a:lnTo>
                  <a:lnTo>
                    <a:pt x="45817" y="15201"/>
                  </a:lnTo>
                  <a:lnTo>
                    <a:pt x="21426" y="50640"/>
                  </a:lnTo>
                  <a:lnTo>
                    <a:pt x="3797" y="68353"/>
                  </a:lnTo>
                  <a:lnTo>
                    <a:pt x="2532" y="70830"/>
                  </a:lnTo>
                  <a:lnTo>
                    <a:pt x="2391" y="72481"/>
                  </a:lnTo>
                  <a:lnTo>
                    <a:pt x="3005" y="73582"/>
                  </a:lnTo>
                  <a:lnTo>
                    <a:pt x="4121" y="74316"/>
                  </a:lnTo>
                  <a:lnTo>
                    <a:pt x="27599" y="74789"/>
                  </a:lnTo>
                  <a:lnTo>
                    <a:pt x="73420" y="72582"/>
                  </a:lnTo>
                  <a:lnTo>
                    <a:pt x="116338" y="75151"/>
                  </a:lnTo>
                  <a:lnTo>
                    <a:pt x="133350" y="7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986">
              <a:extLst>
                <a:ext uri="{FF2B5EF4-FFF2-40B4-BE49-F238E27FC236}">
                  <a16:creationId xmlns:a16="http://schemas.microsoft.com/office/drawing/2014/main" xmlns="" id="{2E3DCF03-163E-4479-B848-AD21A457618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07600" y="227965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8230" y="0"/>
                  </a:lnTo>
                  <a:lnTo>
                    <a:pt x="86020" y="10113"/>
                  </a:lnTo>
                  <a:lnTo>
                    <a:pt x="57861" y="47702"/>
                  </a:lnTo>
                  <a:lnTo>
                    <a:pt x="33451" y="8421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987">
              <a:extLst>
                <a:ext uri="{FF2B5EF4-FFF2-40B4-BE49-F238E27FC236}">
                  <a16:creationId xmlns:a16="http://schemas.microsoft.com/office/drawing/2014/main" xmlns="" id="{54879FBB-E3D3-4B88-99A2-08393096564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871972" y="2286000"/>
              <a:ext cx="110229" cy="101601"/>
            </a:xfrm>
            <a:custGeom>
              <a:avLst/>
              <a:gdLst/>
              <a:ahLst/>
              <a:cxnLst/>
              <a:rect l="0" t="0" r="0" b="0"/>
              <a:pathLst>
                <a:path w="110229" h="101601">
                  <a:moveTo>
                    <a:pt x="110228" y="0"/>
                  </a:moveTo>
                  <a:lnTo>
                    <a:pt x="110228" y="0"/>
                  </a:lnTo>
                  <a:lnTo>
                    <a:pt x="105159" y="5775"/>
                  </a:lnTo>
                  <a:lnTo>
                    <a:pt x="74723" y="50432"/>
                  </a:lnTo>
                  <a:lnTo>
                    <a:pt x="47267" y="79786"/>
                  </a:lnTo>
                  <a:lnTo>
                    <a:pt x="31210" y="90964"/>
                  </a:lnTo>
                  <a:lnTo>
                    <a:pt x="16548" y="94991"/>
                  </a:lnTo>
                  <a:lnTo>
                    <a:pt x="9674" y="95078"/>
                  </a:lnTo>
                  <a:lnTo>
                    <a:pt x="5093" y="93018"/>
                  </a:lnTo>
                  <a:lnTo>
                    <a:pt x="2038" y="89529"/>
                  </a:lnTo>
                  <a:lnTo>
                    <a:pt x="0" y="85086"/>
                  </a:lnTo>
                  <a:lnTo>
                    <a:pt x="1502" y="72623"/>
                  </a:lnTo>
                  <a:lnTo>
                    <a:pt x="6872" y="59794"/>
                  </a:lnTo>
                  <a:lnTo>
                    <a:pt x="13963" y="51740"/>
                  </a:lnTo>
                  <a:lnTo>
                    <a:pt x="21817" y="47690"/>
                  </a:lnTo>
                  <a:lnTo>
                    <a:pt x="25887" y="46610"/>
                  </a:lnTo>
                  <a:lnTo>
                    <a:pt x="37937" y="49173"/>
                  </a:lnTo>
                  <a:lnTo>
                    <a:pt x="65297" y="62316"/>
                  </a:lnTo>
                  <a:lnTo>
                    <a:pt x="74501" y="72146"/>
                  </a:lnTo>
                  <a:lnTo>
                    <a:pt x="9117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756">
            <a:extLst>
              <a:ext uri="{FF2B5EF4-FFF2-40B4-BE49-F238E27FC236}">
                <a16:creationId xmlns:a16="http://schemas.microsoft.com/office/drawing/2014/main" xmlns="" id="{8A158FAB-2D85-471C-BB2D-0D7D94676C35}"/>
              </a:ext>
            </a:extLst>
          </p:cNvPr>
          <p:cNvGrpSpPr/>
          <p:nvPr/>
        </p:nvGrpSpPr>
        <p:grpSpPr>
          <a:xfrm>
            <a:off x="5378450" y="3219450"/>
            <a:ext cx="422908" cy="254001"/>
            <a:chOff x="5378450" y="3219450"/>
            <a:chExt cx="422908" cy="254001"/>
          </a:xfrm>
        </p:grpSpPr>
        <p:sp>
          <p:nvSpPr>
            <p:cNvPr id="902" name="SMARTInkShape-3988">
              <a:extLst>
                <a:ext uri="{FF2B5EF4-FFF2-40B4-BE49-F238E27FC236}">
                  <a16:creationId xmlns:a16="http://schemas.microsoft.com/office/drawing/2014/main" xmlns="" id="{EB8B7BA3-2448-49F7-9D7F-F7881CC902F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44183" y="3219450"/>
              <a:ext cx="157175" cy="247651"/>
            </a:xfrm>
            <a:custGeom>
              <a:avLst/>
              <a:gdLst/>
              <a:ahLst/>
              <a:cxnLst/>
              <a:rect l="0" t="0" r="0" b="0"/>
              <a:pathLst>
                <a:path w="157175" h="24765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706"/>
                  </a:lnTo>
                  <a:lnTo>
                    <a:pt x="1028" y="1881"/>
                  </a:lnTo>
                  <a:lnTo>
                    <a:pt x="3125" y="3371"/>
                  </a:lnTo>
                  <a:lnTo>
                    <a:pt x="48457" y="12947"/>
                  </a:lnTo>
                  <a:lnTo>
                    <a:pt x="84397" y="25040"/>
                  </a:lnTo>
                  <a:lnTo>
                    <a:pt x="130815" y="51084"/>
                  </a:lnTo>
                  <a:lnTo>
                    <a:pt x="148753" y="70918"/>
                  </a:lnTo>
                  <a:lnTo>
                    <a:pt x="154525" y="81145"/>
                  </a:lnTo>
                  <a:lnTo>
                    <a:pt x="157174" y="103798"/>
                  </a:lnTo>
                  <a:lnTo>
                    <a:pt x="152237" y="127977"/>
                  </a:lnTo>
                  <a:lnTo>
                    <a:pt x="134296" y="165389"/>
                  </a:lnTo>
                  <a:lnTo>
                    <a:pt x="115262" y="202580"/>
                  </a:lnTo>
                  <a:lnTo>
                    <a:pt x="8986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989">
              <a:extLst>
                <a:ext uri="{FF2B5EF4-FFF2-40B4-BE49-F238E27FC236}">
                  <a16:creationId xmlns:a16="http://schemas.microsoft.com/office/drawing/2014/main" xmlns="" id="{6861E3AA-979F-4E71-96E9-4FE4054C372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29250" y="3384550"/>
              <a:ext cx="355601" cy="88901"/>
            </a:xfrm>
            <a:custGeom>
              <a:avLst/>
              <a:gdLst/>
              <a:ahLst/>
              <a:cxnLst/>
              <a:rect l="0" t="0" r="0" b="0"/>
              <a:pathLst>
                <a:path w="355601" h="88901">
                  <a:moveTo>
                    <a:pt x="0" y="88900"/>
                  </a:moveTo>
                  <a:lnTo>
                    <a:pt x="0" y="88900"/>
                  </a:lnTo>
                  <a:lnTo>
                    <a:pt x="44790" y="77350"/>
                  </a:lnTo>
                  <a:lnTo>
                    <a:pt x="90933" y="64481"/>
                  </a:lnTo>
                  <a:lnTo>
                    <a:pt x="120594" y="57098"/>
                  </a:lnTo>
                  <a:lnTo>
                    <a:pt x="153774" y="49354"/>
                  </a:lnTo>
                  <a:lnTo>
                    <a:pt x="189299" y="41370"/>
                  </a:lnTo>
                  <a:lnTo>
                    <a:pt x="223566" y="33224"/>
                  </a:lnTo>
                  <a:lnTo>
                    <a:pt x="256994" y="24972"/>
                  </a:lnTo>
                  <a:lnTo>
                    <a:pt x="289863" y="16648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990">
              <a:extLst>
                <a:ext uri="{FF2B5EF4-FFF2-40B4-BE49-F238E27FC236}">
                  <a16:creationId xmlns:a16="http://schemas.microsoft.com/office/drawing/2014/main" xmlns="" id="{8B20B675-CF89-4EB9-93EC-D2963E0D59E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78450" y="3346450"/>
              <a:ext cx="285751" cy="44451"/>
            </a:xfrm>
            <a:custGeom>
              <a:avLst/>
              <a:gdLst/>
              <a:ahLst/>
              <a:cxnLst/>
              <a:rect l="0" t="0" r="0" b="0"/>
              <a:pathLst>
                <a:path w="285751" h="44451">
                  <a:moveTo>
                    <a:pt x="0" y="44450"/>
                  </a:moveTo>
                  <a:lnTo>
                    <a:pt x="0" y="44450"/>
                  </a:lnTo>
                  <a:lnTo>
                    <a:pt x="45825" y="33780"/>
                  </a:lnTo>
                  <a:lnTo>
                    <a:pt x="87395" y="24185"/>
                  </a:lnTo>
                  <a:lnTo>
                    <a:pt x="113297" y="19652"/>
                  </a:lnTo>
                  <a:lnTo>
                    <a:pt x="141148" y="15218"/>
                  </a:lnTo>
                  <a:lnTo>
                    <a:pt x="169593" y="11556"/>
                  </a:lnTo>
                  <a:lnTo>
                    <a:pt x="198434" y="8410"/>
                  </a:lnTo>
                  <a:lnTo>
                    <a:pt x="227540" y="560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SMARTInkShape-Group757">
            <a:extLst>
              <a:ext uri="{FF2B5EF4-FFF2-40B4-BE49-F238E27FC236}">
                <a16:creationId xmlns:a16="http://schemas.microsoft.com/office/drawing/2014/main" xmlns="" id="{74FB3409-2337-4B6E-91A5-C0BDB79C03BF}"/>
              </a:ext>
            </a:extLst>
          </p:cNvPr>
          <p:cNvGrpSpPr/>
          <p:nvPr/>
        </p:nvGrpSpPr>
        <p:grpSpPr>
          <a:xfrm>
            <a:off x="6299896" y="3057329"/>
            <a:ext cx="208855" cy="414747"/>
            <a:chOff x="6299896" y="3057329"/>
            <a:chExt cx="208855" cy="414747"/>
          </a:xfrm>
        </p:grpSpPr>
        <p:sp>
          <p:nvSpPr>
            <p:cNvPr id="906" name="SMARTInkShape-3991">
              <a:extLst>
                <a:ext uri="{FF2B5EF4-FFF2-40B4-BE49-F238E27FC236}">
                  <a16:creationId xmlns:a16="http://schemas.microsoft.com/office/drawing/2014/main" xmlns="" id="{9EC715C2-91AD-4A65-A7AB-5A0CC647B87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59982" y="3057329"/>
              <a:ext cx="97969" cy="84025"/>
            </a:xfrm>
            <a:custGeom>
              <a:avLst/>
              <a:gdLst/>
              <a:ahLst/>
              <a:cxnLst/>
              <a:rect l="0" t="0" r="0" b="0"/>
              <a:pathLst>
                <a:path w="97969" h="84025">
                  <a:moveTo>
                    <a:pt x="15418" y="3371"/>
                  </a:moveTo>
                  <a:lnTo>
                    <a:pt x="15418" y="3371"/>
                  </a:lnTo>
                  <a:lnTo>
                    <a:pt x="12047" y="0"/>
                  </a:lnTo>
                  <a:lnTo>
                    <a:pt x="11054" y="418"/>
                  </a:lnTo>
                  <a:lnTo>
                    <a:pt x="308" y="47999"/>
                  </a:lnTo>
                  <a:lnTo>
                    <a:pt x="0" y="62247"/>
                  </a:lnTo>
                  <a:lnTo>
                    <a:pt x="2180" y="79520"/>
                  </a:lnTo>
                  <a:lnTo>
                    <a:pt x="3064" y="81654"/>
                  </a:lnTo>
                  <a:lnTo>
                    <a:pt x="4361" y="83076"/>
                  </a:lnTo>
                  <a:lnTo>
                    <a:pt x="5929" y="84024"/>
                  </a:lnTo>
                  <a:lnTo>
                    <a:pt x="8387" y="81834"/>
                  </a:lnTo>
                  <a:lnTo>
                    <a:pt x="14880" y="71875"/>
                  </a:lnTo>
                  <a:lnTo>
                    <a:pt x="31531" y="29360"/>
                  </a:lnTo>
                  <a:lnTo>
                    <a:pt x="47451" y="5133"/>
                  </a:lnTo>
                  <a:lnTo>
                    <a:pt x="50884" y="3135"/>
                  </a:lnTo>
                  <a:lnTo>
                    <a:pt x="54583" y="2508"/>
                  </a:lnTo>
                  <a:lnTo>
                    <a:pt x="58462" y="2795"/>
                  </a:lnTo>
                  <a:lnTo>
                    <a:pt x="61753" y="5104"/>
                  </a:lnTo>
                  <a:lnTo>
                    <a:pt x="92509" y="52265"/>
                  </a:lnTo>
                  <a:lnTo>
                    <a:pt x="97968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992">
              <a:extLst>
                <a:ext uri="{FF2B5EF4-FFF2-40B4-BE49-F238E27FC236}">
                  <a16:creationId xmlns:a16="http://schemas.microsoft.com/office/drawing/2014/main" xmlns="" id="{59D64CD2-65C9-48BB-9833-9EAC382D38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99896" y="3223306"/>
              <a:ext cx="208855" cy="248770"/>
            </a:xfrm>
            <a:custGeom>
              <a:avLst/>
              <a:gdLst/>
              <a:ahLst/>
              <a:cxnLst/>
              <a:rect l="0" t="0" r="0" b="0"/>
              <a:pathLst>
                <a:path w="208855" h="248770">
                  <a:moveTo>
                    <a:pt x="113604" y="65994"/>
                  </a:moveTo>
                  <a:lnTo>
                    <a:pt x="113604" y="65994"/>
                  </a:lnTo>
                  <a:lnTo>
                    <a:pt x="112899" y="55149"/>
                  </a:lnTo>
                  <a:lnTo>
                    <a:pt x="110233" y="44946"/>
                  </a:lnTo>
                  <a:lnTo>
                    <a:pt x="104815" y="37119"/>
                  </a:lnTo>
                  <a:lnTo>
                    <a:pt x="89838" y="26345"/>
                  </a:lnTo>
                  <a:lnTo>
                    <a:pt x="85765" y="25450"/>
                  </a:lnTo>
                  <a:lnTo>
                    <a:pt x="77478" y="26338"/>
                  </a:lnTo>
                  <a:lnTo>
                    <a:pt x="58136" y="37546"/>
                  </a:lnTo>
                  <a:lnTo>
                    <a:pt x="34531" y="67756"/>
                  </a:lnTo>
                  <a:lnTo>
                    <a:pt x="13035" y="107987"/>
                  </a:lnTo>
                  <a:lnTo>
                    <a:pt x="0" y="154558"/>
                  </a:lnTo>
                  <a:lnTo>
                    <a:pt x="1784" y="197363"/>
                  </a:lnTo>
                  <a:lnTo>
                    <a:pt x="11460" y="220100"/>
                  </a:lnTo>
                  <a:lnTo>
                    <a:pt x="17992" y="230115"/>
                  </a:lnTo>
                  <a:lnTo>
                    <a:pt x="34655" y="243123"/>
                  </a:lnTo>
                  <a:lnTo>
                    <a:pt x="44038" y="247580"/>
                  </a:lnTo>
                  <a:lnTo>
                    <a:pt x="63871" y="248769"/>
                  </a:lnTo>
                  <a:lnTo>
                    <a:pt x="84445" y="243183"/>
                  </a:lnTo>
                  <a:lnTo>
                    <a:pt x="116567" y="222054"/>
                  </a:lnTo>
                  <a:lnTo>
                    <a:pt x="149760" y="186160"/>
                  </a:lnTo>
                  <a:lnTo>
                    <a:pt x="169080" y="146989"/>
                  </a:lnTo>
                  <a:lnTo>
                    <a:pt x="178176" y="100968"/>
                  </a:lnTo>
                  <a:lnTo>
                    <a:pt x="175618" y="57150"/>
                  </a:lnTo>
                  <a:lnTo>
                    <a:pt x="167271" y="32665"/>
                  </a:lnTo>
                  <a:lnTo>
                    <a:pt x="154624" y="15668"/>
                  </a:lnTo>
                  <a:lnTo>
                    <a:pt x="139597" y="4822"/>
                  </a:lnTo>
                  <a:lnTo>
                    <a:pt x="123510" y="0"/>
                  </a:lnTo>
                  <a:lnTo>
                    <a:pt x="103190" y="5384"/>
                  </a:lnTo>
                  <a:lnTo>
                    <a:pt x="82166" y="17184"/>
                  </a:lnTo>
                  <a:lnTo>
                    <a:pt x="65764" y="31836"/>
                  </a:lnTo>
                  <a:lnTo>
                    <a:pt x="51373" y="55952"/>
                  </a:lnTo>
                  <a:lnTo>
                    <a:pt x="50950" y="63532"/>
                  </a:lnTo>
                  <a:lnTo>
                    <a:pt x="56125" y="77599"/>
                  </a:lnTo>
                  <a:lnTo>
                    <a:pt x="67361" y="87144"/>
                  </a:lnTo>
                  <a:lnTo>
                    <a:pt x="83174" y="93033"/>
                  </a:lnTo>
                  <a:lnTo>
                    <a:pt x="129700" y="94932"/>
                  </a:lnTo>
                  <a:lnTo>
                    <a:pt x="176128" y="88722"/>
                  </a:lnTo>
                  <a:lnTo>
                    <a:pt x="208854" y="7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4" name="SMARTInkShape-Group758">
            <a:extLst>
              <a:ext uri="{FF2B5EF4-FFF2-40B4-BE49-F238E27FC236}">
                <a16:creationId xmlns:a16="http://schemas.microsoft.com/office/drawing/2014/main" xmlns="" id="{01F53AC2-063F-42D9-9CE1-AB91F60F85FF}"/>
              </a:ext>
            </a:extLst>
          </p:cNvPr>
          <p:cNvGrpSpPr/>
          <p:nvPr/>
        </p:nvGrpSpPr>
        <p:grpSpPr>
          <a:xfrm>
            <a:off x="6788150" y="3221786"/>
            <a:ext cx="990601" cy="268712"/>
            <a:chOff x="6788150" y="3221786"/>
            <a:chExt cx="990601" cy="268712"/>
          </a:xfrm>
        </p:grpSpPr>
        <p:sp>
          <p:nvSpPr>
            <p:cNvPr id="909" name="SMARTInkShape-3993">
              <a:extLst>
                <a:ext uri="{FF2B5EF4-FFF2-40B4-BE49-F238E27FC236}">
                  <a16:creationId xmlns:a16="http://schemas.microsoft.com/office/drawing/2014/main" xmlns="" id="{3A6BD87F-5A47-4F27-97C7-5525FA600F1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88150" y="3264783"/>
              <a:ext cx="169077" cy="200498"/>
            </a:xfrm>
            <a:custGeom>
              <a:avLst/>
              <a:gdLst/>
              <a:ahLst/>
              <a:cxnLst/>
              <a:rect l="0" t="0" r="0" b="0"/>
              <a:pathLst>
                <a:path w="169077" h="20049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8183" y="13500"/>
                  </a:lnTo>
                  <a:lnTo>
                    <a:pt x="95282" y="28090"/>
                  </a:lnTo>
                  <a:lnTo>
                    <a:pt x="137407" y="46859"/>
                  </a:lnTo>
                  <a:lnTo>
                    <a:pt x="165817" y="55734"/>
                  </a:lnTo>
                  <a:lnTo>
                    <a:pt x="167695" y="57322"/>
                  </a:lnTo>
                  <a:lnTo>
                    <a:pt x="168946" y="59087"/>
                  </a:lnTo>
                  <a:lnTo>
                    <a:pt x="169076" y="60264"/>
                  </a:lnTo>
                  <a:lnTo>
                    <a:pt x="168456" y="61048"/>
                  </a:lnTo>
                  <a:lnTo>
                    <a:pt x="165763" y="62307"/>
                  </a:lnTo>
                  <a:lnTo>
                    <a:pt x="161925" y="62525"/>
                  </a:lnTo>
                  <a:lnTo>
                    <a:pt x="158279" y="66339"/>
                  </a:lnTo>
                  <a:lnTo>
                    <a:pt x="120135" y="108166"/>
                  </a:lnTo>
                  <a:lnTo>
                    <a:pt x="77435" y="151669"/>
                  </a:lnTo>
                  <a:lnTo>
                    <a:pt x="31597" y="196174"/>
                  </a:lnTo>
                  <a:lnTo>
                    <a:pt x="30235" y="198222"/>
                  </a:lnTo>
                  <a:lnTo>
                    <a:pt x="30035" y="199587"/>
                  </a:lnTo>
                  <a:lnTo>
                    <a:pt x="30606" y="200497"/>
                  </a:lnTo>
                  <a:lnTo>
                    <a:pt x="508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994">
              <a:extLst>
                <a:ext uri="{FF2B5EF4-FFF2-40B4-BE49-F238E27FC236}">
                  <a16:creationId xmlns:a16="http://schemas.microsoft.com/office/drawing/2014/main" xmlns="" id="{AED7C61F-FCD6-4E4F-B592-104ECA05520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61810" y="3435350"/>
              <a:ext cx="71750" cy="55148"/>
            </a:xfrm>
            <a:custGeom>
              <a:avLst/>
              <a:gdLst/>
              <a:ahLst/>
              <a:cxnLst/>
              <a:rect l="0" t="0" r="0" b="0"/>
              <a:pathLst>
                <a:path w="71750" h="55148">
                  <a:moveTo>
                    <a:pt x="29590" y="0"/>
                  </a:moveTo>
                  <a:lnTo>
                    <a:pt x="29590" y="0"/>
                  </a:lnTo>
                  <a:lnTo>
                    <a:pt x="15284" y="0"/>
                  </a:lnTo>
                  <a:lnTo>
                    <a:pt x="8886" y="3763"/>
                  </a:lnTo>
                  <a:lnTo>
                    <a:pt x="5204" y="6742"/>
                  </a:lnTo>
                  <a:lnTo>
                    <a:pt x="1113" y="15696"/>
                  </a:lnTo>
                  <a:lnTo>
                    <a:pt x="0" y="26732"/>
                  </a:lnTo>
                  <a:lnTo>
                    <a:pt x="1857" y="38691"/>
                  </a:lnTo>
                  <a:lnTo>
                    <a:pt x="6916" y="47300"/>
                  </a:lnTo>
                  <a:lnTo>
                    <a:pt x="10241" y="50584"/>
                  </a:lnTo>
                  <a:lnTo>
                    <a:pt x="21460" y="54231"/>
                  </a:lnTo>
                  <a:lnTo>
                    <a:pt x="35855" y="55147"/>
                  </a:lnTo>
                  <a:lnTo>
                    <a:pt x="51658" y="53202"/>
                  </a:lnTo>
                  <a:lnTo>
                    <a:pt x="62446" y="48105"/>
                  </a:lnTo>
                  <a:lnTo>
                    <a:pt x="68888" y="41841"/>
                  </a:lnTo>
                  <a:lnTo>
                    <a:pt x="71749" y="36706"/>
                  </a:lnTo>
                  <a:lnTo>
                    <a:pt x="71140" y="28308"/>
                  </a:lnTo>
                  <a:lnTo>
                    <a:pt x="69990" y="23105"/>
                  </a:lnTo>
                  <a:lnTo>
                    <a:pt x="65695" y="18931"/>
                  </a:lnTo>
                  <a:lnTo>
                    <a:pt x="25220" y="3183"/>
                  </a:lnTo>
                  <a:lnTo>
                    <a:pt x="10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995">
              <a:extLst>
                <a:ext uri="{FF2B5EF4-FFF2-40B4-BE49-F238E27FC236}">
                  <a16:creationId xmlns:a16="http://schemas.microsoft.com/office/drawing/2014/main" xmlns="" id="{D69D3C44-ADA9-4C6E-9CD5-890924D401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13650" y="33591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46087" y="16562"/>
                  </a:lnTo>
                  <a:lnTo>
                    <a:pt x="93149" y="10473"/>
                  </a:lnTo>
                  <a:lnTo>
                    <a:pt x="137196" y="42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996">
              <a:extLst>
                <a:ext uri="{FF2B5EF4-FFF2-40B4-BE49-F238E27FC236}">
                  <a16:creationId xmlns:a16="http://schemas.microsoft.com/office/drawing/2014/main" xmlns="" id="{ACD837B0-347C-4855-92F6-BE97D0583C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74516" y="3221786"/>
              <a:ext cx="229585" cy="220841"/>
            </a:xfrm>
            <a:custGeom>
              <a:avLst/>
              <a:gdLst/>
              <a:ahLst/>
              <a:cxnLst/>
              <a:rect l="0" t="0" r="0" b="0"/>
              <a:pathLst>
                <a:path w="229585" h="220841">
                  <a:moveTo>
                    <a:pt x="108934" y="42114"/>
                  </a:moveTo>
                  <a:lnTo>
                    <a:pt x="108934" y="42114"/>
                  </a:lnTo>
                  <a:lnTo>
                    <a:pt x="108229" y="31975"/>
                  </a:lnTo>
                  <a:lnTo>
                    <a:pt x="100095" y="12260"/>
                  </a:lnTo>
                  <a:lnTo>
                    <a:pt x="97397" y="9512"/>
                  </a:lnTo>
                  <a:lnTo>
                    <a:pt x="90636" y="6457"/>
                  </a:lnTo>
                  <a:lnTo>
                    <a:pt x="81046" y="6981"/>
                  </a:lnTo>
                  <a:lnTo>
                    <a:pt x="75525" y="8109"/>
                  </a:lnTo>
                  <a:lnTo>
                    <a:pt x="57642" y="19809"/>
                  </a:lnTo>
                  <a:lnTo>
                    <a:pt x="28272" y="59345"/>
                  </a:lnTo>
                  <a:lnTo>
                    <a:pt x="9304" y="103272"/>
                  </a:lnTo>
                  <a:lnTo>
                    <a:pt x="0" y="147175"/>
                  </a:lnTo>
                  <a:lnTo>
                    <a:pt x="1789" y="185191"/>
                  </a:lnTo>
                  <a:lnTo>
                    <a:pt x="7456" y="203070"/>
                  </a:lnTo>
                  <a:lnTo>
                    <a:pt x="12355" y="209390"/>
                  </a:lnTo>
                  <a:lnTo>
                    <a:pt x="25323" y="218294"/>
                  </a:lnTo>
                  <a:lnTo>
                    <a:pt x="42375" y="220840"/>
                  </a:lnTo>
                  <a:lnTo>
                    <a:pt x="51861" y="220531"/>
                  </a:lnTo>
                  <a:lnTo>
                    <a:pt x="85439" y="206613"/>
                  </a:lnTo>
                  <a:lnTo>
                    <a:pt x="115456" y="174502"/>
                  </a:lnTo>
                  <a:lnTo>
                    <a:pt x="138854" y="133708"/>
                  </a:lnTo>
                  <a:lnTo>
                    <a:pt x="145044" y="103048"/>
                  </a:lnTo>
                  <a:lnTo>
                    <a:pt x="142682" y="55935"/>
                  </a:lnTo>
                  <a:lnTo>
                    <a:pt x="135222" y="28501"/>
                  </a:lnTo>
                  <a:lnTo>
                    <a:pt x="122498" y="9253"/>
                  </a:lnTo>
                  <a:lnTo>
                    <a:pt x="113744" y="3979"/>
                  </a:lnTo>
                  <a:lnTo>
                    <a:pt x="92727" y="0"/>
                  </a:lnTo>
                  <a:lnTo>
                    <a:pt x="63838" y="5098"/>
                  </a:lnTo>
                  <a:lnTo>
                    <a:pt x="51731" y="13668"/>
                  </a:lnTo>
                  <a:lnTo>
                    <a:pt x="47516" y="18917"/>
                  </a:lnTo>
                  <a:lnTo>
                    <a:pt x="44713" y="32275"/>
                  </a:lnTo>
                  <a:lnTo>
                    <a:pt x="44953" y="39788"/>
                  </a:lnTo>
                  <a:lnTo>
                    <a:pt x="47229" y="46208"/>
                  </a:lnTo>
                  <a:lnTo>
                    <a:pt x="55404" y="57103"/>
                  </a:lnTo>
                  <a:lnTo>
                    <a:pt x="82019" y="74542"/>
                  </a:lnTo>
                  <a:lnTo>
                    <a:pt x="123459" y="86373"/>
                  </a:lnTo>
                  <a:lnTo>
                    <a:pt x="168113" y="94347"/>
                  </a:lnTo>
                  <a:lnTo>
                    <a:pt x="213782" y="102656"/>
                  </a:lnTo>
                  <a:lnTo>
                    <a:pt x="229584" y="10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997">
              <a:extLst>
                <a:ext uri="{FF2B5EF4-FFF2-40B4-BE49-F238E27FC236}">
                  <a16:creationId xmlns:a16="http://schemas.microsoft.com/office/drawing/2014/main" xmlns="" id="{EEEDEF75-288B-479B-A4B3-FB5C3E830B5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15512" y="3289300"/>
              <a:ext cx="12439" cy="152401"/>
            </a:xfrm>
            <a:custGeom>
              <a:avLst/>
              <a:gdLst/>
              <a:ahLst/>
              <a:cxnLst/>
              <a:rect l="0" t="0" r="0" b="0"/>
              <a:pathLst>
                <a:path w="12439" h="152401">
                  <a:moveTo>
                    <a:pt x="6088" y="0"/>
                  </a:moveTo>
                  <a:lnTo>
                    <a:pt x="6088" y="0"/>
                  </a:lnTo>
                  <a:lnTo>
                    <a:pt x="6088" y="3371"/>
                  </a:lnTo>
                  <a:lnTo>
                    <a:pt x="1061" y="25417"/>
                  </a:lnTo>
                  <a:lnTo>
                    <a:pt x="0" y="66012"/>
                  </a:lnTo>
                  <a:lnTo>
                    <a:pt x="1200" y="109727"/>
                  </a:lnTo>
                  <a:lnTo>
                    <a:pt x="124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759">
            <a:extLst>
              <a:ext uri="{FF2B5EF4-FFF2-40B4-BE49-F238E27FC236}">
                <a16:creationId xmlns:a16="http://schemas.microsoft.com/office/drawing/2014/main" xmlns="" id="{DB7735C0-CC16-4CEE-AD2C-43DAD19786AD}"/>
              </a:ext>
            </a:extLst>
          </p:cNvPr>
          <p:cNvGrpSpPr/>
          <p:nvPr/>
        </p:nvGrpSpPr>
        <p:grpSpPr>
          <a:xfrm>
            <a:off x="8001000" y="3223007"/>
            <a:ext cx="889001" cy="348040"/>
            <a:chOff x="8001000" y="3223007"/>
            <a:chExt cx="889001" cy="348040"/>
          </a:xfrm>
        </p:grpSpPr>
        <p:sp>
          <p:nvSpPr>
            <p:cNvPr id="915" name="SMARTInkShape-3998">
              <a:extLst>
                <a:ext uri="{FF2B5EF4-FFF2-40B4-BE49-F238E27FC236}">
                  <a16:creationId xmlns:a16="http://schemas.microsoft.com/office/drawing/2014/main" xmlns="" id="{B46E7FAE-FC05-4BEC-996E-39697ADAB02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723392" y="3247598"/>
              <a:ext cx="166609" cy="98853"/>
            </a:xfrm>
            <a:custGeom>
              <a:avLst/>
              <a:gdLst/>
              <a:ahLst/>
              <a:cxnLst/>
              <a:rect l="0" t="0" r="0" b="0"/>
              <a:pathLst>
                <a:path w="166609" h="98853">
                  <a:moveTo>
                    <a:pt x="14208" y="48052"/>
                  </a:moveTo>
                  <a:lnTo>
                    <a:pt x="14208" y="48052"/>
                  </a:lnTo>
                  <a:lnTo>
                    <a:pt x="17578" y="48052"/>
                  </a:lnTo>
                  <a:lnTo>
                    <a:pt x="21115" y="49933"/>
                  </a:lnTo>
                  <a:lnTo>
                    <a:pt x="23047" y="51423"/>
                  </a:lnTo>
                  <a:lnTo>
                    <a:pt x="28954" y="53078"/>
                  </a:lnTo>
                  <a:lnTo>
                    <a:pt x="32505" y="53519"/>
                  </a:lnTo>
                  <a:lnTo>
                    <a:pt x="40213" y="50246"/>
                  </a:lnTo>
                  <a:lnTo>
                    <a:pt x="56659" y="36648"/>
                  </a:lnTo>
                  <a:lnTo>
                    <a:pt x="61297" y="26756"/>
                  </a:lnTo>
                  <a:lnTo>
                    <a:pt x="62654" y="16009"/>
                  </a:lnTo>
                  <a:lnTo>
                    <a:pt x="60905" y="6529"/>
                  </a:lnTo>
                  <a:lnTo>
                    <a:pt x="58039" y="3437"/>
                  </a:lnTo>
                  <a:lnTo>
                    <a:pt x="49211" y="0"/>
                  </a:lnTo>
                  <a:lnTo>
                    <a:pt x="38231" y="2236"/>
                  </a:lnTo>
                  <a:lnTo>
                    <a:pt x="32340" y="4808"/>
                  </a:lnTo>
                  <a:lnTo>
                    <a:pt x="13935" y="21912"/>
                  </a:lnTo>
                  <a:lnTo>
                    <a:pt x="1820" y="44853"/>
                  </a:lnTo>
                  <a:lnTo>
                    <a:pt x="0" y="59330"/>
                  </a:lnTo>
                  <a:lnTo>
                    <a:pt x="501" y="66154"/>
                  </a:lnTo>
                  <a:lnTo>
                    <a:pt x="6707" y="77499"/>
                  </a:lnTo>
                  <a:lnTo>
                    <a:pt x="11322" y="82500"/>
                  </a:lnTo>
                  <a:lnTo>
                    <a:pt x="27741" y="89938"/>
                  </a:lnTo>
                  <a:lnTo>
                    <a:pt x="66431" y="96211"/>
                  </a:lnTo>
                  <a:lnTo>
                    <a:pt x="99507" y="97678"/>
                  </a:lnTo>
                  <a:lnTo>
                    <a:pt x="144218" y="98504"/>
                  </a:lnTo>
                  <a:lnTo>
                    <a:pt x="166608" y="9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999">
              <a:extLst>
                <a:ext uri="{FF2B5EF4-FFF2-40B4-BE49-F238E27FC236}">
                  <a16:creationId xmlns:a16="http://schemas.microsoft.com/office/drawing/2014/main" xmlns="" id="{68C28AA2-74E6-4A39-A2C1-E5BE491A480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02087" y="3223007"/>
              <a:ext cx="77289" cy="158914"/>
            </a:xfrm>
            <a:custGeom>
              <a:avLst/>
              <a:gdLst/>
              <a:ahLst/>
              <a:cxnLst/>
              <a:rect l="0" t="0" r="0" b="0"/>
              <a:pathLst>
                <a:path w="77289" h="158914">
                  <a:moveTo>
                    <a:pt x="46613" y="28193"/>
                  </a:moveTo>
                  <a:lnTo>
                    <a:pt x="46613" y="28193"/>
                  </a:lnTo>
                  <a:lnTo>
                    <a:pt x="46613" y="21451"/>
                  </a:lnTo>
                  <a:lnTo>
                    <a:pt x="44732" y="16260"/>
                  </a:lnTo>
                  <a:lnTo>
                    <a:pt x="37774" y="7178"/>
                  </a:lnTo>
                  <a:lnTo>
                    <a:pt x="28315" y="721"/>
                  </a:lnTo>
                  <a:lnTo>
                    <a:pt x="25242" y="0"/>
                  </a:lnTo>
                  <a:lnTo>
                    <a:pt x="22488" y="226"/>
                  </a:lnTo>
                  <a:lnTo>
                    <a:pt x="9627" y="5657"/>
                  </a:lnTo>
                  <a:lnTo>
                    <a:pt x="3599" y="13238"/>
                  </a:lnTo>
                  <a:lnTo>
                    <a:pt x="1003" y="18222"/>
                  </a:lnTo>
                  <a:lnTo>
                    <a:pt x="0" y="29406"/>
                  </a:lnTo>
                  <a:lnTo>
                    <a:pt x="2613" y="41432"/>
                  </a:lnTo>
                  <a:lnTo>
                    <a:pt x="13427" y="60808"/>
                  </a:lnTo>
                  <a:lnTo>
                    <a:pt x="57108" y="103819"/>
                  </a:lnTo>
                  <a:lnTo>
                    <a:pt x="71031" y="116838"/>
                  </a:lnTo>
                  <a:lnTo>
                    <a:pt x="74887" y="123273"/>
                  </a:lnTo>
                  <a:lnTo>
                    <a:pt x="77288" y="136067"/>
                  </a:lnTo>
                  <a:lnTo>
                    <a:pt x="75530" y="141737"/>
                  </a:lnTo>
                  <a:lnTo>
                    <a:pt x="67930" y="151799"/>
                  </a:lnTo>
                  <a:lnTo>
                    <a:pt x="53736" y="157212"/>
                  </a:lnTo>
                  <a:lnTo>
                    <a:pt x="37784" y="158913"/>
                  </a:lnTo>
                  <a:lnTo>
                    <a:pt x="14863" y="15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4000">
              <a:extLst>
                <a:ext uri="{FF2B5EF4-FFF2-40B4-BE49-F238E27FC236}">
                  <a16:creationId xmlns:a16="http://schemas.microsoft.com/office/drawing/2014/main" xmlns="" id="{C1699776-766C-4672-BE7D-FF8990DEDD2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40828" y="3480945"/>
              <a:ext cx="138023" cy="90102"/>
            </a:xfrm>
            <a:custGeom>
              <a:avLst/>
              <a:gdLst/>
              <a:ahLst/>
              <a:cxnLst/>
              <a:rect l="0" t="0" r="0" b="0"/>
              <a:pathLst>
                <a:path w="138023" h="90102">
                  <a:moveTo>
                    <a:pt x="4672" y="11555"/>
                  </a:moveTo>
                  <a:lnTo>
                    <a:pt x="4672" y="11555"/>
                  </a:lnTo>
                  <a:lnTo>
                    <a:pt x="4672" y="8184"/>
                  </a:lnTo>
                  <a:lnTo>
                    <a:pt x="6553" y="4648"/>
                  </a:lnTo>
                  <a:lnTo>
                    <a:pt x="8042" y="2717"/>
                  </a:lnTo>
                  <a:lnTo>
                    <a:pt x="13461" y="572"/>
                  </a:lnTo>
                  <a:lnTo>
                    <a:pt x="16881" y="0"/>
                  </a:lnTo>
                  <a:lnTo>
                    <a:pt x="24444" y="1245"/>
                  </a:lnTo>
                  <a:lnTo>
                    <a:pt x="40798" y="7793"/>
                  </a:lnTo>
                  <a:lnTo>
                    <a:pt x="43573" y="11164"/>
                  </a:lnTo>
                  <a:lnTo>
                    <a:pt x="46655" y="20553"/>
                  </a:lnTo>
                  <a:lnTo>
                    <a:pt x="46066" y="25315"/>
                  </a:lnTo>
                  <a:lnTo>
                    <a:pt x="41649" y="34368"/>
                  </a:lnTo>
                  <a:lnTo>
                    <a:pt x="3987" y="81111"/>
                  </a:lnTo>
                  <a:lnTo>
                    <a:pt x="840" y="86683"/>
                  </a:lnTo>
                  <a:lnTo>
                    <a:pt x="0" y="89157"/>
                  </a:lnTo>
                  <a:lnTo>
                    <a:pt x="1557" y="90101"/>
                  </a:lnTo>
                  <a:lnTo>
                    <a:pt x="42463" y="82279"/>
                  </a:lnTo>
                  <a:lnTo>
                    <a:pt x="81172" y="71943"/>
                  </a:lnTo>
                  <a:lnTo>
                    <a:pt x="138022" y="5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4001">
              <a:extLst>
                <a:ext uri="{FF2B5EF4-FFF2-40B4-BE49-F238E27FC236}">
                  <a16:creationId xmlns:a16="http://schemas.microsoft.com/office/drawing/2014/main" xmlns="" id="{8A196B65-ED4B-4163-A38C-1E41FB0D996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43900" y="3386315"/>
              <a:ext cx="56268" cy="144286"/>
            </a:xfrm>
            <a:custGeom>
              <a:avLst/>
              <a:gdLst/>
              <a:ahLst/>
              <a:cxnLst/>
              <a:rect l="0" t="0" r="0" b="0"/>
              <a:pathLst>
                <a:path w="56268" h="144286">
                  <a:moveTo>
                    <a:pt x="50800" y="10935"/>
                  </a:moveTo>
                  <a:lnTo>
                    <a:pt x="50800" y="10935"/>
                  </a:lnTo>
                  <a:lnTo>
                    <a:pt x="56267" y="0"/>
                  </a:lnTo>
                  <a:lnTo>
                    <a:pt x="39224" y="44757"/>
                  </a:lnTo>
                  <a:lnTo>
                    <a:pt x="26484" y="85428"/>
                  </a:lnTo>
                  <a:lnTo>
                    <a:pt x="7427" y="128269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4002">
              <a:extLst>
                <a:ext uri="{FF2B5EF4-FFF2-40B4-BE49-F238E27FC236}">
                  <a16:creationId xmlns:a16="http://schemas.microsoft.com/office/drawing/2014/main" xmlns="" id="{E52B000B-8D04-4437-B638-832DCBA6E78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05922" y="3390900"/>
              <a:ext cx="106229" cy="107951"/>
            </a:xfrm>
            <a:custGeom>
              <a:avLst/>
              <a:gdLst/>
              <a:ahLst/>
              <a:cxnLst/>
              <a:rect l="0" t="0" r="0" b="0"/>
              <a:pathLst>
                <a:path w="106229" h="107951">
                  <a:moveTo>
                    <a:pt x="80828" y="0"/>
                  </a:moveTo>
                  <a:lnTo>
                    <a:pt x="80828" y="0"/>
                  </a:lnTo>
                  <a:lnTo>
                    <a:pt x="80828" y="3371"/>
                  </a:lnTo>
                  <a:lnTo>
                    <a:pt x="62530" y="50432"/>
                  </a:lnTo>
                  <a:lnTo>
                    <a:pt x="47419" y="69741"/>
                  </a:lnTo>
                  <a:lnTo>
                    <a:pt x="29536" y="82125"/>
                  </a:lnTo>
                  <a:lnTo>
                    <a:pt x="18991" y="84008"/>
                  </a:lnTo>
                  <a:lnTo>
                    <a:pt x="10305" y="82492"/>
                  </a:lnTo>
                  <a:lnTo>
                    <a:pt x="4093" y="79466"/>
                  </a:lnTo>
                  <a:lnTo>
                    <a:pt x="2155" y="76261"/>
                  </a:lnTo>
                  <a:lnTo>
                    <a:pt x="0" y="67055"/>
                  </a:lnTo>
                  <a:lnTo>
                    <a:pt x="838" y="63048"/>
                  </a:lnTo>
                  <a:lnTo>
                    <a:pt x="5530" y="56714"/>
                  </a:lnTo>
                  <a:lnTo>
                    <a:pt x="12320" y="53428"/>
                  </a:lnTo>
                  <a:lnTo>
                    <a:pt x="16106" y="52552"/>
                  </a:lnTo>
                  <a:lnTo>
                    <a:pt x="31547" y="54690"/>
                  </a:lnTo>
                  <a:lnTo>
                    <a:pt x="73728" y="80078"/>
                  </a:lnTo>
                  <a:lnTo>
                    <a:pt x="10622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4003">
              <a:extLst>
                <a:ext uri="{FF2B5EF4-FFF2-40B4-BE49-F238E27FC236}">
                  <a16:creationId xmlns:a16="http://schemas.microsoft.com/office/drawing/2014/main" xmlns="" id="{1BC03B32-B069-4301-BEAA-39C4F8CADBC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01000" y="3247435"/>
              <a:ext cx="177801" cy="199077"/>
            </a:xfrm>
            <a:custGeom>
              <a:avLst/>
              <a:gdLst/>
              <a:ahLst/>
              <a:cxnLst/>
              <a:rect l="0" t="0" r="0" b="0"/>
              <a:pathLst>
                <a:path w="177801" h="199077">
                  <a:moveTo>
                    <a:pt x="0" y="35515"/>
                  </a:moveTo>
                  <a:lnTo>
                    <a:pt x="0" y="35515"/>
                  </a:lnTo>
                  <a:lnTo>
                    <a:pt x="38281" y="19614"/>
                  </a:lnTo>
                  <a:lnTo>
                    <a:pt x="76645" y="8383"/>
                  </a:lnTo>
                  <a:lnTo>
                    <a:pt x="117881" y="978"/>
                  </a:lnTo>
                  <a:lnTo>
                    <a:pt x="158491" y="0"/>
                  </a:lnTo>
                  <a:lnTo>
                    <a:pt x="164926" y="1254"/>
                  </a:lnTo>
                  <a:lnTo>
                    <a:pt x="169219" y="3502"/>
                  </a:lnTo>
                  <a:lnTo>
                    <a:pt x="172078" y="6412"/>
                  </a:lnTo>
                  <a:lnTo>
                    <a:pt x="173985" y="9763"/>
                  </a:lnTo>
                  <a:lnTo>
                    <a:pt x="173141" y="14819"/>
                  </a:lnTo>
                  <a:lnTo>
                    <a:pt x="166557" y="27963"/>
                  </a:lnTo>
                  <a:lnTo>
                    <a:pt x="133534" y="64466"/>
                  </a:lnTo>
                  <a:lnTo>
                    <a:pt x="94911" y="95207"/>
                  </a:lnTo>
                  <a:lnTo>
                    <a:pt x="53600" y="126657"/>
                  </a:lnTo>
                  <a:lnTo>
                    <a:pt x="14847" y="165126"/>
                  </a:lnTo>
                  <a:lnTo>
                    <a:pt x="2932" y="186784"/>
                  </a:lnTo>
                  <a:lnTo>
                    <a:pt x="4072" y="189983"/>
                  </a:lnTo>
                  <a:lnTo>
                    <a:pt x="10981" y="195420"/>
                  </a:lnTo>
                  <a:lnTo>
                    <a:pt x="33513" y="199076"/>
                  </a:lnTo>
                  <a:lnTo>
                    <a:pt x="69275" y="196788"/>
                  </a:lnTo>
                  <a:lnTo>
                    <a:pt x="111151" y="195013"/>
                  </a:lnTo>
                  <a:lnTo>
                    <a:pt x="151467" y="191116"/>
                  </a:lnTo>
                  <a:lnTo>
                    <a:pt x="177800" y="187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760">
            <a:extLst>
              <a:ext uri="{FF2B5EF4-FFF2-40B4-BE49-F238E27FC236}">
                <a16:creationId xmlns:a16="http://schemas.microsoft.com/office/drawing/2014/main" xmlns="" id="{21337373-EAB4-45ED-9603-D7A31A374C36}"/>
              </a:ext>
            </a:extLst>
          </p:cNvPr>
          <p:cNvGrpSpPr/>
          <p:nvPr/>
        </p:nvGrpSpPr>
        <p:grpSpPr>
          <a:xfrm>
            <a:off x="9418434" y="3238500"/>
            <a:ext cx="290717" cy="154464"/>
            <a:chOff x="9418434" y="3238500"/>
            <a:chExt cx="290717" cy="154464"/>
          </a:xfrm>
        </p:grpSpPr>
        <p:sp>
          <p:nvSpPr>
            <p:cNvPr id="922" name="SMARTInkShape-4004">
              <a:extLst>
                <a:ext uri="{FF2B5EF4-FFF2-40B4-BE49-F238E27FC236}">
                  <a16:creationId xmlns:a16="http://schemas.microsoft.com/office/drawing/2014/main" xmlns="" id="{5AACC302-AED5-4FF5-ABC0-83D4A98A7F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63358" y="3238500"/>
              <a:ext cx="145793" cy="142745"/>
            </a:xfrm>
            <a:custGeom>
              <a:avLst/>
              <a:gdLst/>
              <a:ahLst/>
              <a:cxnLst/>
              <a:rect l="0" t="0" r="0" b="0"/>
              <a:pathLst>
                <a:path w="145793" h="142745">
                  <a:moveTo>
                    <a:pt x="6092" y="38100"/>
                  </a:moveTo>
                  <a:lnTo>
                    <a:pt x="6092" y="38100"/>
                  </a:lnTo>
                  <a:lnTo>
                    <a:pt x="2721" y="38100"/>
                  </a:lnTo>
                  <a:lnTo>
                    <a:pt x="1729" y="37394"/>
                  </a:lnTo>
                  <a:lnTo>
                    <a:pt x="1065" y="36218"/>
                  </a:lnTo>
                  <a:lnTo>
                    <a:pt x="625" y="34729"/>
                  </a:lnTo>
                  <a:lnTo>
                    <a:pt x="330" y="34441"/>
                  </a:lnTo>
                  <a:lnTo>
                    <a:pt x="133" y="34956"/>
                  </a:lnTo>
                  <a:lnTo>
                    <a:pt x="0" y="36004"/>
                  </a:lnTo>
                  <a:lnTo>
                    <a:pt x="31747" y="62335"/>
                  </a:lnTo>
                  <a:lnTo>
                    <a:pt x="43876" y="88947"/>
                  </a:lnTo>
                  <a:lnTo>
                    <a:pt x="48566" y="115803"/>
                  </a:lnTo>
                  <a:lnTo>
                    <a:pt x="45900" y="129314"/>
                  </a:lnTo>
                  <a:lnTo>
                    <a:pt x="43215" y="134893"/>
                  </a:lnTo>
                  <a:lnTo>
                    <a:pt x="40010" y="138612"/>
                  </a:lnTo>
                  <a:lnTo>
                    <a:pt x="32691" y="142744"/>
                  </a:lnTo>
                  <a:lnTo>
                    <a:pt x="28761" y="142435"/>
                  </a:lnTo>
                  <a:lnTo>
                    <a:pt x="20636" y="138328"/>
                  </a:lnTo>
                  <a:lnTo>
                    <a:pt x="17903" y="133846"/>
                  </a:lnTo>
                  <a:lnTo>
                    <a:pt x="14870" y="121341"/>
                  </a:lnTo>
                  <a:lnTo>
                    <a:pt x="17284" y="106376"/>
                  </a:lnTo>
                  <a:lnTo>
                    <a:pt x="19904" y="98434"/>
                  </a:lnTo>
                  <a:lnTo>
                    <a:pt x="43816" y="70401"/>
                  </a:lnTo>
                  <a:lnTo>
                    <a:pt x="88410" y="35805"/>
                  </a:lnTo>
                  <a:lnTo>
                    <a:pt x="131248" y="9279"/>
                  </a:lnTo>
                  <a:lnTo>
                    <a:pt x="145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4005">
              <a:extLst>
                <a:ext uri="{FF2B5EF4-FFF2-40B4-BE49-F238E27FC236}">
                  <a16:creationId xmlns:a16="http://schemas.microsoft.com/office/drawing/2014/main" xmlns="" id="{8DE52D8E-735C-4F75-B433-A9FA9FA6FA2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18434" y="3270511"/>
              <a:ext cx="76197" cy="122453"/>
            </a:xfrm>
            <a:custGeom>
              <a:avLst/>
              <a:gdLst/>
              <a:ahLst/>
              <a:cxnLst/>
              <a:rect l="0" t="0" r="0" b="0"/>
              <a:pathLst>
                <a:path w="76197" h="122453">
                  <a:moveTo>
                    <a:pt x="68466" y="6089"/>
                  </a:moveTo>
                  <a:lnTo>
                    <a:pt x="68466" y="6089"/>
                  </a:lnTo>
                  <a:lnTo>
                    <a:pt x="68466" y="2718"/>
                  </a:lnTo>
                  <a:lnTo>
                    <a:pt x="67761" y="1725"/>
                  </a:lnTo>
                  <a:lnTo>
                    <a:pt x="66585" y="1063"/>
                  </a:lnTo>
                  <a:lnTo>
                    <a:pt x="59677" y="131"/>
                  </a:lnTo>
                  <a:lnTo>
                    <a:pt x="56257" y="0"/>
                  </a:lnTo>
                  <a:lnTo>
                    <a:pt x="48693" y="3618"/>
                  </a:lnTo>
                  <a:lnTo>
                    <a:pt x="32739" y="19233"/>
                  </a:lnTo>
                  <a:lnTo>
                    <a:pt x="5434" y="59485"/>
                  </a:lnTo>
                  <a:lnTo>
                    <a:pt x="0" y="79680"/>
                  </a:lnTo>
                  <a:lnTo>
                    <a:pt x="641" y="97357"/>
                  </a:lnTo>
                  <a:lnTo>
                    <a:pt x="5632" y="112270"/>
                  </a:lnTo>
                  <a:lnTo>
                    <a:pt x="9642" y="117093"/>
                  </a:lnTo>
                  <a:lnTo>
                    <a:pt x="19744" y="122452"/>
                  </a:lnTo>
                  <a:lnTo>
                    <a:pt x="33170" y="121070"/>
                  </a:lnTo>
                  <a:lnTo>
                    <a:pt x="40703" y="118726"/>
                  </a:lnTo>
                  <a:lnTo>
                    <a:pt x="54716" y="108597"/>
                  </a:lnTo>
                  <a:lnTo>
                    <a:pt x="66588" y="94687"/>
                  </a:lnTo>
                  <a:lnTo>
                    <a:pt x="74217" y="79097"/>
                  </a:lnTo>
                  <a:lnTo>
                    <a:pt x="76196" y="60880"/>
                  </a:lnTo>
                  <a:lnTo>
                    <a:pt x="75736" y="51083"/>
                  </a:lnTo>
                  <a:lnTo>
                    <a:pt x="69580" y="34553"/>
                  </a:lnTo>
                  <a:lnTo>
                    <a:pt x="57977" y="18991"/>
                  </a:lnTo>
                  <a:lnTo>
                    <a:pt x="51107" y="13733"/>
                  </a:lnTo>
                  <a:lnTo>
                    <a:pt x="62116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761">
            <a:extLst>
              <a:ext uri="{FF2B5EF4-FFF2-40B4-BE49-F238E27FC236}">
                <a16:creationId xmlns:a16="http://schemas.microsoft.com/office/drawing/2014/main" xmlns="" id="{D1120F2C-4782-4BBE-B31E-FEE43FE3370C}"/>
              </a:ext>
            </a:extLst>
          </p:cNvPr>
          <p:cNvGrpSpPr/>
          <p:nvPr/>
        </p:nvGrpSpPr>
        <p:grpSpPr>
          <a:xfrm>
            <a:off x="10240841" y="2974739"/>
            <a:ext cx="1741610" cy="624080"/>
            <a:chOff x="10240841" y="2974739"/>
            <a:chExt cx="1741610" cy="624080"/>
          </a:xfrm>
        </p:grpSpPr>
        <p:sp>
          <p:nvSpPr>
            <p:cNvPr id="925" name="SMARTInkShape-4006">
              <a:extLst>
                <a:ext uri="{FF2B5EF4-FFF2-40B4-BE49-F238E27FC236}">
                  <a16:creationId xmlns:a16="http://schemas.microsoft.com/office/drawing/2014/main" xmlns="" id="{1871E280-1C8C-4D73-A4F3-14B346CA2E0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642770" y="3289307"/>
              <a:ext cx="152231" cy="158222"/>
            </a:xfrm>
            <a:custGeom>
              <a:avLst/>
              <a:gdLst/>
              <a:ahLst/>
              <a:cxnLst/>
              <a:rect l="0" t="0" r="0" b="0"/>
              <a:pathLst>
                <a:path w="152231" h="158222">
                  <a:moveTo>
                    <a:pt x="101430" y="6343"/>
                  </a:moveTo>
                  <a:lnTo>
                    <a:pt x="101430" y="6343"/>
                  </a:lnTo>
                  <a:lnTo>
                    <a:pt x="107517" y="254"/>
                  </a:lnTo>
                  <a:lnTo>
                    <a:pt x="119950" y="0"/>
                  </a:lnTo>
                  <a:lnTo>
                    <a:pt x="113581" y="6737"/>
                  </a:lnTo>
                  <a:lnTo>
                    <a:pt x="96014" y="17670"/>
                  </a:lnTo>
                  <a:lnTo>
                    <a:pt x="49638" y="31283"/>
                  </a:lnTo>
                  <a:lnTo>
                    <a:pt x="9646" y="39377"/>
                  </a:lnTo>
                  <a:lnTo>
                    <a:pt x="0" y="44355"/>
                  </a:lnTo>
                  <a:lnTo>
                    <a:pt x="3251" y="47788"/>
                  </a:lnTo>
                  <a:lnTo>
                    <a:pt x="47495" y="74211"/>
                  </a:lnTo>
                  <a:lnTo>
                    <a:pt x="91845" y="112046"/>
                  </a:lnTo>
                  <a:lnTo>
                    <a:pt x="136915" y="152796"/>
                  </a:lnTo>
                  <a:lnTo>
                    <a:pt x="145092" y="158221"/>
                  </a:lnTo>
                  <a:lnTo>
                    <a:pt x="152230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4007">
              <a:extLst>
                <a:ext uri="{FF2B5EF4-FFF2-40B4-BE49-F238E27FC236}">
                  <a16:creationId xmlns:a16="http://schemas.microsoft.com/office/drawing/2014/main" xmlns="" id="{AD3335C3-3078-468F-8D01-DEAC9B37766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911071" y="3319004"/>
              <a:ext cx="71380" cy="103647"/>
            </a:xfrm>
            <a:custGeom>
              <a:avLst/>
              <a:gdLst/>
              <a:ahLst/>
              <a:cxnLst/>
              <a:rect l="0" t="0" r="0" b="0"/>
              <a:pathLst>
                <a:path w="71380" h="103647">
                  <a:moveTo>
                    <a:pt x="7879" y="52846"/>
                  </a:moveTo>
                  <a:lnTo>
                    <a:pt x="7879" y="52846"/>
                  </a:lnTo>
                  <a:lnTo>
                    <a:pt x="18723" y="52140"/>
                  </a:lnTo>
                  <a:lnTo>
                    <a:pt x="34610" y="47071"/>
                  </a:lnTo>
                  <a:lnTo>
                    <a:pt x="58461" y="32452"/>
                  </a:lnTo>
                  <a:lnTo>
                    <a:pt x="66454" y="22187"/>
                  </a:lnTo>
                  <a:lnTo>
                    <a:pt x="67389" y="18296"/>
                  </a:lnTo>
                  <a:lnTo>
                    <a:pt x="66549" y="10209"/>
                  </a:lnTo>
                  <a:lnTo>
                    <a:pt x="61942" y="3792"/>
                  </a:lnTo>
                  <a:lnTo>
                    <a:pt x="58737" y="1093"/>
                  </a:lnTo>
                  <a:lnTo>
                    <a:pt x="55190" y="0"/>
                  </a:lnTo>
                  <a:lnTo>
                    <a:pt x="47487" y="667"/>
                  </a:lnTo>
                  <a:lnTo>
                    <a:pt x="31844" y="11750"/>
                  </a:lnTo>
                  <a:lnTo>
                    <a:pt x="9006" y="39528"/>
                  </a:lnTo>
                  <a:lnTo>
                    <a:pt x="1795" y="55629"/>
                  </a:lnTo>
                  <a:lnTo>
                    <a:pt x="0" y="70310"/>
                  </a:lnTo>
                  <a:lnTo>
                    <a:pt x="509" y="77189"/>
                  </a:lnTo>
                  <a:lnTo>
                    <a:pt x="2965" y="82480"/>
                  </a:lnTo>
                  <a:lnTo>
                    <a:pt x="11341" y="90241"/>
                  </a:lnTo>
                  <a:lnTo>
                    <a:pt x="31323" y="98576"/>
                  </a:lnTo>
                  <a:lnTo>
                    <a:pt x="71379" y="10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4008">
              <a:extLst>
                <a:ext uri="{FF2B5EF4-FFF2-40B4-BE49-F238E27FC236}">
                  <a16:creationId xmlns:a16="http://schemas.microsoft.com/office/drawing/2014/main" xmlns="" id="{27E3DED5-7C4D-458F-99C8-B7FC4E32B04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836400" y="3305803"/>
              <a:ext cx="50801" cy="135038"/>
            </a:xfrm>
            <a:custGeom>
              <a:avLst/>
              <a:gdLst/>
              <a:ahLst/>
              <a:cxnLst/>
              <a:rect l="0" t="0" r="0" b="0"/>
              <a:pathLst>
                <a:path w="50801" h="135038">
                  <a:moveTo>
                    <a:pt x="50800" y="27947"/>
                  </a:moveTo>
                  <a:lnTo>
                    <a:pt x="50800" y="27947"/>
                  </a:lnTo>
                  <a:lnTo>
                    <a:pt x="50095" y="14149"/>
                  </a:lnTo>
                  <a:lnTo>
                    <a:pt x="47430" y="8174"/>
                  </a:lnTo>
                  <a:lnTo>
                    <a:pt x="42011" y="3166"/>
                  </a:lnTo>
                  <a:lnTo>
                    <a:pt x="38591" y="843"/>
                  </a:lnTo>
                  <a:lnTo>
                    <a:pt x="34897" y="0"/>
                  </a:lnTo>
                  <a:lnTo>
                    <a:pt x="27034" y="945"/>
                  </a:lnTo>
                  <a:lnTo>
                    <a:pt x="23667" y="3595"/>
                  </a:lnTo>
                  <a:lnTo>
                    <a:pt x="15556" y="17439"/>
                  </a:lnTo>
                  <a:lnTo>
                    <a:pt x="9392" y="34947"/>
                  </a:lnTo>
                  <a:lnTo>
                    <a:pt x="7703" y="47285"/>
                  </a:lnTo>
                  <a:lnTo>
                    <a:pt x="13494" y="69503"/>
                  </a:lnTo>
                  <a:lnTo>
                    <a:pt x="38977" y="115972"/>
                  </a:lnTo>
                  <a:lnTo>
                    <a:pt x="42016" y="126101"/>
                  </a:lnTo>
                  <a:lnTo>
                    <a:pt x="41417" y="129366"/>
                  </a:lnTo>
                  <a:lnTo>
                    <a:pt x="39605" y="131543"/>
                  </a:lnTo>
                  <a:lnTo>
                    <a:pt x="36987" y="132994"/>
                  </a:lnTo>
                  <a:lnTo>
                    <a:pt x="23189" y="135037"/>
                  </a:lnTo>
                  <a:lnTo>
                    <a:pt x="0" y="12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009">
              <a:extLst>
                <a:ext uri="{FF2B5EF4-FFF2-40B4-BE49-F238E27FC236}">
                  <a16:creationId xmlns:a16="http://schemas.microsoft.com/office/drawing/2014/main" xmlns="" id="{BF7CF3F7-A2D5-4FA2-B3B0-1725379C78E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40841" y="3186580"/>
              <a:ext cx="243010" cy="276062"/>
            </a:xfrm>
            <a:custGeom>
              <a:avLst/>
              <a:gdLst/>
              <a:ahLst/>
              <a:cxnLst/>
              <a:rect l="0" t="0" r="0" b="0"/>
              <a:pathLst>
                <a:path w="243010" h="276062">
                  <a:moveTo>
                    <a:pt x="128709" y="45570"/>
                  </a:moveTo>
                  <a:lnTo>
                    <a:pt x="128709" y="45570"/>
                  </a:lnTo>
                  <a:lnTo>
                    <a:pt x="119870" y="36732"/>
                  </a:lnTo>
                  <a:lnTo>
                    <a:pt x="113963" y="34586"/>
                  </a:lnTo>
                  <a:lnTo>
                    <a:pt x="110412" y="34015"/>
                  </a:lnTo>
                  <a:lnTo>
                    <a:pt x="102704" y="37142"/>
                  </a:lnTo>
                  <a:lnTo>
                    <a:pt x="71923" y="61785"/>
                  </a:lnTo>
                  <a:lnTo>
                    <a:pt x="39464" y="106550"/>
                  </a:lnTo>
                  <a:lnTo>
                    <a:pt x="18068" y="148305"/>
                  </a:lnTo>
                  <a:lnTo>
                    <a:pt x="4675" y="191956"/>
                  </a:lnTo>
                  <a:lnTo>
                    <a:pt x="0" y="230525"/>
                  </a:lnTo>
                  <a:lnTo>
                    <a:pt x="2362" y="249834"/>
                  </a:lnTo>
                  <a:lnTo>
                    <a:pt x="8112" y="265471"/>
                  </a:lnTo>
                  <a:lnTo>
                    <a:pt x="13035" y="270487"/>
                  </a:lnTo>
                  <a:lnTo>
                    <a:pt x="26028" y="276061"/>
                  </a:lnTo>
                  <a:lnTo>
                    <a:pt x="41208" y="274775"/>
                  </a:lnTo>
                  <a:lnTo>
                    <a:pt x="69386" y="262355"/>
                  </a:lnTo>
                  <a:lnTo>
                    <a:pt x="102666" y="237038"/>
                  </a:lnTo>
                  <a:lnTo>
                    <a:pt x="138773" y="190557"/>
                  </a:lnTo>
                  <a:lnTo>
                    <a:pt x="156308" y="149834"/>
                  </a:lnTo>
                  <a:lnTo>
                    <a:pt x="160258" y="117309"/>
                  </a:lnTo>
                  <a:lnTo>
                    <a:pt x="158254" y="83098"/>
                  </a:lnTo>
                  <a:lnTo>
                    <a:pt x="145223" y="38188"/>
                  </a:lnTo>
                  <a:lnTo>
                    <a:pt x="133933" y="15948"/>
                  </a:lnTo>
                  <a:lnTo>
                    <a:pt x="126547" y="8889"/>
                  </a:lnTo>
                  <a:lnTo>
                    <a:pt x="108933" y="1045"/>
                  </a:lnTo>
                  <a:lnTo>
                    <a:pt x="79183" y="0"/>
                  </a:lnTo>
                  <a:lnTo>
                    <a:pt x="62246" y="8148"/>
                  </a:lnTo>
                  <a:lnTo>
                    <a:pt x="47664" y="23293"/>
                  </a:lnTo>
                  <a:lnTo>
                    <a:pt x="29672" y="58882"/>
                  </a:lnTo>
                  <a:lnTo>
                    <a:pt x="24719" y="83942"/>
                  </a:lnTo>
                  <a:lnTo>
                    <a:pt x="28163" y="105428"/>
                  </a:lnTo>
                  <a:lnTo>
                    <a:pt x="32044" y="115108"/>
                  </a:lnTo>
                  <a:lnTo>
                    <a:pt x="47647" y="129628"/>
                  </a:lnTo>
                  <a:lnTo>
                    <a:pt x="70104" y="140079"/>
                  </a:lnTo>
                  <a:lnTo>
                    <a:pt x="115187" y="147813"/>
                  </a:lnTo>
                  <a:lnTo>
                    <a:pt x="150215" y="144869"/>
                  </a:lnTo>
                  <a:lnTo>
                    <a:pt x="183189" y="138857"/>
                  </a:lnTo>
                  <a:lnTo>
                    <a:pt x="210778" y="130775"/>
                  </a:lnTo>
                  <a:lnTo>
                    <a:pt x="243009" y="109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010">
              <a:extLst>
                <a:ext uri="{FF2B5EF4-FFF2-40B4-BE49-F238E27FC236}">
                  <a16:creationId xmlns:a16="http://schemas.microsoft.com/office/drawing/2014/main" xmlns="" id="{E75DAC3D-D4CF-44B2-B573-04D1B99866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300253" y="2974739"/>
              <a:ext cx="113748" cy="118941"/>
            </a:xfrm>
            <a:custGeom>
              <a:avLst/>
              <a:gdLst/>
              <a:ahLst/>
              <a:cxnLst/>
              <a:rect l="0" t="0" r="0" b="0"/>
              <a:pathLst>
                <a:path w="113748" h="118941">
                  <a:moveTo>
                    <a:pt x="50247" y="35161"/>
                  </a:moveTo>
                  <a:lnTo>
                    <a:pt x="50247" y="35161"/>
                  </a:lnTo>
                  <a:lnTo>
                    <a:pt x="50245" y="29694"/>
                  </a:lnTo>
                  <a:lnTo>
                    <a:pt x="43504" y="35814"/>
                  </a:lnTo>
                  <a:lnTo>
                    <a:pt x="17023" y="79735"/>
                  </a:lnTo>
                  <a:lnTo>
                    <a:pt x="2248" y="113128"/>
                  </a:lnTo>
                  <a:lnTo>
                    <a:pt x="693" y="118496"/>
                  </a:lnTo>
                  <a:lnTo>
                    <a:pt x="276" y="118940"/>
                  </a:lnTo>
                  <a:lnTo>
                    <a:pt x="0" y="118530"/>
                  </a:lnTo>
                  <a:lnTo>
                    <a:pt x="26209" y="76524"/>
                  </a:lnTo>
                  <a:lnTo>
                    <a:pt x="52396" y="36850"/>
                  </a:lnTo>
                  <a:lnTo>
                    <a:pt x="82019" y="4600"/>
                  </a:lnTo>
                  <a:lnTo>
                    <a:pt x="88592" y="412"/>
                  </a:lnTo>
                  <a:lnTo>
                    <a:pt x="91332" y="0"/>
                  </a:lnTo>
                  <a:lnTo>
                    <a:pt x="93864" y="432"/>
                  </a:lnTo>
                  <a:lnTo>
                    <a:pt x="96257" y="1424"/>
                  </a:lnTo>
                  <a:lnTo>
                    <a:pt x="106370" y="16306"/>
                  </a:lnTo>
                  <a:lnTo>
                    <a:pt x="108585" y="32661"/>
                  </a:lnTo>
                  <a:lnTo>
                    <a:pt x="108258" y="76459"/>
                  </a:lnTo>
                  <a:lnTo>
                    <a:pt x="113747" y="10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011">
              <a:extLst>
                <a:ext uri="{FF2B5EF4-FFF2-40B4-BE49-F238E27FC236}">
                  <a16:creationId xmlns:a16="http://schemas.microsoft.com/office/drawing/2014/main" xmlns="" id="{428F068F-9772-40FE-B3EE-EBE97BA0CF3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85600" y="3390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4012">
              <a:extLst>
                <a:ext uri="{FF2B5EF4-FFF2-40B4-BE49-F238E27FC236}">
                  <a16:creationId xmlns:a16="http://schemas.microsoft.com/office/drawing/2014/main" xmlns="" id="{3A1BC0E2-3F50-4A60-881C-95D0864404D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639550" y="3513837"/>
              <a:ext cx="95251" cy="84982"/>
            </a:xfrm>
            <a:custGeom>
              <a:avLst/>
              <a:gdLst/>
              <a:ahLst/>
              <a:cxnLst/>
              <a:rect l="0" t="0" r="0" b="0"/>
              <a:pathLst>
                <a:path w="95251" h="84982">
                  <a:moveTo>
                    <a:pt x="0" y="23113"/>
                  </a:moveTo>
                  <a:lnTo>
                    <a:pt x="0" y="23113"/>
                  </a:lnTo>
                  <a:lnTo>
                    <a:pt x="21663" y="2862"/>
                  </a:lnTo>
                  <a:lnTo>
                    <a:pt x="29854" y="0"/>
                  </a:lnTo>
                  <a:lnTo>
                    <a:pt x="38196" y="611"/>
                  </a:lnTo>
                  <a:lnTo>
                    <a:pt x="45905" y="3234"/>
                  </a:lnTo>
                  <a:lnTo>
                    <a:pt x="51682" y="6752"/>
                  </a:lnTo>
                  <a:lnTo>
                    <a:pt x="53507" y="9384"/>
                  </a:lnTo>
                  <a:lnTo>
                    <a:pt x="55529" y="16070"/>
                  </a:lnTo>
                  <a:lnTo>
                    <a:pt x="52666" y="25627"/>
                  </a:lnTo>
                  <a:lnTo>
                    <a:pt x="45985" y="36225"/>
                  </a:lnTo>
                  <a:lnTo>
                    <a:pt x="22415" y="63180"/>
                  </a:lnTo>
                  <a:lnTo>
                    <a:pt x="14829" y="78352"/>
                  </a:lnTo>
                  <a:lnTo>
                    <a:pt x="14118" y="81106"/>
                  </a:lnTo>
                  <a:lnTo>
                    <a:pt x="14351" y="82941"/>
                  </a:lnTo>
                  <a:lnTo>
                    <a:pt x="15214" y="84165"/>
                  </a:lnTo>
                  <a:lnTo>
                    <a:pt x="16492" y="84981"/>
                  </a:lnTo>
                  <a:lnTo>
                    <a:pt x="21676" y="84006"/>
                  </a:lnTo>
                  <a:lnTo>
                    <a:pt x="29390" y="81926"/>
                  </a:lnTo>
                  <a:lnTo>
                    <a:pt x="46338" y="79344"/>
                  </a:lnTo>
                  <a:lnTo>
                    <a:pt x="95250" y="6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4013">
              <a:extLst>
                <a:ext uri="{FF2B5EF4-FFF2-40B4-BE49-F238E27FC236}">
                  <a16:creationId xmlns:a16="http://schemas.microsoft.com/office/drawing/2014/main" xmlns="" id="{774CD33A-9ADD-4B8A-883C-8E9916D5409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601450" y="3417183"/>
              <a:ext cx="50801" cy="151518"/>
            </a:xfrm>
            <a:custGeom>
              <a:avLst/>
              <a:gdLst/>
              <a:ahLst/>
              <a:cxnLst/>
              <a:rect l="0" t="0" r="0" b="0"/>
              <a:pathLst>
                <a:path w="50801" h="151518">
                  <a:moveTo>
                    <a:pt x="50800" y="5467"/>
                  </a:moveTo>
                  <a:lnTo>
                    <a:pt x="50800" y="5467"/>
                  </a:lnTo>
                  <a:lnTo>
                    <a:pt x="45332" y="0"/>
                  </a:lnTo>
                  <a:lnTo>
                    <a:pt x="41341" y="9492"/>
                  </a:lnTo>
                  <a:lnTo>
                    <a:pt x="29738" y="51562"/>
                  </a:lnTo>
                  <a:lnTo>
                    <a:pt x="17790" y="95946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4014">
              <a:extLst>
                <a:ext uri="{FF2B5EF4-FFF2-40B4-BE49-F238E27FC236}">
                  <a16:creationId xmlns:a16="http://schemas.microsoft.com/office/drawing/2014/main" xmlns="" id="{D6930833-D494-438F-8840-1BC49EA29A4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11114" y="3279518"/>
              <a:ext cx="175987" cy="219158"/>
            </a:xfrm>
            <a:custGeom>
              <a:avLst/>
              <a:gdLst/>
              <a:ahLst/>
              <a:cxnLst/>
              <a:rect l="0" t="0" r="0" b="0"/>
              <a:pathLst>
                <a:path w="175987" h="219158">
                  <a:moveTo>
                    <a:pt x="93436" y="16132"/>
                  </a:moveTo>
                  <a:lnTo>
                    <a:pt x="93436" y="16132"/>
                  </a:lnTo>
                  <a:lnTo>
                    <a:pt x="93436" y="12761"/>
                  </a:lnTo>
                  <a:lnTo>
                    <a:pt x="95317" y="9224"/>
                  </a:lnTo>
                  <a:lnTo>
                    <a:pt x="98903" y="4577"/>
                  </a:lnTo>
                  <a:lnTo>
                    <a:pt x="98493" y="3489"/>
                  </a:lnTo>
                  <a:lnTo>
                    <a:pt x="96154" y="400"/>
                  </a:lnTo>
                  <a:lnTo>
                    <a:pt x="94542" y="0"/>
                  </a:lnTo>
                  <a:lnTo>
                    <a:pt x="92762" y="438"/>
                  </a:lnTo>
                  <a:lnTo>
                    <a:pt x="68262" y="14588"/>
                  </a:lnTo>
                  <a:lnTo>
                    <a:pt x="32944" y="57652"/>
                  </a:lnTo>
                  <a:lnTo>
                    <a:pt x="15149" y="93346"/>
                  </a:lnTo>
                  <a:lnTo>
                    <a:pt x="4310" y="134103"/>
                  </a:lnTo>
                  <a:lnTo>
                    <a:pt x="0" y="170717"/>
                  </a:lnTo>
                  <a:lnTo>
                    <a:pt x="2754" y="189259"/>
                  </a:lnTo>
                  <a:lnTo>
                    <a:pt x="12240" y="209716"/>
                  </a:lnTo>
                  <a:lnTo>
                    <a:pt x="16023" y="215038"/>
                  </a:lnTo>
                  <a:lnTo>
                    <a:pt x="20659" y="217880"/>
                  </a:lnTo>
                  <a:lnTo>
                    <a:pt x="31458" y="219157"/>
                  </a:lnTo>
                  <a:lnTo>
                    <a:pt x="56177" y="212538"/>
                  </a:lnTo>
                  <a:lnTo>
                    <a:pt x="89217" y="191527"/>
                  </a:lnTo>
                  <a:lnTo>
                    <a:pt x="127462" y="147752"/>
                  </a:lnTo>
                  <a:lnTo>
                    <a:pt x="142425" y="123313"/>
                  </a:lnTo>
                  <a:lnTo>
                    <a:pt x="148606" y="100221"/>
                  </a:lnTo>
                  <a:lnTo>
                    <a:pt x="148295" y="78200"/>
                  </a:lnTo>
                  <a:lnTo>
                    <a:pt x="139482" y="46674"/>
                  </a:lnTo>
                  <a:lnTo>
                    <a:pt x="129422" y="28060"/>
                  </a:lnTo>
                  <a:lnTo>
                    <a:pt x="117897" y="16024"/>
                  </a:lnTo>
                  <a:lnTo>
                    <a:pt x="111860" y="11827"/>
                  </a:lnTo>
                  <a:lnTo>
                    <a:pt x="99508" y="9044"/>
                  </a:lnTo>
                  <a:lnTo>
                    <a:pt x="93250" y="9290"/>
                  </a:lnTo>
                  <a:lnTo>
                    <a:pt x="80655" y="15208"/>
                  </a:lnTo>
                  <a:lnTo>
                    <a:pt x="74333" y="19749"/>
                  </a:lnTo>
                  <a:lnTo>
                    <a:pt x="70116" y="25599"/>
                  </a:lnTo>
                  <a:lnTo>
                    <a:pt x="65434" y="39625"/>
                  </a:lnTo>
                  <a:lnTo>
                    <a:pt x="66167" y="60017"/>
                  </a:lnTo>
                  <a:lnTo>
                    <a:pt x="72850" y="71150"/>
                  </a:lnTo>
                  <a:lnTo>
                    <a:pt x="77595" y="76093"/>
                  </a:lnTo>
                  <a:lnTo>
                    <a:pt x="101128" y="86423"/>
                  </a:lnTo>
                  <a:lnTo>
                    <a:pt x="139980" y="87506"/>
                  </a:lnTo>
                  <a:lnTo>
                    <a:pt x="175986" y="9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4015">
              <a:extLst>
                <a:ext uri="{FF2B5EF4-FFF2-40B4-BE49-F238E27FC236}">
                  <a16:creationId xmlns:a16="http://schemas.microsoft.com/office/drawing/2014/main" xmlns="" id="{E170BA5C-BF5B-4EAE-B681-FCAC95AC355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072271" y="3492500"/>
              <a:ext cx="69787" cy="90718"/>
            </a:xfrm>
            <a:custGeom>
              <a:avLst/>
              <a:gdLst/>
              <a:ahLst/>
              <a:cxnLst/>
              <a:rect l="0" t="0" r="0" b="0"/>
              <a:pathLst>
                <a:path w="69787" h="90718">
                  <a:moveTo>
                    <a:pt x="27529" y="12700"/>
                  </a:moveTo>
                  <a:lnTo>
                    <a:pt x="27529" y="12700"/>
                  </a:lnTo>
                  <a:lnTo>
                    <a:pt x="27529" y="9329"/>
                  </a:lnTo>
                  <a:lnTo>
                    <a:pt x="26117" y="9747"/>
                  </a:lnTo>
                  <a:lnTo>
                    <a:pt x="17390" y="17783"/>
                  </a:lnTo>
                  <a:lnTo>
                    <a:pt x="9853" y="27659"/>
                  </a:lnTo>
                  <a:lnTo>
                    <a:pt x="1046" y="58603"/>
                  </a:lnTo>
                  <a:lnTo>
                    <a:pt x="0" y="73789"/>
                  </a:lnTo>
                  <a:lnTo>
                    <a:pt x="710" y="78826"/>
                  </a:lnTo>
                  <a:lnTo>
                    <a:pt x="3299" y="82889"/>
                  </a:lnTo>
                  <a:lnTo>
                    <a:pt x="11821" y="89286"/>
                  </a:lnTo>
                  <a:lnTo>
                    <a:pt x="22665" y="90717"/>
                  </a:lnTo>
                  <a:lnTo>
                    <a:pt x="28519" y="90112"/>
                  </a:lnTo>
                  <a:lnTo>
                    <a:pt x="50244" y="79146"/>
                  </a:lnTo>
                  <a:lnTo>
                    <a:pt x="60672" y="68337"/>
                  </a:lnTo>
                  <a:lnTo>
                    <a:pt x="66954" y="55772"/>
                  </a:lnTo>
                  <a:lnTo>
                    <a:pt x="69786" y="33537"/>
                  </a:lnTo>
                  <a:lnTo>
                    <a:pt x="67946" y="19845"/>
                  </a:lnTo>
                  <a:lnTo>
                    <a:pt x="65056" y="14641"/>
                  </a:lnTo>
                  <a:lnTo>
                    <a:pt x="46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016">
              <a:extLst>
                <a:ext uri="{FF2B5EF4-FFF2-40B4-BE49-F238E27FC236}">
                  <a16:creationId xmlns:a16="http://schemas.microsoft.com/office/drawing/2014/main" xmlns="" id="{BF080135-D89C-4B68-8E88-C23528D2873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239500" y="33972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5274" y="588"/>
                  </a:lnTo>
                  <a:lnTo>
                    <a:pt x="102484" y="1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017">
              <a:extLst>
                <a:ext uri="{FF2B5EF4-FFF2-40B4-BE49-F238E27FC236}">
                  <a16:creationId xmlns:a16="http://schemas.microsoft.com/office/drawing/2014/main" xmlns="" id="{3B9794CC-7169-464F-AC94-B5E54522109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394879" y="3297401"/>
              <a:ext cx="135281" cy="157000"/>
            </a:xfrm>
            <a:custGeom>
              <a:avLst/>
              <a:gdLst/>
              <a:ahLst/>
              <a:cxnLst/>
              <a:rect l="0" t="0" r="0" b="0"/>
              <a:pathLst>
                <a:path w="135281" h="157000">
                  <a:moveTo>
                    <a:pt x="3371" y="17299"/>
                  </a:moveTo>
                  <a:lnTo>
                    <a:pt x="3371" y="17299"/>
                  </a:lnTo>
                  <a:lnTo>
                    <a:pt x="0" y="13928"/>
                  </a:lnTo>
                  <a:lnTo>
                    <a:pt x="417" y="12935"/>
                  </a:lnTo>
                  <a:lnTo>
                    <a:pt x="42324" y="4158"/>
                  </a:lnTo>
                  <a:lnTo>
                    <a:pt x="79823" y="0"/>
                  </a:lnTo>
                  <a:lnTo>
                    <a:pt x="125779" y="2843"/>
                  </a:lnTo>
                  <a:lnTo>
                    <a:pt x="131857" y="3818"/>
                  </a:lnTo>
                  <a:lnTo>
                    <a:pt x="133480" y="4784"/>
                  </a:lnTo>
                  <a:lnTo>
                    <a:pt x="134560" y="6133"/>
                  </a:lnTo>
                  <a:lnTo>
                    <a:pt x="135280" y="7739"/>
                  </a:lnTo>
                  <a:lnTo>
                    <a:pt x="134348" y="9515"/>
                  </a:lnTo>
                  <a:lnTo>
                    <a:pt x="91145" y="39436"/>
                  </a:lnTo>
                  <a:lnTo>
                    <a:pt x="51626" y="75247"/>
                  </a:lnTo>
                  <a:lnTo>
                    <a:pt x="15309" y="116844"/>
                  </a:lnTo>
                  <a:lnTo>
                    <a:pt x="2358" y="140522"/>
                  </a:lnTo>
                  <a:lnTo>
                    <a:pt x="1990" y="144603"/>
                  </a:lnTo>
                  <a:lnTo>
                    <a:pt x="3156" y="148029"/>
                  </a:lnTo>
                  <a:lnTo>
                    <a:pt x="5345" y="151019"/>
                  </a:lnTo>
                  <a:lnTo>
                    <a:pt x="13420" y="154341"/>
                  </a:lnTo>
                  <a:lnTo>
                    <a:pt x="57759" y="156843"/>
                  </a:lnTo>
                  <a:lnTo>
                    <a:pt x="101749" y="156985"/>
                  </a:lnTo>
                  <a:lnTo>
                    <a:pt x="117671" y="15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4018">
              <a:extLst>
                <a:ext uri="{FF2B5EF4-FFF2-40B4-BE49-F238E27FC236}">
                  <a16:creationId xmlns:a16="http://schemas.microsoft.com/office/drawing/2014/main" xmlns="" id="{5FB8D1B2-B3CD-41FF-8239-02604665FDA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14344" y="3422650"/>
              <a:ext cx="74407" cy="88901"/>
            </a:xfrm>
            <a:custGeom>
              <a:avLst/>
              <a:gdLst/>
              <a:ahLst/>
              <a:cxnLst/>
              <a:rect l="0" t="0" r="0" b="0"/>
              <a:pathLst>
                <a:path w="74407" h="88901">
                  <a:moveTo>
                    <a:pt x="74406" y="0"/>
                  </a:moveTo>
                  <a:lnTo>
                    <a:pt x="74406" y="0"/>
                  </a:lnTo>
                  <a:lnTo>
                    <a:pt x="74403" y="3371"/>
                  </a:lnTo>
                  <a:lnTo>
                    <a:pt x="65567" y="27136"/>
                  </a:lnTo>
                  <a:lnTo>
                    <a:pt x="52736" y="44965"/>
                  </a:lnTo>
                  <a:lnTo>
                    <a:pt x="14930" y="75854"/>
                  </a:lnTo>
                  <a:lnTo>
                    <a:pt x="10766" y="77380"/>
                  </a:lnTo>
                  <a:lnTo>
                    <a:pt x="7287" y="77692"/>
                  </a:lnTo>
                  <a:lnTo>
                    <a:pt x="4258" y="77195"/>
                  </a:lnTo>
                  <a:lnTo>
                    <a:pt x="2241" y="75452"/>
                  </a:lnTo>
                  <a:lnTo>
                    <a:pt x="0" y="69753"/>
                  </a:lnTo>
                  <a:lnTo>
                    <a:pt x="814" y="66257"/>
                  </a:lnTo>
                  <a:lnTo>
                    <a:pt x="5479" y="58611"/>
                  </a:lnTo>
                  <a:lnTo>
                    <a:pt x="10376" y="54271"/>
                  </a:lnTo>
                  <a:lnTo>
                    <a:pt x="15609" y="52343"/>
                  </a:lnTo>
                  <a:lnTo>
                    <a:pt x="22639" y="51486"/>
                  </a:lnTo>
                  <a:lnTo>
                    <a:pt x="37900" y="54374"/>
                  </a:lnTo>
                  <a:lnTo>
                    <a:pt x="52458" y="63069"/>
                  </a:lnTo>
                  <a:lnTo>
                    <a:pt x="68607" y="77944"/>
                  </a:lnTo>
                  <a:lnTo>
                    <a:pt x="7440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762">
            <a:extLst>
              <a:ext uri="{FF2B5EF4-FFF2-40B4-BE49-F238E27FC236}">
                <a16:creationId xmlns:a16="http://schemas.microsoft.com/office/drawing/2014/main" xmlns="" id="{20F44020-6F00-4AB4-800E-1D391E7858DB}"/>
              </a:ext>
            </a:extLst>
          </p:cNvPr>
          <p:cNvGrpSpPr/>
          <p:nvPr/>
        </p:nvGrpSpPr>
        <p:grpSpPr>
          <a:xfrm>
            <a:off x="7905876" y="284539"/>
            <a:ext cx="603125" cy="506233"/>
            <a:chOff x="7905876" y="284539"/>
            <a:chExt cx="603125" cy="506233"/>
          </a:xfrm>
        </p:grpSpPr>
        <p:sp>
          <p:nvSpPr>
            <p:cNvPr id="939" name="SMARTInkShape-4019">
              <a:extLst>
                <a:ext uri="{FF2B5EF4-FFF2-40B4-BE49-F238E27FC236}">
                  <a16:creationId xmlns:a16="http://schemas.microsoft.com/office/drawing/2014/main" xmlns="" id="{C8914D84-3970-406A-9266-0A5B8444529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87796" y="679450"/>
              <a:ext cx="221205" cy="111322"/>
            </a:xfrm>
            <a:custGeom>
              <a:avLst/>
              <a:gdLst/>
              <a:ahLst/>
              <a:cxnLst/>
              <a:rect l="0" t="0" r="0" b="0"/>
              <a:pathLst>
                <a:path w="221205" h="111322">
                  <a:moveTo>
                    <a:pt x="24354" y="107950"/>
                  </a:moveTo>
                  <a:lnTo>
                    <a:pt x="24354" y="107950"/>
                  </a:lnTo>
                  <a:lnTo>
                    <a:pt x="10870" y="111321"/>
                  </a:lnTo>
                  <a:lnTo>
                    <a:pt x="6898" y="110903"/>
                  </a:lnTo>
                  <a:lnTo>
                    <a:pt x="4248" y="109213"/>
                  </a:lnTo>
                  <a:lnTo>
                    <a:pt x="2484" y="106675"/>
                  </a:lnTo>
                  <a:lnTo>
                    <a:pt x="0" y="92991"/>
                  </a:lnTo>
                  <a:lnTo>
                    <a:pt x="9377" y="65418"/>
                  </a:lnTo>
                  <a:lnTo>
                    <a:pt x="28932" y="37179"/>
                  </a:lnTo>
                  <a:lnTo>
                    <a:pt x="44498" y="25226"/>
                  </a:lnTo>
                  <a:lnTo>
                    <a:pt x="58000" y="18973"/>
                  </a:lnTo>
                  <a:lnTo>
                    <a:pt x="61601" y="18293"/>
                  </a:lnTo>
                  <a:lnTo>
                    <a:pt x="64003" y="18545"/>
                  </a:lnTo>
                  <a:lnTo>
                    <a:pt x="77493" y="25642"/>
                  </a:lnTo>
                  <a:lnTo>
                    <a:pt x="85131" y="34680"/>
                  </a:lnTo>
                  <a:lnTo>
                    <a:pt x="103855" y="67544"/>
                  </a:lnTo>
                  <a:lnTo>
                    <a:pt x="114720" y="78468"/>
                  </a:lnTo>
                  <a:lnTo>
                    <a:pt x="124724" y="84264"/>
                  </a:lnTo>
                  <a:lnTo>
                    <a:pt x="129367" y="85809"/>
                  </a:lnTo>
                  <a:lnTo>
                    <a:pt x="134579" y="84723"/>
                  </a:lnTo>
                  <a:lnTo>
                    <a:pt x="146015" y="77871"/>
                  </a:lnTo>
                  <a:lnTo>
                    <a:pt x="183192" y="35201"/>
                  </a:lnTo>
                  <a:lnTo>
                    <a:pt x="221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4020">
              <a:extLst>
                <a:ext uri="{FF2B5EF4-FFF2-40B4-BE49-F238E27FC236}">
                  <a16:creationId xmlns:a16="http://schemas.microsoft.com/office/drawing/2014/main" xmlns="" id="{68AFEDAE-F751-4CC4-8B03-470CC71F624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81283" y="539750"/>
              <a:ext cx="176918" cy="82134"/>
            </a:xfrm>
            <a:custGeom>
              <a:avLst/>
              <a:gdLst/>
              <a:ahLst/>
              <a:cxnLst/>
              <a:rect l="0" t="0" r="0" b="0"/>
              <a:pathLst>
                <a:path w="176918" h="82134">
                  <a:moveTo>
                    <a:pt x="5467" y="63500"/>
                  </a:moveTo>
                  <a:lnTo>
                    <a:pt x="5467" y="63500"/>
                  </a:lnTo>
                  <a:lnTo>
                    <a:pt x="5467" y="77806"/>
                  </a:lnTo>
                  <a:lnTo>
                    <a:pt x="4762" y="79387"/>
                  </a:lnTo>
                  <a:lnTo>
                    <a:pt x="3586" y="80441"/>
                  </a:lnTo>
                  <a:lnTo>
                    <a:pt x="0" y="82133"/>
                  </a:lnTo>
                  <a:lnTo>
                    <a:pt x="8033" y="55998"/>
                  </a:lnTo>
                  <a:lnTo>
                    <a:pt x="31258" y="14756"/>
                  </a:lnTo>
                  <a:lnTo>
                    <a:pt x="34656" y="13365"/>
                  </a:lnTo>
                  <a:lnTo>
                    <a:pt x="38332" y="13849"/>
                  </a:lnTo>
                  <a:lnTo>
                    <a:pt x="42193" y="15583"/>
                  </a:lnTo>
                  <a:lnTo>
                    <a:pt x="44767" y="19561"/>
                  </a:lnTo>
                  <a:lnTo>
                    <a:pt x="50508" y="37232"/>
                  </a:lnTo>
                  <a:lnTo>
                    <a:pt x="64673" y="52032"/>
                  </a:lnTo>
                  <a:lnTo>
                    <a:pt x="76230" y="60990"/>
                  </a:lnTo>
                  <a:lnTo>
                    <a:pt x="90304" y="64031"/>
                  </a:lnTo>
                  <a:lnTo>
                    <a:pt x="98009" y="63854"/>
                  </a:lnTo>
                  <a:lnTo>
                    <a:pt x="125706" y="53492"/>
                  </a:lnTo>
                  <a:lnTo>
                    <a:pt x="149513" y="33645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021">
              <a:extLst>
                <a:ext uri="{FF2B5EF4-FFF2-40B4-BE49-F238E27FC236}">
                  <a16:creationId xmlns:a16="http://schemas.microsoft.com/office/drawing/2014/main" xmlns="" id="{65F7094A-4220-4A9D-B7A8-7717B042D0E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83469" y="284539"/>
              <a:ext cx="163582" cy="121862"/>
            </a:xfrm>
            <a:custGeom>
              <a:avLst/>
              <a:gdLst/>
              <a:ahLst/>
              <a:cxnLst/>
              <a:rect l="0" t="0" r="0" b="0"/>
              <a:pathLst>
                <a:path w="163582" h="121862">
                  <a:moveTo>
                    <a:pt x="17531" y="13911"/>
                  </a:moveTo>
                  <a:lnTo>
                    <a:pt x="17531" y="13911"/>
                  </a:lnTo>
                  <a:lnTo>
                    <a:pt x="14160" y="17282"/>
                  </a:lnTo>
                  <a:lnTo>
                    <a:pt x="2604" y="58724"/>
                  </a:lnTo>
                  <a:lnTo>
                    <a:pt x="0" y="91176"/>
                  </a:lnTo>
                  <a:lnTo>
                    <a:pt x="905" y="95054"/>
                  </a:lnTo>
                  <a:lnTo>
                    <a:pt x="2213" y="97640"/>
                  </a:lnTo>
                  <a:lnTo>
                    <a:pt x="3086" y="98658"/>
                  </a:lnTo>
                  <a:lnTo>
                    <a:pt x="3668" y="98631"/>
                  </a:lnTo>
                  <a:lnTo>
                    <a:pt x="20425" y="56470"/>
                  </a:lnTo>
                  <a:lnTo>
                    <a:pt x="32222" y="30709"/>
                  </a:lnTo>
                  <a:lnTo>
                    <a:pt x="46873" y="12205"/>
                  </a:lnTo>
                  <a:lnTo>
                    <a:pt x="60911" y="2569"/>
                  </a:lnTo>
                  <a:lnTo>
                    <a:pt x="67616" y="0"/>
                  </a:lnTo>
                  <a:lnTo>
                    <a:pt x="74204" y="404"/>
                  </a:lnTo>
                  <a:lnTo>
                    <a:pt x="87169" y="6497"/>
                  </a:lnTo>
                  <a:lnTo>
                    <a:pt x="120984" y="49354"/>
                  </a:lnTo>
                  <a:lnTo>
                    <a:pt x="143198" y="84855"/>
                  </a:lnTo>
                  <a:lnTo>
                    <a:pt x="163581" y="12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022">
              <a:extLst>
                <a:ext uri="{FF2B5EF4-FFF2-40B4-BE49-F238E27FC236}">
                  <a16:creationId xmlns:a16="http://schemas.microsoft.com/office/drawing/2014/main" xmlns="" id="{8BBD74C4-CDC5-46FC-B9E7-618D0F9D274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05876" y="467889"/>
              <a:ext cx="253875" cy="311433"/>
            </a:xfrm>
            <a:custGeom>
              <a:avLst/>
              <a:gdLst/>
              <a:ahLst/>
              <a:cxnLst/>
              <a:rect l="0" t="0" r="0" b="0"/>
              <a:pathLst>
                <a:path w="253875" h="311433">
                  <a:moveTo>
                    <a:pt x="152274" y="33761"/>
                  </a:moveTo>
                  <a:lnTo>
                    <a:pt x="152274" y="33761"/>
                  </a:lnTo>
                  <a:lnTo>
                    <a:pt x="145100" y="7043"/>
                  </a:lnTo>
                  <a:lnTo>
                    <a:pt x="139442" y="1190"/>
                  </a:lnTo>
                  <a:lnTo>
                    <a:pt x="128463" y="0"/>
                  </a:lnTo>
                  <a:lnTo>
                    <a:pt x="113469" y="3234"/>
                  </a:lnTo>
                  <a:lnTo>
                    <a:pt x="95045" y="11727"/>
                  </a:lnTo>
                  <a:lnTo>
                    <a:pt x="61469" y="41892"/>
                  </a:lnTo>
                  <a:lnTo>
                    <a:pt x="37128" y="73829"/>
                  </a:lnTo>
                  <a:lnTo>
                    <a:pt x="15726" y="112247"/>
                  </a:lnTo>
                  <a:lnTo>
                    <a:pt x="3862" y="155192"/>
                  </a:lnTo>
                  <a:lnTo>
                    <a:pt x="0" y="198267"/>
                  </a:lnTo>
                  <a:lnTo>
                    <a:pt x="2753" y="238814"/>
                  </a:lnTo>
                  <a:lnTo>
                    <a:pt x="13382" y="273297"/>
                  </a:lnTo>
                  <a:lnTo>
                    <a:pt x="29395" y="295679"/>
                  </a:lnTo>
                  <a:lnTo>
                    <a:pt x="38605" y="303623"/>
                  </a:lnTo>
                  <a:lnTo>
                    <a:pt x="62007" y="310568"/>
                  </a:lnTo>
                  <a:lnTo>
                    <a:pt x="75162" y="311432"/>
                  </a:lnTo>
                  <a:lnTo>
                    <a:pt x="106713" y="299222"/>
                  </a:lnTo>
                  <a:lnTo>
                    <a:pt x="139080" y="275216"/>
                  </a:lnTo>
                  <a:lnTo>
                    <a:pt x="165224" y="241028"/>
                  </a:lnTo>
                  <a:lnTo>
                    <a:pt x="181078" y="200433"/>
                  </a:lnTo>
                  <a:lnTo>
                    <a:pt x="189770" y="156521"/>
                  </a:lnTo>
                  <a:lnTo>
                    <a:pt x="193633" y="111134"/>
                  </a:lnTo>
                  <a:lnTo>
                    <a:pt x="191587" y="70736"/>
                  </a:lnTo>
                  <a:lnTo>
                    <a:pt x="189066" y="52061"/>
                  </a:lnTo>
                  <a:lnTo>
                    <a:pt x="183152" y="38200"/>
                  </a:lnTo>
                  <a:lnTo>
                    <a:pt x="165292" y="19036"/>
                  </a:lnTo>
                  <a:lnTo>
                    <a:pt x="153192" y="14772"/>
                  </a:lnTo>
                  <a:lnTo>
                    <a:pt x="124695" y="13797"/>
                  </a:lnTo>
                  <a:lnTo>
                    <a:pt x="80289" y="27924"/>
                  </a:lnTo>
                  <a:lnTo>
                    <a:pt x="60073" y="44102"/>
                  </a:lnTo>
                  <a:lnTo>
                    <a:pt x="52706" y="53355"/>
                  </a:lnTo>
                  <a:lnTo>
                    <a:pt x="46404" y="74925"/>
                  </a:lnTo>
                  <a:lnTo>
                    <a:pt x="45710" y="86604"/>
                  </a:lnTo>
                  <a:lnTo>
                    <a:pt x="50187" y="96506"/>
                  </a:lnTo>
                  <a:lnTo>
                    <a:pt x="68332" y="113153"/>
                  </a:lnTo>
                  <a:lnTo>
                    <a:pt x="98503" y="123845"/>
                  </a:lnTo>
                  <a:lnTo>
                    <a:pt x="135430" y="128832"/>
                  </a:lnTo>
                  <a:lnTo>
                    <a:pt x="175363" y="126344"/>
                  </a:lnTo>
                  <a:lnTo>
                    <a:pt x="209103" y="120535"/>
                  </a:lnTo>
                  <a:lnTo>
                    <a:pt x="253874" y="10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763">
            <a:extLst>
              <a:ext uri="{FF2B5EF4-FFF2-40B4-BE49-F238E27FC236}">
                <a16:creationId xmlns:a16="http://schemas.microsoft.com/office/drawing/2014/main" xmlns="" id="{0E6B3677-E4A1-4384-A5D8-692F48650AF5}"/>
              </a:ext>
            </a:extLst>
          </p:cNvPr>
          <p:cNvGrpSpPr/>
          <p:nvPr/>
        </p:nvGrpSpPr>
        <p:grpSpPr>
          <a:xfrm>
            <a:off x="8739706" y="330393"/>
            <a:ext cx="2528475" cy="426951"/>
            <a:chOff x="8739706" y="330393"/>
            <a:chExt cx="2528475" cy="426951"/>
          </a:xfrm>
        </p:grpSpPr>
        <p:sp>
          <p:nvSpPr>
            <p:cNvPr id="944" name="SMARTInkShape-4023">
              <a:extLst>
                <a:ext uri="{FF2B5EF4-FFF2-40B4-BE49-F238E27FC236}">
                  <a16:creationId xmlns:a16="http://schemas.microsoft.com/office/drawing/2014/main" xmlns="" id="{9076B486-AFDD-42D4-8F60-0C38E1F74F6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39706" y="482494"/>
              <a:ext cx="197207" cy="274850"/>
            </a:xfrm>
            <a:custGeom>
              <a:avLst/>
              <a:gdLst/>
              <a:ahLst/>
              <a:cxnLst/>
              <a:rect l="0" t="0" r="0" b="0"/>
              <a:pathLst>
                <a:path w="197207" h="274850">
                  <a:moveTo>
                    <a:pt x="29644" y="69956"/>
                  </a:moveTo>
                  <a:lnTo>
                    <a:pt x="29644" y="69956"/>
                  </a:lnTo>
                  <a:lnTo>
                    <a:pt x="26273" y="113326"/>
                  </a:lnTo>
                  <a:lnTo>
                    <a:pt x="24617" y="144970"/>
                  </a:lnTo>
                  <a:lnTo>
                    <a:pt x="23882" y="178790"/>
                  </a:lnTo>
                  <a:lnTo>
                    <a:pt x="22763" y="224891"/>
                  </a:lnTo>
                  <a:lnTo>
                    <a:pt x="16421" y="269345"/>
                  </a:lnTo>
                  <a:lnTo>
                    <a:pt x="14478" y="274849"/>
                  </a:lnTo>
                  <a:lnTo>
                    <a:pt x="11772" y="274285"/>
                  </a:lnTo>
                  <a:lnTo>
                    <a:pt x="5003" y="262369"/>
                  </a:lnTo>
                  <a:lnTo>
                    <a:pt x="0" y="215005"/>
                  </a:lnTo>
                  <a:lnTo>
                    <a:pt x="5" y="191350"/>
                  </a:lnTo>
                  <a:lnTo>
                    <a:pt x="712" y="164291"/>
                  </a:lnTo>
                  <a:lnTo>
                    <a:pt x="1890" y="134962"/>
                  </a:lnTo>
                  <a:lnTo>
                    <a:pt x="4790" y="109060"/>
                  </a:lnTo>
                  <a:lnTo>
                    <a:pt x="13660" y="63347"/>
                  </a:lnTo>
                  <a:lnTo>
                    <a:pt x="22775" y="38796"/>
                  </a:lnTo>
                  <a:lnTo>
                    <a:pt x="27181" y="32250"/>
                  </a:lnTo>
                  <a:lnTo>
                    <a:pt x="32940" y="31413"/>
                  </a:lnTo>
                  <a:lnTo>
                    <a:pt x="39602" y="34383"/>
                  </a:lnTo>
                  <a:lnTo>
                    <a:pt x="46867" y="39891"/>
                  </a:lnTo>
                  <a:lnTo>
                    <a:pt x="70574" y="77981"/>
                  </a:lnTo>
                  <a:lnTo>
                    <a:pt x="87111" y="115386"/>
                  </a:lnTo>
                  <a:lnTo>
                    <a:pt x="105280" y="155764"/>
                  </a:lnTo>
                  <a:lnTo>
                    <a:pt x="127465" y="192524"/>
                  </a:lnTo>
                  <a:lnTo>
                    <a:pt x="157014" y="231469"/>
                  </a:lnTo>
                  <a:lnTo>
                    <a:pt x="164650" y="237604"/>
                  </a:lnTo>
                  <a:lnTo>
                    <a:pt x="171155" y="240282"/>
                  </a:lnTo>
                  <a:lnTo>
                    <a:pt x="176901" y="240657"/>
                  </a:lnTo>
                  <a:lnTo>
                    <a:pt x="180732" y="236673"/>
                  </a:lnTo>
                  <a:lnTo>
                    <a:pt x="184989" y="220958"/>
                  </a:lnTo>
                  <a:lnTo>
                    <a:pt x="186881" y="190455"/>
                  </a:lnTo>
                  <a:lnTo>
                    <a:pt x="187721" y="148911"/>
                  </a:lnTo>
                  <a:lnTo>
                    <a:pt x="187945" y="124004"/>
                  </a:lnTo>
                  <a:lnTo>
                    <a:pt x="188094" y="97521"/>
                  </a:lnTo>
                  <a:lnTo>
                    <a:pt x="190140" y="51163"/>
                  </a:lnTo>
                  <a:lnTo>
                    <a:pt x="195262" y="6297"/>
                  </a:lnTo>
                  <a:lnTo>
                    <a:pt x="197206" y="0"/>
                  </a:lnTo>
                  <a:lnTo>
                    <a:pt x="197090" y="35"/>
                  </a:lnTo>
                  <a:lnTo>
                    <a:pt x="188394" y="25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024">
              <a:extLst>
                <a:ext uri="{FF2B5EF4-FFF2-40B4-BE49-F238E27FC236}">
                  <a16:creationId xmlns:a16="http://schemas.microsoft.com/office/drawing/2014/main" xmlns="" id="{0D1DF6F9-E570-4CA3-BCA5-7275BB0B1C8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080750" y="355600"/>
              <a:ext cx="187431" cy="374651"/>
            </a:xfrm>
            <a:custGeom>
              <a:avLst/>
              <a:gdLst/>
              <a:ahLst/>
              <a:cxnLst/>
              <a:rect l="0" t="0" r="0" b="0"/>
              <a:pathLst>
                <a:path w="187431" h="374651">
                  <a:moveTo>
                    <a:pt x="139700" y="0"/>
                  </a:moveTo>
                  <a:lnTo>
                    <a:pt x="139700" y="0"/>
                  </a:lnTo>
                  <a:lnTo>
                    <a:pt x="143070" y="22322"/>
                  </a:lnTo>
                  <a:lnTo>
                    <a:pt x="168764" y="67135"/>
                  </a:lnTo>
                  <a:lnTo>
                    <a:pt x="182721" y="110741"/>
                  </a:lnTo>
                  <a:lnTo>
                    <a:pt x="187430" y="135211"/>
                  </a:lnTo>
                  <a:lnTo>
                    <a:pt x="187042" y="159991"/>
                  </a:lnTo>
                  <a:lnTo>
                    <a:pt x="183255" y="184977"/>
                  </a:lnTo>
                  <a:lnTo>
                    <a:pt x="177202" y="210101"/>
                  </a:lnTo>
                  <a:lnTo>
                    <a:pt x="151665" y="254951"/>
                  </a:lnTo>
                  <a:lnTo>
                    <a:pt x="112561" y="296050"/>
                  </a:lnTo>
                  <a:lnTo>
                    <a:pt x="86330" y="315900"/>
                  </a:lnTo>
                  <a:lnTo>
                    <a:pt x="57552" y="335483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4025">
              <a:extLst>
                <a:ext uri="{FF2B5EF4-FFF2-40B4-BE49-F238E27FC236}">
                  <a16:creationId xmlns:a16="http://schemas.microsoft.com/office/drawing/2014/main" xmlns="" id="{0556E5CD-A92C-4AF8-9D02-66F6DCE801F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975779" y="350544"/>
              <a:ext cx="136722" cy="132057"/>
            </a:xfrm>
            <a:custGeom>
              <a:avLst/>
              <a:gdLst/>
              <a:ahLst/>
              <a:cxnLst/>
              <a:rect l="0" t="0" r="0" b="0"/>
              <a:pathLst>
                <a:path w="136722" h="132057">
                  <a:moveTo>
                    <a:pt x="3371" y="5056"/>
                  </a:moveTo>
                  <a:lnTo>
                    <a:pt x="3371" y="5056"/>
                  </a:lnTo>
                  <a:lnTo>
                    <a:pt x="0" y="1685"/>
                  </a:lnTo>
                  <a:lnTo>
                    <a:pt x="1830" y="692"/>
                  </a:lnTo>
                  <a:lnTo>
                    <a:pt x="19299" y="0"/>
                  </a:lnTo>
                  <a:lnTo>
                    <a:pt x="49250" y="5361"/>
                  </a:lnTo>
                  <a:lnTo>
                    <a:pt x="67741" y="14364"/>
                  </a:lnTo>
                  <a:lnTo>
                    <a:pt x="79722" y="27302"/>
                  </a:lnTo>
                  <a:lnTo>
                    <a:pt x="83905" y="34703"/>
                  </a:lnTo>
                  <a:lnTo>
                    <a:pt x="86669" y="48571"/>
                  </a:lnTo>
                  <a:lnTo>
                    <a:pt x="86420" y="55233"/>
                  </a:lnTo>
                  <a:lnTo>
                    <a:pt x="78618" y="70161"/>
                  </a:lnTo>
                  <a:lnTo>
                    <a:pt x="53983" y="95998"/>
                  </a:lnTo>
                  <a:lnTo>
                    <a:pt x="38436" y="106869"/>
                  </a:lnTo>
                  <a:lnTo>
                    <a:pt x="36626" y="109620"/>
                  </a:lnTo>
                  <a:lnTo>
                    <a:pt x="36829" y="112160"/>
                  </a:lnTo>
                  <a:lnTo>
                    <a:pt x="38377" y="114559"/>
                  </a:lnTo>
                  <a:lnTo>
                    <a:pt x="54038" y="121306"/>
                  </a:lnTo>
                  <a:lnTo>
                    <a:pt x="136721" y="13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4026">
              <a:extLst>
                <a:ext uri="{FF2B5EF4-FFF2-40B4-BE49-F238E27FC236}">
                  <a16:creationId xmlns:a16="http://schemas.microsoft.com/office/drawing/2014/main" xmlns="" id="{A4369008-DE17-459B-A47B-6222259DDB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846971" y="532502"/>
              <a:ext cx="106780" cy="123354"/>
            </a:xfrm>
            <a:custGeom>
              <a:avLst/>
              <a:gdLst/>
              <a:ahLst/>
              <a:cxnLst/>
              <a:rect l="0" t="0" r="0" b="0"/>
              <a:pathLst>
                <a:path w="106780" h="123354">
                  <a:moveTo>
                    <a:pt x="11529" y="51698"/>
                  </a:moveTo>
                  <a:lnTo>
                    <a:pt x="11529" y="51698"/>
                  </a:lnTo>
                  <a:lnTo>
                    <a:pt x="57963" y="36951"/>
                  </a:lnTo>
                  <a:lnTo>
                    <a:pt x="83496" y="21660"/>
                  </a:lnTo>
                  <a:lnTo>
                    <a:pt x="86317" y="17562"/>
                  </a:lnTo>
                  <a:lnTo>
                    <a:pt x="87493" y="13418"/>
                  </a:lnTo>
                  <a:lnTo>
                    <a:pt x="87572" y="9245"/>
                  </a:lnTo>
                  <a:lnTo>
                    <a:pt x="85507" y="5757"/>
                  </a:lnTo>
                  <a:lnTo>
                    <a:pt x="77569" y="0"/>
                  </a:lnTo>
                  <a:lnTo>
                    <a:pt x="63224" y="734"/>
                  </a:lnTo>
                  <a:lnTo>
                    <a:pt x="54457" y="2905"/>
                  </a:lnTo>
                  <a:lnTo>
                    <a:pt x="37193" y="14725"/>
                  </a:lnTo>
                  <a:lnTo>
                    <a:pt x="13486" y="43095"/>
                  </a:lnTo>
                  <a:lnTo>
                    <a:pt x="2523" y="65513"/>
                  </a:lnTo>
                  <a:lnTo>
                    <a:pt x="0" y="87236"/>
                  </a:lnTo>
                  <a:lnTo>
                    <a:pt x="4995" y="104887"/>
                  </a:lnTo>
                  <a:lnTo>
                    <a:pt x="9288" y="112557"/>
                  </a:lnTo>
                  <a:lnTo>
                    <a:pt x="17089" y="117671"/>
                  </a:lnTo>
                  <a:lnTo>
                    <a:pt x="38930" y="123353"/>
                  </a:lnTo>
                  <a:lnTo>
                    <a:pt x="78994" y="119809"/>
                  </a:lnTo>
                  <a:lnTo>
                    <a:pt x="106779" y="11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4027">
              <a:extLst>
                <a:ext uri="{FF2B5EF4-FFF2-40B4-BE49-F238E27FC236}">
                  <a16:creationId xmlns:a16="http://schemas.microsoft.com/office/drawing/2014/main" xmlns="" id="{FA1DF484-315F-45FE-AAE7-FA669EE3413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29619" y="504478"/>
              <a:ext cx="100502" cy="159165"/>
            </a:xfrm>
            <a:custGeom>
              <a:avLst/>
              <a:gdLst/>
              <a:ahLst/>
              <a:cxnLst/>
              <a:rect l="0" t="0" r="0" b="0"/>
              <a:pathLst>
                <a:path w="100502" h="159165">
                  <a:moveTo>
                    <a:pt x="97131" y="60672"/>
                  </a:moveTo>
                  <a:lnTo>
                    <a:pt x="97131" y="60672"/>
                  </a:lnTo>
                  <a:lnTo>
                    <a:pt x="100501" y="53930"/>
                  </a:lnTo>
                  <a:lnTo>
                    <a:pt x="100274" y="44976"/>
                  </a:lnTo>
                  <a:lnTo>
                    <a:pt x="94381" y="21980"/>
                  </a:lnTo>
                  <a:lnTo>
                    <a:pt x="84855" y="11490"/>
                  </a:lnTo>
                  <a:lnTo>
                    <a:pt x="78363" y="6718"/>
                  </a:lnTo>
                  <a:lnTo>
                    <a:pt x="61743" y="1415"/>
                  </a:lnTo>
                  <a:lnTo>
                    <a:pt x="52372" y="0"/>
                  </a:lnTo>
                  <a:lnTo>
                    <a:pt x="34434" y="4073"/>
                  </a:lnTo>
                  <a:lnTo>
                    <a:pt x="10349" y="18267"/>
                  </a:lnTo>
                  <a:lnTo>
                    <a:pt x="3293" y="23935"/>
                  </a:lnTo>
                  <a:lnTo>
                    <a:pt x="0" y="30536"/>
                  </a:lnTo>
                  <a:lnTo>
                    <a:pt x="104" y="45397"/>
                  </a:lnTo>
                  <a:lnTo>
                    <a:pt x="6734" y="59528"/>
                  </a:lnTo>
                  <a:lnTo>
                    <a:pt x="45434" y="105579"/>
                  </a:lnTo>
                  <a:lnTo>
                    <a:pt x="59469" y="126894"/>
                  </a:lnTo>
                  <a:lnTo>
                    <a:pt x="61441" y="132337"/>
                  </a:lnTo>
                  <a:lnTo>
                    <a:pt x="59932" y="138082"/>
                  </a:lnTo>
                  <a:lnTo>
                    <a:pt x="50728" y="150110"/>
                  </a:lnTo>
                  <a:lnTo>
                    <a:pt x="37232" y="156867"/>
                  </a:lnTo>
                  <a:lnTo>
                    <a:pt x="23236" y="159164"/>
                  </a:lnTo>
                  <a:lnTo>
                    <a:pt x="1881" y="155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4028">
              <a:extLst>
                <a:ext uri="{FF2B5EF4-FFF2-40B4-BE49-F238E27FC236}">
                  <a16:creationId xmlns:a16="http://schemas.microsoft.com/office/drawing/2014/main" xmlns="" id="{3F8A230B-93AA-4C4D-973F-824349EB3C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90200" y="6540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48" y="6742"/>
                  </a:lnTo>
                  <a:lnTo>
                    <a:pt x="25007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029">
              <a:extLst>
                <a:ext uri="{FF2B5EF4-FFF2-40B4-BE49-F238E27FC236}">
                  <a16:creationId xmlns:a16="http://schemas.microsoft.com/office/drawing/2014/main" xmlns="" id="{25AC065B-B5E1-4B5F-920F-CB9940C8D78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66472" y="389609"/>
              <a:ext cx="222129" cy="272291"/>
            </a:xfrm>
            <a:custGeom>
              <a:avLst/>
              <a:gdLst/>
              <a:ahLst/>
              <a:cxnLst/>
              <a:rect l="0" t="0" r="0" b="0"/>
              <a:pathLst>
                <a:path w="222129" h="272291">
                  <a:moveTo>
                    <a:pt x="158628" y="61241"/>
                  </a:moveTo>
                  <a:lnTo>
                    <a:pt x="158628" y="61241"/>
                  </a:lnTo>
                  <a:lnTo>
                    <a:pt x="137579" y="43564"/>
                  </a:lnTo>
                  <a:lnTo>
                    <a:pt x="109058" y="48681"/>
                  </a:lnTo>
                  <a:lnTo>
                    <a:pt x="73800" y="64125"/>
                  </a:lnTo>
                  <a:lnTo>
                    <a:pt x="48725" y="87453"/>
                  </a:lnTo>
                  <a:lnTo>
                    <a:pt x="26292" y="119928"/>
                  </a:lnTo>
                  <a:lnTo>
                    <a:pt x="8091" y="157174"/>
                  </a:lnTo>
                  <a:lnTo>
                    <a:pt x="0" y="194895"/>
                  </a:lnTo>
                  <a:lnTo>
                    <a:pt x="2046" y="227181"/>
                  </a:lnTo>
                  <a:lnTo>
                    <a:pt x="5558" y="241718"/>
                  </a:lnTo>
                  <a:lnTo>
                    <a:pt x="13542" y="253526"/>
                  </a:lnTo>
                  <a:lnTo>
                    <a:pt x="37466" y="272290"/>
                  </a:lnTo>
                  <a:lnTo>
                    <a:pt x="56686" y="263324"/>
                  </a:lnTo>
                  <a:lnTo>
                    <a:pt x="80084" y="242529"/>
                  </a:lnTo>
                  <a:lnTo>
                    <a:pt x="106265" y="213850"/>
                  </a:lnTo>
                  <a:lnTo>
                    <a:pt x="122308" y="179208"/>
                  </a:lnTo>
                  <a:lnTo>
                    <a:pt x="131592" y="140591"/>
                  </a:lnTo>
                  <a:lnTo>
                    <a:pt x="136371" y="99324"/>
                  </a:lnTo>
                  <a:lnTo>
                    <a:pt x="136029" y="68286"/>
                  </a:lnTo>
                  <a:lnTo>
                    <a:pt x="126242" y="24390"/>
                  </a:lnTo>
                  <a:lnTo>
                    <a:pt x="117282" y="11980"/>
                  </a:lnTo>
                  <a:lnTo>
                    <a:pt x="106368" y="4411"/>
                  </a:lnTo>
                  <a:lnTo>
                    <a:pt x="94155" y="71"/>
                  </a:lnTo>
                  <a:lnTo>
                    <a:pt x="81779" y="0"/>
                  </a:lnTo>
                  <a:lnTo>
                    <a:pt x="56740" y="7447"/>
                  </a:lnTo>
                  <a:lnTo>
                    <a:pt x="47662" y="15500"/>
                  </a:lnTo>
                  <a:lnTo>
                    <a:pt x="35698" y="37619"/>
                  </a:lnTo>
                  <a:lnTo>
                    <a:pt x="35046" y="50432"/>
                  </a:lnTo>
                  <a:lnTo>
                    <a:pt x="41850" y="77839"/>
                  </a:lnTo>
                  <a:lnTo>
                    <a:pt x="68287" y="114293"/>
                  </a:lnTo>
                  <a:lnTo>
                    <a:pt x="102248" y="130916"/>
                  </a:lnTo>
                  <a:lnTo>
                    <a:pt x="143450" y="142302"/>
                  </a:lnTo>
                  <a:lnTo>
                    <a:pt x="182927" y="149714"/>
                  </a:lnTo>
                  <a:lnTo>
                    <a:pt x="222128" y="156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4030">
              <a:extLst>
                <a:ext uri="{FF2B5EF4-FFF2-40B4-BE49-F238E27FC236}">
                  <a16:creationId xmlns:a16="http://schemas.microsoft.com/office/drawing/2014/main" xmlns="" id="{97B77F9A-0ECD-4EE5-8157-8508BF5490E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65579" y="371279"/>
              <a:ext cx="156322" cy="320872"/>
            </a:xfrm>
            <a:custGeom>
              <a:avLst/>
              <a:gdLst/>
              <a:ahLst/>
              <a:cxnLst/>
              <a:rect l="0" t="0" r="0" b="0"/>
              <a:pathLst>
                <a:path w="156322" h="320872">
                  <a:moveTo>
                    <a:pt x="124571" y="3371"/>
                  </a:moveTo>
                  <a:lnTo>
                    <a:pt x="124571" y="3371"/>
                  </a:lnTo>
                  <a:lnTo>
                    <a:pt x="117828" y="0"/>
                  </a:lnTo>
                  <a:lnTo>
                    <a:pt x="113727" y="418"/>
                  </a:lnTo>
                  <a:lnTo>
                    <a:pt x="103522" y="4646"/>
                  </a:lnTo>
                  <a:lnTo>
                    <a:pt x="72397" y="35185"/>
                  </a:lnTo>
                  <a:lnTo>
                    <a:pt x="43997" y="73720"/>
                  </a:lnTo>
                  <a:lnTo>
                    <a:pt x="16792" y="120009"/>
                  </a:lnTo>
                  <a:lnTo>
                    <a:pt x="0" y="166453"/>
                  </a:lnTo>
                  <a:lnTo>
                    <a:pt x="1003" y="209202"/>
                  </a:lnTo>
                  <a:lnTo>
                    <a:pt x="15323" y="247251"/>
                  </a:lnTo>
                  <a:lnTo>
                    <a:pt x="40504" y="278273"/>
                  </a:lnTo>
                  <a:lnTo>
                    <a:pt x="81798" y="298646"/>
                  </a:lnTo>
                  <a:lnTo>
                    <a:pt x="123201" y="310993"/>
                  </a:lnTo>
                  <a:lnTo>
                    <a:pt x="156321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4031">
              <a:extLst>
                <a:ext uri="{FF2B5EF4-FFF2-40B4-BE49-F238E27FC236}">
                  <a16:creationId xmlns:a16="http://schemas.microsoft.com/office/drawing/2014/main" xmlns="" id="{C4704FCA-F0BE-40B5-9993-3D49785326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284039" y="330393"/>
              <a:ext cx="525080" cy="367931"/>
            </a:xfrm>
            <a:custGeom>
              <a:avLst/>
              <a:gdLst/>
              <a:ahLst/>
              <a:cxnLst/>
              <a:rect l="0" t="0" r="0" b="0"/>
              <a:pathLst>
                <a:path w="525080" h="367931">
                  <a:moveTo>
                    <a:pt x="12361" y="272857"/>
                  </a:moveTo>
                  <a:lnTo>
                    <a:pt x="12361" y="272857"/>
                  </a:lnTo>
                  <a:lnTo>
                    <a:pt x="12361" y="316478"/>
                  </a:lnTo>
                  <a:lnTo>
                    <a:pt x="8990" y="345914"/>
                  </a:lnTo>
                  <a:lnTo>
                    <a:pt x="2235" y="366650"/>
                  </a:lnTo>
                  <a:lnTo>
                    <a:pt x="1376" y="367841"/>
                  </a:lnTo>
                  <a:lnTo>
                    <a:pt x="804" y="367930"/>
                  </a:lnTo>
                  <a:lnTo>
                    <a:pt x="0" y="357941"/>
                  </a:lnTo>
                  <a:lnTo>
                    <a:pt x="15642" y="319689"/>
                  </a:lnTo>
                  <a:lnTo>
                    <a:pt x="39532" y="272831"/>
                  </a:lnTo>
                  <a:lnTo>
                    <a:pt x="43175" y="264373"/>
                  </a:lnTo>
                  <a:lnTo>
                    <a:pt x="47015" y="259440"/>
                  </a:lnTo>
                  <a:lnTo>
                    <a:pt x="50986" y="256857"/>
                  </a:lnTo>
                  <a:lnTo>
                    <a:pt x="55044" y="255840"/>
                  </a:lnTo>
                  <a:lnTo>
                    <a:pt x="58455" y="257279"/>
                  </a:lnTo>
                  <a:lnTo>
                    <a:pt x="64126" y="264522"/>
                  </a:lnTo>
                  <a:lnTo>
                    <a:pt x="63356" y="278560"/>
                  </a:lnTo>
                  <a:lnTo>
                    <a:pt x="57672" y="324408"/>
                  </a:lnTo>
                  <a:lnTo>
                    <a:pt x="56925" y="345532"/>
                  </a:lnTo>
                  <a:lnTo>
                    <a:pt x="58297" y="344591"/>
                  </a:lnTo>
                  <a:lnTo>
                    <a:pt x="63586" y="337900"/>
                  </a:lnTo>
                  <a:lnTo>
                    <a:pt x="83164" y="301535"/>
                  </a:lnTo>
                  <a:lnTo>
                    <a:pt x="123963" y="258472"/>
                  </a:lnTo>
                  <a:lnTo>
                    <a:pt x="147941" y="243533"/>
                  </a:lnTo>
                  <a:lnTo>
                    <a:pt x="150727" y="245547"/>
                  </a:lnTo>
                  <a:lnTo>
                    <a:pt x="157582" y="255310"/>
                  </a:lnTo>
                  <a:lnTo>
                    <a:pt x="162633" y="280044"/>
                  </a:lnTo>
                  <a:lnTo>
                    <a:pt x="164342" y="319302"/>
                  </a:lnTo>
                  <a:lnTo>
                    <a:pt x="164573" y="337479"/>
                  </a:lnTo>
                  <a:lnTo>
                    <a:pt x="166752" y="344866"/>
                  </a:lnTo>
                  <a:lnTo>
                    <a:pt x="174819" y="356837"/>
                  </a:lnTo>
                  <a:lnTo>
                    <a:pt x="181343" y="359888"/>
                  </a:lnTo>
                  <a:lnTo>
                    <a:pt x="198002" y="361397"/>
                  </a:lnTo>
                  <a:lnTo>
                    <a:pt x="217164" y="354071"/>
                  </a:lnTo>
                  <a:lnTo>
                    <a:pt x="254839" y="326372"/>
                  </a:lnTo>
                  <a:lnTo>
                    <a:pt x="277529" y="302040"/>
                  </a:lnTo>
                  <a:lnTo>
                    <a:pt x="283554" y="287239"/>
                  </a:lnTo>
                  <a:lnTo>
                    <a:pt x="284173" y="280328"/>
                  </a:lnTo>
                  <a:lnTo>
                    <a:pt x="282469" y="275015"/>
                  </a:lnTo>
                  <a:lnTo>
                    <a:pt x="279217" y="270768"/>
                  </a:lnTo>
                  <a:lnTo>
                    <a:pt x="274931" y="267231"/>
                  </a:lnTo>
                  <a:lnTo>
                    <a:pt x="269958" y="265579"/>
                  </a:lnTo>
                  <a:lnTo>
                    <a:pt x="258787" y="265624"/>
                  </a:lnTo>
                  <a:lnTo>
                    <a:pt x="248648" y="269877"/>
                  </a:lnTo>
                  <a:lnTo>
                    <a:pt x="238732" y="277883"/>
                  </a:lnTo>
                  <a:lnTo>
                    <a:pt x="227271" y="290848"/>
                  </a:lnTo>
                  <a:lnTo>
                    <a:pt x="225484" y="297551"/>
                  </a:lnTo>
                  <a:lnTo>
                    <a:pt x="226410" y="304136"/>
                  </a:lnTo>
                  <a:lnTo>
                    <a:pt x="235942" y="321636"/>
                  </a:lnTo>
                  <a:lnTo>
                    <a:pt x="239731" y="326543"/>
                  </a:lnTo>
                  <a:lnTo>
                    <a:pt x="245081" y="329109"/>
                  </a:lnTo>
                  <a:lnTo>
                    <a:pt x="258550" y="330078"/>
                  </a:lnTo>
                  <a:lnTo>
                    <a:pt x="278628" y="323286"/>
                  </a:lnTo>
                  <a:lnTo>
                    <a:pt x="287805" y="316201"/>
                  </a:lnTo>
                  <a:lnTo>
                    <a:pt x="296075" y="306897"/>
                  </a:lnTo>
                  <a:lnTo>
                    <a:pt x="297458" y="307545"/>
                  </a:lnTo>
                  <a:lnTo>
                    <a:pt x="300879" y="312028"/>
                  </a:lnTo>
                  <a:lnTo>
                    <a:pt x="305871" y="331473"/>
                  </a:lnTo>
                  <a:lnTo>
                    <a:pt x="314259" y="343358"/>
                  </a:lnTo>
                  <a:lnTo>
                    <a:pt x="319459" y="346669"/>
                  </a:lnTo>
                  <a:lnTo>
                    <a:pt x="330882" y="348466"/>
                  </a:lnTo>
                  <a:lnTo>
                    <a:pt x="359327" y="338769"/>
                  </a:lnTo>
                  <a:lnTo>
                    <a:pt x="397935" y="312377"/>
                  </a:lnTo>
                  <a:lnTo>
                    <a:pt x="426205" y="280309"/>
                  </a:lnTo>
                  <a:lnTo>
                    <a:pt x="455935" y="238069"/>
                  </a:lnTo>
                  <a:lnTo>
                    <a:pt x="471766" y="212976"/>
                  </a:lnTo>
                  <a:lnTo>
                    <a:pt x="487965" y="186370"/>
                  </a:lnTo>
                  <a:lnTo>
                    <a:pt x="500173" y="158754"/>
                  </a:lnTo>
                  <a:lnTo>
                    <a:pt x="509724" y="130466"/>
                  </a:lnTo>
                  <a:lnTo>
                    <a:pt x="517503" y="101730"/>
                  </a:lnTo>
                  <a:lnTo>
                    <a:pt x="521983" y="76222"/>
                  </a:lnTo>
                  <a:lnTo>
                    <a:pt x="525079" y="30947"/>
                  </a:lnTo>
                  <a:lnTo>
                    <a:pt x="521388" y="16334"/>
                  </a:lnTo>
                  <a:lnTo>
                    <a:pt x="514697" y="6592"/>
                  </a:lnTo>
                  <a:lnTo>
                    <a:pt x="506001" y="97"/>
                  </a:lnTo>
                  <a:lnTo>
                    <a:pt x="495971" y="0"/>
                  </a:lnTo>
                  <a:lnTo>
                    <a:pt x="473538" y="11182"/>
                  </a:lnTo>
                  <a:lnTo>
                    <a:pt x="453219" y="43433"/>
                  </a:lnTo>
                  <a:lnTo>
                    <a:pt x="436192" y="88341"/>
                  </a:lnTo>
                  <a:lnTo>
                    <a:pt x="429677" y="113157"/>
                  </a:lnTo>
                  <a:lnTo>
                    <a:pt x="423923" y="138874"/>
                  </a:lnTo>
                  <a:lnTo>
                    <a:pt x="420083" y="164485"/>
                  </a:lnTo>
                  <a:lnTo>
                    <a:pt x="417525" y="190026"/>
                  </a:lnTo>
                  <a:lnTo>
                    <a:pt x="415819" y="215519"/>
                  </a:lnTo>
                  <a:lnTo>
                    <a:pt x="419570" y="258898"/>
                  </a:lnTo>
                  <a:lnTo>
                    <a:pt x="427588" y="294170"/>
                  </a:lnTo>
                  <a:lnTo>
                    <a:pt x="444161" y="34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4032">
              <a:extLst>
                <a:ext uri="{FF2B5EF4-FFF2-40B4-BE49-F238E27FC236}">
                  <a16:creationId xmlns:a16="http://schemas.microsoft.com/office/drawing/2014/main" xmlns="" id="{A24FFE24-D980-48D2-AA34-9D70E01F7B4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137650" y="584200"/>
              <a:ext cx="101601" cy="114376"/>
            </a:xfrm>
            <a:custGeom>
              <a:avLst/>
              <a:gdLst/>
              <a:ahLst/>
              <a:cxnLst/>
              <a:rect l="0" t="0" r="0" b="0"/>
              <a:pathLst>
                <a:path w="101601" h="114376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2553" y="22255"/>
                  </a:lnTo>
                  <a:lnTo>
                    <a:pt x="25334" y="25414"/>
                  </a:lnTo>
                  <a:lnTo>
                    <a:pt x="38070" y="31521"/>
                  </a:lnTo>
                  <a:lnTo>
                    <a:pt x="57141" y="49635"/>
                  </a:lnTo>
                  <a:lnTo>
                    <a:pt x="69455" y="76247"/>
                  </a:lnTo>
                  <a:lnTo>
                    <a:pt x="69587" y="84698"/>
                  </a:lnTo>
                  <a:lnTo>
                    <a:pt x="64088" y="99732"/>
                  </a:lnTo>
                  <a:lnTo>
                    <a:pt x="56470" y="109707"/>
                  </a:lnTo>
                  <a:lnTo>
                    <a:pt x="52463" y="113355"/>
                  </a:lnTo>
                  <a:lnTo>
                    <a:pt x="49086" y="114375"/>
                  </a:lnTo>
                  <a:lnTo>
                    <a:pt x="46131" y="113645"/>
                  </a:lnTo>
                  <a:lnTo>
                    <a:pt x="43454" y="111746"/>
                  </a:lnTo>
                  <a:lnTo>
                    <a:pt x="36316" y="95591"/>
                  </a:lnTo>
                  <a:lnTo>
                    <a:pt x="39424" y="75176"/>
                  </a:lnTo>
                  <a:lnTo>
                    <a:pt x="53074" y="41559"/>
                  </a:lnTo>
                  <a:lnTo>
                    <a:pt x="65922" y="2411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4033">
              <a:extLst>
                <a:ext uri="{FF2B5EF4-FFF2-40B4-BE49-F238E27FC236}">
                  <a16:creationId xmlns:a16="http://schemas.microsoft.com/office/drawing/2014/main" xmlns="" id="{92924768-B415-4D34-B614-96FA8B22CD6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006045" y="646410"/>
              <a:ext cx="71110" cy="69192"/>
            </a:xfrm>
            <a:custGeom>
              <a:avLst/>
              <a:gdLst/>
              <a:ahLst/>
              <a:cxnLst/>
              <a:rect l="0" t="0" r="0" b="0"/>
              <a:pathLst>
                <a:path w="71110" h="69192">
                  <a:moveTo>
                    <a:pt x="30005" y="33040"/>
                  </a:moveTo>
                  <a:lnTo>
                    <a:pt x="30005" y="33040"/>
                  </a:lnTo>
                  <a:lnTo>
                    <a:pt x="26634" y="22927"/>
                  </a:lnTo>
                  <a:lnTo>
                    <a:pt x="19335" y="16081"/>
                  </a:lnTo>
                  <a:lnTo>
                    <a:pt x="14425" y="13267"/>
                  </a:lnTo>
                  <a:lnTo>
                    <a:pt x="10444" y="12097"/>
                  </a:lnTo>
                  <a:lnTo>
                    <a:pt x="7088" y="12022"/>
                  </a:lnTo>
                  <a:lnTo>
                    <a:pt x="4143" y="12678"/>
                  </a:lnTo>
                  <a:lnTo>
                    <a:pt x="2180" y="14527"/>
                  </a:lnTo>
                  <a:lnTo>
                    <a:pt x="0" y="20343"/>
                  </a:lnTo>
                  <a:lnTo>
                    <a:pt x="2792" y="29514"/>
                  </a:lnTo>
                  <a:lnTo>
                    <a:pt x="14182" y="46577"/>
                  </a:lnTo>
                  <a:lnTo>
                    <a:pt x="19454" y="52648"/>
                  </a:lnTo>
                  <a:lnTo>
                    <a:pt x="34724" y="61275"/>
                  </a:lnTo>
                  <a:lnTo>
                    <a:pt x="63159" y="69191"/>
                  </a:lnTo>
                  <a:lnTo>
                    <a:pt x="66923" y="67724"/>
                  </a:lnTo>
                  <a:lnTo>
                    <a:pt x="69434" y="64629"/>
                  </a:lnTo>
                  <a:lnTo>
                    <a:pt x="71109" y="60450"/>
                  </a:lnTo>
                  <a:lnTo>
                    <a:pt x="69205" y="46398"/>
                  </a:lnTo>
                  <a:lnTo>
                    <a:pt x="62949" y="29805"/>
                  </a:lnTo>
                  <a:lnTo>
                    <a:pt x="53113" y="15374"/>
                  </a:lnTo>
                  <a:lnTo>
                    <a:pt x="41686" y="5668"/>
                  </a:lnTo>
                  <a:lnTo>
                    <a:pt x="32375" y="414"/>
                  </a:lnTo>
                  <a:lnTo>
                    <a:pt x="30879" y="0"/>
                  </a:lnTo>
                  <a:lnTo>
                    <a:pt x="30005" y="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1962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SMARTInkShape-Group764">
            <a:extLst>
              <a:ext uri="{FF2B5EF4-FFF2-40B4-BE49-F238E27FC236}">
                <a16:creationId xmlns:a16="http://schemas.microsoft.com/office/drawing/2014/main" xmlns="" id="{27B7FED9-4335-4FB7-A25A-B5340D84DD61}"/>
              </a:ext>
            </a:extLst>
          </p:cNvPr>
          <p:cNvGrpSpPr/>
          <p:nvPr/>
        </p:nvGrpSpPr>
        <p:grpSpPr>
          <a:xfrm>
            <a:off x="6578600" y="2878962"/>
            <a:ext cx="273051" cy="575439"/>
            <a:chOff x="6578600" y="2878962"/>
            <a:chExt cx="273051" cy="575439"/>
          </a:xfrm>
        </p:grpSpPr>
        <p:sp>
          <p:nvSpPr>
            <p:cNvPr id="193" name="SMARTInkShape-4034">
              <a:extLst>
                <a:ext uri="{FF2B5EF4-FFF2-40B4-BE49-F238E27FC236}">
                  <a16:creationId xmlns:a16="http://schemas.microsoft.com/office/drawing/2014/main" xmlns="" id="{66E9E96D-F4DF-452B-B163-186CBC625C5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664658" y="2889250"/>
              <a:ext cx="59993" cy="565151"/>
            </a:xfrm>
            <a:custGeom>
              <a:avLst/>
              <a:gdLst/>
              <a:ahLst/>
              <a:cxnLst/>
              <a:rect l="0" t="0" r="0" b="0"/>
              <a:pathLst>
                <a:path w="59993" h="565151">
                  <a:moveTo>
                    <a:pt x="59992" y="0"/>
                  </a:moveTo>
                  <a:lnTo>
                    <a:pt x="59992" y="0"/>
                  </a:lnTo>
                  <a:lnTo>
                    <a:pt x="56621" y="6742"/>
                  </a:lnTo>
                  <a:lnTo>
                    <a:pt x="49866" y="54196"/>
                  </a:lnTo>
                  <a:lnTo>
                    <a:pt x="48435" y="92997"/>
                  </a:lnTo>
                  <a:lnTo>
                    <a:pt x="48054" y="117031"/>
                  </a:lnTo>
                  <a:lnTo>
                    <a:pt x="47799" y="143637"/>
                  </a:lnTo>
                  <a:lnTo>
                    <a:pt x="47631" y="171958"/>
                  </a:lnTo>
                  <a:lnTo>
                    <a:pt x="46812" y="202128"/>
                  </a:lnTo>
                  <a:lnTo>
                    <a:pt x="45561" y="233530"/>
                  </a:lnTo>
                  <a:lnTo>
                    <a:pt x="44022" y="265753"/>
                  </a:lnTo>
                  <a:lnTo>
                    <a:pt x="41584" y="297819"/>
                  </a:lnTo>
                  <a:lnTo>
                    <a:pt x="38548" y="329779"/>
                  </a:lnTo>
                  <a:lnTo>
                    <a:pt x="35111" y="361670"/>
                  </a:lnTo>
                  <a:lnTo>
                    <a:pt x="30000" y="392102"/>
                  </a:lnTo>
                  <a:lnTo>
                    <a:pt x="23769" y="421562"/>
                  </a:lnTo>
                  <a:lnTo>
                    <a:pt x="16793" y="450375"/>
                  </a:lnTo>
                  <a:lnTo>
                    <a:pt x="9042" y="493677"/>
                  </a:lnTo>
                  <a:lnTo>
                    <a:pt x="2798" y="536212"/>
                  </a:lnTo>
                  <a:lnTo>
                    <a:pt x="0" y="552288"/>
                  </a:lnTo>
                  <a:lnTo>
                    <a:pt x="242" y="556576"/>
                  </a:lnTo>
                  <a:lnTo>
                    <a:pt x="2842" y="56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35">
              <a:extLst>
                <a:ext uri="{FF2B5EF4-FFF2-40B4-BE49-F238E27FC236}">
                  <a16:creationId xmlns:a16="http://schemas.microsoft.com/office/drawing/2014/main" xmlns="" id="{F9DC1247-DF4C-4297-884C-C8EBF7CA1B8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582473" y="3020542"/>
              <a:ext cx="220642" cy="286801"/>
            </a:xfrm>
            <a:custGeom>
              <a:avLst/>
              <a:gdLst/>
              <a:ahLst/>
              <a:cxnLst/>
              <a:rect l="0" t="0" r="0" b="0"/>
              <a:pathLst>
                <a:path w="220642" h="286801">
                  <a:moveTo>
                    <a:pt x="142177" y="40158"/>
                  </a:moveTo>
                  <a:lnTo>
                    <a:pt x="142177" y="40158"/>
                  </a:lnTo>
                  <a:lnTo>
                    <a:pt x="141472" y="30019"/>
                  </a:lnTo>
                  <a:lnTo>
                    <a:pt x="138806" y="22481"/>
                  </a:lnTo>
                  <a:lnTo>
                    <a:pt x="129968" y="10304"/>
                  </a:lnTo>
                  <a:lnTo>
                    <a:pt x="115041" y="1131"/>
                  </a:lnTo>
                  <a:lnTo>
                    <a:pt x="101424" y="0"/>
                  </a:lnTo>
                  <a:lnTo>
                    <a:pt x="93841" y="685"/>
                  </a:lnTo>
                  <a:lnTo>
                    <a:pt x="62944" y="15135"/>
                  </a:lnTo>
                  <a:lnTo>
                    <a:pt x="26979" y="50775"/>
                  </a:lnTo>
                  <a:lnTo>
                    <a:pt x="9604" y="84858"/>
                  </a:lnTo>
                  <a:lnTo>
                    <a:pt x="0" y="122819"/>
                  </a:lnTo>
                  <a:lnTo>
                    <a:pt x="435" y="160858"/>
                  </a:lnTo>
                  <a:lnTo>
                    <a:pt x="9094" y="197049"/>
                  </a:lnTo>
                  <a:lnTo>
                    <a:pt x="23763" y="229832"/>
                  </a:lnTo>
                  <a:lnTo>
                    <a:pt x="44392" y="256161"/>
                  </a:lnTo>
                  <a:lnTo>
                    <a:pt x="71436" y="273978"/>
                  </a:lnTo>
                  <a:lnTo>
                    <a:pt x="102270" y="284483"/>
                  </a:lnTo>
                  <a:lnTo>
                    <a:pt x="134788" y="286800"/>
                  </a:lnTo>
                  <a:lnTo>
                    <a:pt x="164293" y="277953"/>
                  </a:lnTo>
                  <a:lnTo>
                    <a:pt x="189400" y="261555"/>
                  </a:lnTo>
                  <a:lnTo>
                    <a:pt x="207615" y="240157"/>
                  </a:lnTo>
                  <a:lnTo>
                    <a:pt x="217121" y="210891"/>
                  </a:lnTo>
                  <a:lnTo>
                    <a:pt x="220641" y="175306"/>
                  </a:lnTo>
                  <a:lnTo>
                    <a:pt x="219854" y="133620"/>
                  </a:lnTo>
                  <a:lnTo>
                    <a:pt x="209626" y="96749"/>
                  </a:lnTo>
                  <a:lnTo>
                    <a:pt x="191909" y="66015"/>
                  </a:lnTo>
                  <a:lnTo>
                    <a:pt x="167573" y="42948"/>
                  </a:lnTo>
                  <a:lnTo>
                    <a:pt x="142175" y="30815"/>
                  </a:lnTo>
                  <a:lnTo>
                    <a:pt x="109722" y="25866"/>
                  </a:lnTo>
                  <a:lnTo>
                    <a:pt x="85027" y="2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036">
              <a:extLst>
                <a:ext uri="{FF2B5EF4-FFF2-40B4-BE49-F238E27FC236}">
                  <a16:creationId xmlns:a16="http://schemas.microsoft.com/office/drawing/2014/main" xmlns="" id="{80ED1720-4A8D-4E24-8BC6-456D21608D5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578600" y="2878962"/>
              <a:ext cx="273051" cy="42039"/>
            </a:xfrm>
            <a:custGeom>
              <a:avLst/>
              <a:gdLst/>
              <a:ahLst/>
              <a:cxnLst/>
              <a:rect l="0" t="0" r="0" b="0"/>
              <a:pathLst>
                <a:path w="273051" h="42039">
                  <a:moveTo>
                    <a:pt x="0" y="42038"/>
                  </a:moveTo>
                  <a:lnTo>
                    <a:pt x="0" y="42038"/>
                  </a:lnTo>
                  <a:lnTo>
                    <a:pt x="0" y="35296"/>
                  </a:lnTo>
                  <a:lnTo>
                    <a:pt x="2822" y="32605"/>
                  </a:lnTo>
                  <a:lnTo>
                    <a:pt x="45465" y="17652"/>
                  </a:lnTo>
                  <a:lnTo>
                    <a:pt x="77828" y="9798"/>
                  </a:lnTo>
                  <a:lnTo>
                    <a:pt x="118551" y="3015"/>
                  </a:lnTo>
                  <a:lnTo>
                    <a:pt x="143239" y="1206"/>
                  </a:lnTo>
                  <a:lnTo>
                    <a:pt x="169576" y="0"/>
                  </a:lnTo>
                  <a:lnTo>
                    <a:pt x="213891" y="2423"/>
                  </a:lnTo>
                  <a:lnTo>
                    <a:pt x="273050" y="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765">
            <a:extLst>
              <a:ext uri="{FF2B5EF4-FFF2-40B4-BE49-F238E27FC236}">
                <a16:creationId xmlns:a16="http://schemas.microsoft.com/office/drawing/2014/main" xmlns="" id="{944844A1-BB1C-4046-A46C-CD4496093795}"/>
              </a:ext>
            </a:extLst>
          </p:cNvPr>
          <p:cNvGrpSpPr/>
          <p:nvPr/>
        </p:nvGrpSpPr>
        <p:grpSpPr>
          <a:xfrm>
            <a:off x="3814274" y="2820283"/>
            <a:ext cx="4661028" cy="830968"/>
            <a:chOff x="3814274" y="2820283"/>
            <a:chExt cx="4661028" cy="830968"/>
          </a:xfrm>
        </p:grpSpPr>
        <p:sp>
          <p:nvSpPr>
            <p:cNvPr id="197" name="SMARTInkShape-4037">
              <a:extLst>
                <a:ext uri="{FF2B5EF4-FFF2-40B4-BE49-F238E27FC236}">
                  <a16:creationId xmlns:a16="http://schemas.microsoft.com/office/drawing/2014/main" xmlns="" id="{8C6FD8CA-B262-42BE-BE06-E58A94E9816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324099" y="3111500"/>
              <a:ext cx="57668" cy="58976"/>
            </a:xfrm>
            <a:custGeom>
              <a:avLst/>
              <a:gdLst/>
              <a:ahLst/>
              <a:cxnLst/>
              <a:rect l="0" t="0" r="0" b="0"/>
              <a:pathLst>
                <a:path w="57668" h="58976">
                  <a:moveTo>
                    <a:pt x="29201" y="0"/>
                  </a:moveTo>
                  <a:lnTo>
                    <a:pt x="29201" y="0"/>
                  </a:lnTo>
                  <a:lnTo>
                    <a:pt x="19088" y="0"/>
                  </a:lnTo>
                  <a:lnTo>
                    <a:pt x="10360" y="3763"/>
                  </a:lnTo>
                  <a:lnTo>
                    <a:pt x="6057" y="6742"/>
                  </a:lnTo>
                  <a:lnTo>
                    <a:pt x="1275" y="13815"/>
                  </a:lnTo>
                  <a:lnTo>
                    <a:pt x="0" y="17677"/>
                  </a:lnTo>
                  <a:lnTo>
                    <a:pt x="466" y="27612"/>
                  </a:lnTo>
                  <a:lnTo>
                    <a:pt x="3729" y="38378"/>
                  </a:lnTo>
                  <a:lnTo>
                    <a:pt x="9884" y="47866"/>
                  </a:lnTo>
                  <a:lnTo>
                    <a:pt x="21085" y="54906"/>
                  </a:lnTo>
                  <a:lnTo>
                    <a:pt x="34766" y="58975"/>
                  </a:lnTo>
                  <a:lnTo>
                    <a:pt x="47902" y="58431"/>
                  </a:lnTo>
                  <a:lnTo>
                    <a:pt x="55151" y="55838"/>
                  </a:lnTo>
                  <a:lnTo>
                    <a:pt x="57084" y="54159"/>
                  </a:lnTo>
                  <a:lnTo>
                    <a:pt x="57667" y="50923"/>
                  </a:lnTo>
                  <a:lnTo>
                    <a:pt x="55117" y="36960"/>
                  </a:lnTo>
                  <a:lnTo>
                    <a:pt x="51773" y="27951"/>
                  </a:lnTo>
                  <a:lnTo>
                    <a:pt x="49188" y="24984"/>
                  </a:lnTo>
                  <a:lnTo>
                    <a:pt x="355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038">
              <a:extLst>
                <a:ext uri="{FF2B5EF4-FFF2-40B4-BE49-F238E27FC236}">
                  <a16:creationId xmlns:a16="http://schemas.microsoft.com/office/drawing/2014/main" xmlns="" id="{793706DE-E081-40EA-AD75-8B433826E46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444891" y="305435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6522" y="3240"/>
                  </a:lnTo>
                  <a:lnTo>
                    <a:pt x="57000" y="4298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39">
              <a:extLst>
                <a:ext uri="{FF2B5EF4-FFF2-40B4-BE49-F238E27FC236}">
                  <a16:creationId xmlns:a16="http://schemas.microsoft.com/office/drawing/2014/main" xmlns="" id="{A00B20BB-F05E-49C3-9061-96466631518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627369" y="2974779"/>
              <a:ext cx="170432" cy="195355"/>
            </a:xfrm>
            <a:custGeom>
              <a:avLst/>
              <a:gdLst/>
              <a:ahLst/>
              <a:cxnLst/>
              <a:rect l="0" t="0" r="0" b="0"/>
              <a:pathLst>
                <a:path w="170432" h="195355">
                  <a:moveTo>
                    <a:pt x="100581" y="3371"/>
                  </a:moveTo>
                  <a:lnTo>
                    <a:pt x="100581" y="3371"/>
                  </a:lnTo>
                  <a:lnTo>
                    <a:pt x="93839" y="0"/>
                  </a:lnTo>
                  <a:lnTo>
                    <a:pt x="84884" y="227"/>
                  </a:lnTo>
                  <a:lnTo>
                    <a:pt x="74555" y="3385"/>
                  </a:lnTo>
                  <a:lnTo>
                    <a:pt x="65259" y="9492"/>
                  </a:lnTo>
                  <a:lnTo>
                    <a:pt x="42019" y="37166"/>
                  </a:lnTo>
                  <a:lnTo>
                    <a:pt x="19808" y="74219"/>
                  </a:lnTo>
                  <a:lnTo>
                    <a:pt x="2330" y="115771"/>
                  </a:lnTo>
                  <a:lnTo>
                    <a:pt x="0" y="142227"/>
                  </a:lnTo>
                  <a:lnTo>
                    <a:pt x="6959" y="166214"/>
                  </a:lnTo>
                  <a:lnTo>
                    <a:pt x="12767" y="177550"/>
                  </a:lnTo>
                  <a:lnTo>
                    <a:pt x="19460" y="185107"/>
                  </a:lnTo>
                  <a:lnTo>
                    <a:pt x="34424" y="193504"/>
                  </a:lnTo>
                  <a:lnTo>
                    <a:pt x="52363" y="195354"/>
                  </a:lnTo>
                  <a:lnTo>
                    <a:pt x="62086" y="194860"/>
                  </a:lnTo>
                  <a:lnTo>
                    <a:pt x="82295" y="184903"/>
                  </a:lnTo>
                  <a:lnTo>
                    <a:pt x="92624" y="177309"/>
                  </a:lnTo>
                  <a:lnTo>
                    <a:pt x="105981" y="157582"/>
                  </a:lnTo>
                  <a:lnTo>
                    <a:pt x="117468" y="118913"/>
                  </a:lnTo>
                  <a:lnTo>
                    <a:pt x="123609" y="87178"/>
                  </a:lnTo>
                  <a:lnTo>
                    <a:pt x="131041" y="51907"/>
                  </a:lnTo>
                  <a:lnTo>
                    <a:pt x="131523" y="26354"/>
                  </a:lnTo>
                  <a:lnTo>
                    <a:pt x="129675" y="16576"/>
                  </a:lnTo>
                  <a:lnTo>
                    <a:pt x="124916" y="10058"/>
                  </a:lnTo>
                  <a:lnTo>
                    <a:pt x="118216" y="5712"/>
                  </a:lnTo>
                  <a:lnTo>
                    <a:pt x="110220" y="2815"/>
                  </a:lnTo>
                  <a:lnTo>
                    <a:pt x="93811" y="3359"/>
                  </a:lnTo>
                  <a:lnTo>
                    <a:pt x="85484" y="5480"/>
                  </a:lnTo>
                  <a:lnTo>
                    <a:pt x="72470" y="15362"/>
                  </a:lnTo>
                  <a:lnTo>
                    <a:pt x="67023" y="21948"/>
                  </a:lnTo>
                  <a:lnTo>
                    <a:pt x="64803" y="29161"/>
                  </a:lnTo>
                  <a:lnTo>
                    <a:pt x="66099" y="44702"/>
                  </a:lnTo>
                  <a:lnTo>
                    <a:pt x="78135" y="69318"/>
                  </a:lnTo>
                  <a:lnTo>
                    <a:pt x="98477" y="87743"/>
                  </a:lnTo>
                  <a:lnTo>
                    <a:pt x="116110" y="93786"/>
                  </a:lnTo>
                  <a:lnTo>
                    <a:pt x="170431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040">
              <a:extLst>
                <a:ext uri="{FF2B5EF4-FFF2-40B4-BE49-F238E27FC236}">
                  <a16:creationId xmlns:a16="http://schemas.microsoft.com/office/drawing/2014/main" xmlns="" id="{3A7390BB-575C-4BF0-8253-30C16C774AB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772400" y="318770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0"/>
                  </a:moveTo>
                  <a:lnTo>
                    <a:pt x="0" y="0"/>
                  </a:lnTo>
                  <a:lnTo>
                    <a:pt x="45400" y="26482"/>
                  </a:lnTo>
                  <a:lnTo>
                    <a:pt x="571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041">
              <a:extLst>
                <a:ext uri="{FF2B5EF4-FFF2-40B4-BE49-F238E27FC236}">
                  <a16:creationId xmlns:a16="http://schemas.microsoft.com/office/drawing/2014/main" xmlns="" id="{666AB150-F7A9-4388-A408-F490A2D7AED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810500" y="3143250"/>
              <a:ext cx="44451" cy="114301"/>
            </a:xfrm>
            <a:custGeom>
              <a:avLst/>
              <a:gdLst/>
              <a:ahLst/>
              <a:cxnLst/>
              <a:rect l="0" t="0" r="0" b="0"/>
              <a:pathLst>
                <a:path w="44451" h="114301">
                  <a:moveTo>
                    <a:pt x="44450" y="0"/>
                  </a:moveTo>
                  <a:lnTo>
                    <a:pt x="44450" y="0"/>
                  </a:lnTo>
                  <a:lnTo>
                    <a:pt x="40086" y="10139"/>
                  </a:lnTo>
                  <a:lnTo>
                    <a:pt x="34729" y="29493"/>
                  </a:lnTo>
                  <a:lnTo>
                    <a:pt x="17429" y="746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42">
              <a:extLst>
                <a:ext uri="{FF2B5EF4-FFF2-40B4-BE49-F238E27FC236}">
                  <a16:creationId xmlns:a16="http://schemas.microsoft.com/office/drawing/2014/main" xmlns="" id="{4B8E18C2-34E3-444F-BC9A-C7AE699E32B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810500" y="3143250"/>
              <a:ext cx="21928" cy="82551"/>
            </a:xfrm>
            <a:custGeom>
              <a:avLst/>
              <a:gdLst/>
              <a:ahLst/>
              <a:cxnLst/>
              <a:rect l="0" t="0" r="0" b="0"/>
              <a:pathLst>
                <a:path w="21928" h="825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4490" y="1411"/>
                  </a:lnTo>
                  <a:lnTo>
                    <a:pt x="16010" y="3763"/>
                  </a:lnTo>
                  <a:lnTo>
                    <a:pt x="21820" y="17677"/>
                  </a:lnTo>
                  <a:lnTo>
                    <a:pt x="21927" y="29493"/>
                  </a:lnTo>
                  <a:lnTo>
                    <a:pt x="18212" y="4485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43">
              <a:extLst>
                <a:ext uri="{FF2B5EF4-FFF2-40B4-BE49-F238E27FC236}">
                  <a16:creationId xmlns:a16="http://schemas.microsoft.com/office/drawing/2014/main" xmlns="" id="{77DABBD2-D622-419D-8200-A2CFCE282EB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245350" y="3244850"/>
              <a:ext cx="590551" cy="31751"/>
            </a:xfrm>
            <a:custGeom>
              <a:avLst/>
              <a:gdLst/>
              <a:ahLst/>
              <a:cxnLst/>
              <a:rect l="0" t="0" r="0" b="0"/>
              <a:pathLst>
                <a:path w="590551" h="31751">
                  <a:moveTo>
                    <a:pt x="0" y="31750"/>
                  </a:moveTo>
                  <a:lnTo>
                    <a:pt x="0" y="31750"/>
                  </a:lnTo>
                  <a:lnTo>
                    <a:pt x="41823" y="31750"/>
                  </a:lnTo>
                  <a:lnTo>
                    <a:pt x="86086" y="31750"/>
                  </a:lnTo>
                  <a:lnTo>
                    <a:pt x="115246" y="30338"/>
                  </a:lnTo>
                  <a:lnTo>
                    <a:pt x="148092" y="27987"/>
                  </a:lnTo>
                  <a:lnTo>
                    <a:pt x="183395" y="25008"/>
                  </a:lnTo>
                  <a:lnTo>
                    <a:pt x="223157" y="22316"/>
                  </a:lnTo>
                  <a:lnTo>
                    <a:pt x="265894" y="19817"/>
                  </a:lnTo>
                  <a:lnTo>
                    <a:pt x="310612" y="17444"/>
                  </a:lnTo>
                  <a:lnTo>
                    <a:pt x="354536" y="15157"/>
                  </a:lnTo>
                  <a:lnTo>
                    <a:pt x="397931" y="12927"/>
                  </a:lnTo>
                  <a:lnTo>
                    <a:pt x="440969" y="10735"/>
                  </a:lnTo>
                  <a:lnTo>
                    <a:pt x="476718" y="8568"/>
                  </a:lnTo>
                  <a:lnTo>
                    <a:pt x="507607" y="6417"/>
                  </a:lnTo>
                  <a:lnTo>
                    <a:pt x="553686" y="2852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44">
              <a:extLst>
                <a:ext uri="{FF2B5EF4-FFF2-40B4-BE49-F238E27FC236}">
                  <a16:creationId xmlns:a16="http://schemas.microsoft.com/office/drawing/2014/main" xmlns="" id="{37F0473E-950B-485C-8991-005EE4006D0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140450" y="3232411"/>
              <a:ext cx="209551" cy="12440"/>
            </a:xfrm>
            <a:custGeom>
              <a:avLst/>
              <a:gdLst/>
              <a:ahLst/>
              <a:cxnLst/>
              <a:rect l="0" t="0" r="0" b="0"/>
              <a:pathLst>
                <a:path w="209551" h="12440">
                  <a:moveTo>
                    <a:pt x="0" y="6089"/>
                  </a:moveTo>
                  <a:lnTo>
                    <a:pt x="0" y="6089"/>
                  </a:lnTo>
                  <a:lnTo>
                    <a:pt x="42716" y="2718"/>
                  </a:lnTo>
                  <a:lnTo>
                    <a:pt x="84310" y="622"/>
                  </a:lnTo>
                  <a:lnTo>
                    <a:pt x="125640" y="0"/>
                  </a:lnTo>
                  <a:lnTo>
                    <a:pt x="164697" y="3188"/>
                  </a:lnTo>
                  <a:lnTo>
                    <a:pt x="206216" y="6067"/>
                  </a:lnTo>
                  <a:lnTo>
                    <a:pt x="207328" y="6780"/>
                  </a:lnTo>
                  <a:lnTo>
                    <a:pt x="208069" y="7961"/>
                  </a:lnTo>
                  <a:lnTo>
                    <a:pt x="20955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045">
              <a:extLst>
                <a:ext uri="{FF2B5EF4-FFF2-40B4-BE49-F238E27FC236}">
                  <a16:creationId xmlns:a16="http://schemas.microsoft.com/office/drawing/2014/main" xmlns="" id="{80415F96-CD58-4CAE-B422-3343727CB8C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873750" y="2851150"/>
              <a:ext cx="138104" cy="736601"/>
            </a:xfrm>
            <a:custGeom>
              <a:avLst/>
              <a:gdLst/>
              <a:ahLst/>
              <a:cxnLst/>
              <a:rect l="0" t="0" r="0" b="0"/>
              <a:pathLst>
                <a:path w="138104" h="73660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51583" y="44258"/>
                  </a:lnTo>
                  <a:lnTo>
                    <a:pt x="65260" y="73292"/>
                  </a:lnTo>
                  <a:lnTo>
                    <a:pt x="83097" y="112067"/>
                  </a:lnTo>
                  <a:lnTo>
                    <a:pt x="92087" y="135389"/>
                  </a:lnTo>
                  <a:lnTo>
                    <a:pt x="100902" y="160815"/>
                  </a:lnTo>
                  <a:lnTo>
                    <a:pt x="109601" y="187643"/>
                  </a:lnTo>
                  <a:lnTo>
                    <a:pt x="116106" y="215407"/>
                  </a:lnTo>
                  <a:lnTo>
                    <a:pt x="121148" y="243793"/>
                  </a:lnTo>
                  <a:lnTo>
                    <a:pt x="125216" y="272596"/>
                  </a:lnTo>
                  <a:lnTo>
                    <a:pt x="128632" y="302381"/>
                  </a:lnTo>
                  <a:lnTo>
                    <a:pt x="131616" y="332820"/>
                  </a:lnTo>
                  <a:lnTo>
                    <a:pt x="134310" y="363697"/>
                  </a:lnTo>
                  <a:lnTo>
                    <a:pt x="136107" y="394864"/>
                  </a:lnTo>
                  <a:lnTo>
                    <a:pt x="137304" y="426226"/>
                  </a:lnTo>
                  <a:lnTo>
                    <a:pt x="138103" y="457717"/>
                  </a:lnTo>
                  <a:lnTo>
                    <a:pt x="135813" y="487884"/>
                  </a:lnTo>
                  <a:lnTo>
                    <a:pt x="131463" y="517167"/>
                  </a:lnTo>
                  <a:lnTo>
                    <a:pt x="125743" y="545861"/>
                  </a:lnTo>
                  <a:lnTo>
                    <a:pt x="117696" y="572752"/>
                  </a:lnTo>
                  <a:lnTo>
                    <a:pt x="108097" y="598440"/>
                  </a:lnTo>
                  <a:lnTo>
                    <a:pt x="86848" y="644151"/>
                  </a:lnTo>
                  <a:lnTo>
                    <a:pt x="55052" y="691569"/>
                  </a:lnTo>
                  <a:lnTo>
                    <a:pt x="8155" y="730939"/>
                  </a:lnTo>
                  <a:lnTo>
                    <a:pt x="0" y="73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46">
              <a:extLst>
                <a:ext uri="{FF2B5EF4-FFF2-40B4-BE49-F238E27FC236}">
                  <a16:creationId xmlns:a16="http://schemas.microsoft.com/office/drawing/2014/main" xmlns="" id="{AF2B9538-9236-4A64-AA51-E16A589E928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780334" y="3175883"/>
              <a:ext cx="74367" cy="80043"/>
            </a:xfrm>
            <a:custGeom>
              <a:avLst/>
              <a:gdLst/>
              <a:ahLst/>
              <a:cxnLst/>
              <a:rect l="0" t="0" r="0" b="0"/>
              <a:pathLst>
                <a:path w="74367" h="80043">
                  <a:moveTo>
                    <a:pt x="10866" y="5467"/>
                  </a:moveTo>
                  <a:lnTo>
                    <a:pt x="10866" y="5467"/>
                  </a:lnTo>
                  <a:lnTo>
                    <a:pt x="10866" y="2096"/>
                  </a:lnTo>
                  <a:lnTo>
                    <a:pt x="11571" y="1103"/>
                  </a:lnTo>
                  <a:lnTo>
                    <a:pt x="12747" y="441"/>
                  </a:lnTo>
                  <a:lnTo>
                    <a:pt x="14237" y="0"/>
                  </a:lnTo>
                  <a:lnTo>
                    <a:pt x="15936" y="411"/>
                  </a:lnTo>
                  <a:lnTo>
                    <a:pt x="29164" y="8033"/>
                  </a:lnTo>
                  <a:lnTo>
                    <a:pt x="34990" y="13898"/>
                  </a:lnTo>
                  <a:lnTo>
                    <a:pt x="37533" y="17438"/>
                  </a:lnTo>
                  <a:lnTo>
                    <a:pt x="38521" y="21209"/>
                  </a:lnTo>
                  <a:lnTo>
                    <a:pt x="37739" y="29162"/>
                  </a:lnTo>
                  <a:lnTo>
                    <a:pt x="29960" y="41572"/>
                  </a:lnTo>
                  <a:lnTo>
                    <a:pt x="4356" y="66861"/>
                  </a:lnTo>
                  <a:lnTo>
                    <a:pt x="0" y="76182"/>
                  </a:lnTo>
                  <a:lnTo>
                    <a:pt x="95" y="78010"/>
                  </a:lnTo>
                  <a:lnTo>
                    <a:pt x="862" y="79229"/>
                  </a:lnTo>
                  <a:lnTo>
                    <a:pt x="2080" y="80042"/>
                  </a:lnTo>
                  <a:lnTo>
                    <a:pt x="17276" y="77815"/>
                  </a:lnTo>
                  <a:lnTo>
                    <a:pt x="63916" y="63940"/>
                  </a:lnTo>
                  <a:lnTo>
                    <a:pt x="74366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47">
              <a:extLst>
                <a:ext uri="{FF2B5EF4-FFF2-40B4-BE49-F238E27FC236}">
                  <a16:creationId xmlns:a16="http://schemas.microsoft.com/office/drawing/2014/main" xmlns="" id="{FE361954-1273-40EC-B82A-9C35F3A2ACA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715000" y="3101779"/>
              <a:ext cx="44451" cy="130372"/>
            </a:xfrm>
            <a:custGeom>
              <a:avLst/>
              <a:gdLst/>
              <a:ahLst/>
              <a:cxnLst/>
              <a:rect l="0" t="0" r="0" b="0"/>
              <a:pathLst>
                <a:path w="44451" h="1303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3744" y="8454"/>
                  </a:lnTo>
                  <a:lnTo>
                    <a:pt x="29254" y="52056"/>
                  </a:lnTo>
                  <a:lnTo>
                    <a:pt x="15630" y="94571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48">
              <a:extLst>
                <a:ext uri="{FF2B5EF4-FFF2-40B4-BE49-F238E27FC236}">
                  <a16:creationId xmlns:a16="http://schemas.microsoft.com/office/drawing/2014/main" xmlns="" id="{110BC3EF-9DAE-4D86-BF73-34D3454C7D7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05323" y="3098800"/>
              <a:ext cx="77928" cy="104520"/>
            </a:xfrm>
            <a:custGeom>
              <a:avLst/>
              <a:gdLst/>
              <a:ahLst/>
              <a:cxnLst/>
              <a:rect l="0" t="0" r="0" b="0"/>
              <a:pathLst>
                <a:path w="77928" h="104520">
                  <a:moveTo>
                    <a:pt x="77927" y="0"/>
                  </a:moveTo>
                  <a:lnTo>
                    <a:pt x="77927" y="0"/>
                  </a:lnTo>
                  <a:lnTo>
                    <a:pt x="77927" y="12209"/>
                  </a:lnTo>
                  <a:lnTo>
                    <a:pt x="59218" y="56212"/>
                  </a:lnTo>
                  <a:lnTo>
                    <a:pt x="27311" y="94151"/>
                  </a:lnTo>
                  <a:lnTo>
                    <a:pt x="16391" y="101817"/>
                  </a:lnTo>
                  <a:lnTo>
                    <a:pt x="11503" y="103861"/>
                  </a:lnTo>
                  <a:lnTo>
                    <a:pt x="7538" y="104519"/>
                  </a:lnTo>
                  <a:lnTo>
                    <a:pt x="1253" y="103367"/>
                  </a:lnTo>
                  <a:lnTo>
                    <a:pt x="0" y="100661"/>
                  </a:lnTo>
                  <a:lnTo>
                    <a:pt x="489" y="92011"/>
                  </a:lnTo>
                  <a:lnTo>
                    <a:pt x="4731" y="78611"/>
                  </a:lnTo>
                  <a:lnTo>
                    <a:pt x="10353" y="71863"/>
                  </a:lnTo>
                  <a:lnTo>
                    <a:pt x="13827" y="69075"/>
                  </a:lnTo>
                  <a:lnTo>
                    <a:pt x="23333" y="65978"/>
                  </a:lnTo>
                  <a:lnTo>
                    <a:pt x="34613" y="65307"/>
                  </a:lnTo>
                  <a:lnTo>
                    <a:pt x="51452" y="68896"/>
                  </a:lnTo>
                  <a:lnTo>
                    <a:pt x="58634" y="72483"/>
                  </a:lnTo>
                  <a:lnTo>
                    <a:pt x="7792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49">
              <a:extLst>
                <a:ext uri="{FF2B5EF4-FFF2-40B4-BE49-F238E27FC236}">
                  <a16:creationId xmlns:a16="http://schemas.microsoft.com/office/drawing/2014/main" xmlns="" id="{346D0725-F0B7-4B1E-9437-D4E3E5C7C3E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35600" y="2997303"/>
              <a:ext cx="158751" cy="145948"/>
            </a:xfrm>
            <a:custGeom>
              <a:avLst/>
              <a:gdLst/>
              <a:ahLst/>
              <a:cxnLst/>
              <a:rect l="0" t="0" r="0" b="0"/>
              <a:pathLst>
                <a:path w="158751" h="145948">
                  <a:moveTo>
                    <a:pt x="0" y="18947"/>
                  </a:moveTo>
                  <a:lnTo>
                    <a:pt x="0" y="18947"/>
                  </a:lnTo>
                  <a:lnTo>
                    <a:pt x="6742" y="15576"/>
                  </a:lnTo>
                  <a:lnTo>
                    <a:pt x="54271" y="9487"/>
                  </a:lnTo>
                  <a:lnTo>
                    <a:pt x="101581" y="2523"/>
                  </a:lnTo>
                  <a:lnTo>
                    <a:pt x="146239" y="243"/>
                  </a:lnTo>
                  <a:lnTo>
                    <a:pt x="155043" y="0"/>
                  </a:lnTo>
                  <a:lnTo>
                    <a:pt x="155573" y="1376"/>
                  </a:lnTo>
                  <a:lnTo>
                    <a:pt x="154281" y="6669"/>
                  </a:lnTo>
                  <a:lnTo>
                    <a:pt x="142844" y="17583"/>
                  </a:lnTo>
                  <a:lnTo>
                    <a:pt x="95459" y="57877"/>
                  </a:lnTo>
                  <a:lnTo>
                    <a:pt x="49279" y="101012"/>
                  </a:lnTo>
                  <a:lnTo>
                    <a:pt x="35944" y="125390"/>
                  </a:lnTo>
                  <a:lnTo>
                    <a:pt x="33614" y="132813"/>
                  </a:lnTo>
                  <a:lnTo>
                    <a:pt x="33698" y="135779"/>
                  </a:lnTo>
                  <a:lnTo>
                    <a:pt x="35673" y="140958"/>
                  </a:lnTo>
                  <a:lnTo>
                    <a:pt x="38599" y="142621"/>
                  </a:lnTo>
                  <a:lnTo>
                    <a:pt x="60384" y="145290"/>
                  </a:lnTo>
                  <a:lnTo>
                    <a:pt x="99910" y="145861"/>
                  </a:lnTo>
                  <a:lnTo>
                    <a:pt x="147499" y="145939"/>
                  </a:lnTo>
                  <a:lnTo>
                    <a:pt x="158750" y="145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50">
              <a:extLst>
                <a:ext uri="{FF2B5EF4-FFF2-40B4-BE49-F238E27FC236}">
                  <a16:creationId xmlns:a16="http://schemas.microsoft.com/office/drawing/2014/main" xmlns="" id="{9D92FA9A-EFD1-474F-96A4-1B351395004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285892" y="3061583"/>
              <a:ext cx="22709" cy="164218"/>
            </a:xfrm>
            <a:custGeom>
              <a:avLst/>
              <a:gdLst/>
              <a:ahLst/>
              <a:cxnLst/>
              <a:rect l="0" t="0" r="0" b="0"/>
              <a:pathLst>
                <a:path w="22709" h="16421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3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1116"/>
                  </a:lnTo>
                  <a:lnTo>
                    <a:pt x="10289" y="40578"/>
                  </a:lnTo>
                  <a:lnTo>
                    <a:pt x="15159" y="83585"/>
                  </a:lnTo>
                  <a:lnTo>
                    <a:pt x="16827" y="127071"/>
                  </a:lnTo>
                  <a:lnTo>
                    <a:pt x="2270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51">
              <a:extLst>
                <a:ext uri="{FF2B5EF4-FFF2-40B4-BE49-F238E27FC236}">
                  <a16:creationId xmlns:a16="http://schemas.microsoft.com/office/drawing/2014/main" xmlns="" id="{73C0D4EC-9DE9-4A1E-8681-1BDEFB80B67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195444" y="3143250"/>
              <a:ext cx="176657" cy="12701"/>
            </a:xfrm>
            <a:custGeom>
              <a:avLst/>
              <a:gdLst/>
              <a:ahLst/>
              <a:cxnLst/>
              <a:rect l="0" t="0" r="0" b="0"/>
              <a:pathLst>
                <a:path w="176657" h="1270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12680" y="3371"/>
                  </a:lnTo>
                  <a:lnTo>
                    <a:pt x="53797" y="2103"/>
                  </a:lnTo>
                  <a:lnTo>
                    <a:pt x="97293" y="4778"/>
                  </a:lnTo>
                  <a:lnTo>
                    <a:pt x="136208" y="6590"/>
                  </a:lnTo>
                  <a:lnTo>
                    <a:pt x="1766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052">
              <a:extLst>
                <a:ext uri="{FF2B5EF4-FFF2-40B4-BE49-F238E27FC236}">
                  <a16:creationId xmlns:a16="http://schemas.microsoft.com/office/drawing/2014/main" xmlns="" id="{9DA3BFCB-C050-4F89-AEC0-C9BA64AD43B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49697" y="3234960"/>
              <a:ext cx="158854" cy="111886"/>
            </a:xfrm>
            <a:custGeom>
              <a:avLst/>
              <a:gdLst/>
              <a:ahLst/>
              <a:cxnLst/>
              <a:rect l="0" t="0" r="0" b="0"/>
              <a:pathLst>
                <a:path w="158854" h="111886">
                  <a:moveTo>
                    <a:pt x="12803" y="54340"/>
                  </a:moveTo>
                  <a:lnTo>
                    <a:pt x="12803" y="54340"/>
                  </a:lnTo>
                  <a:lnTo>
                    <a:pt x="22916" y="54340"/>
                  </a:lnTo>
                  <a:lnTo>
                    <a:pt x="25895" y="55045"/>
                  </a:lnTo>
                  <a:lnTo>
                    <a:pt x="27881" y="56222"/>
                  </a:lnTo>
                  <a:lnTo>
                    <a:pt x="29205" y="57711"/>
                  </a:lnTo>
                  <a:lnTo>
                    <a:pt x="31499" y="57998"/>
                  </a:lnTo>
                  <a:lnTo>
                    <a:pt x="41469" y="55032"/>
                  </a:lnTo>
                  <a:lnTo>
                    <a:pt x="49297" y="51590"/>
                  </a:lnTo>
                  <a:lnTo>
                    <a:pt x="61638" y="38944"/>
                  </a:lnTo>
                  <a:lnTo>
                    <a:pt x="66257" y="27742"/>
                  </a:lnTo>
                  <a:lnTo>
                    <a:pt x="67489" y="21791"/>
                  </a:lnTo>
                  <a:lnTo>
                    <a:pt x="66899" y="16413"/>
                  </a:lnTo>
                  <a:lnTo>
                    <a:pt x="62481" y="6674"/>
                  </a:lnTo>
                  <a:lnTo>
                    <a:pt x="59327" y="3513"/>
                  </a:lnTo>
                  <a:lnTo>
                    <a:pt x="52060" y="0"/>
                  </a:lnTo>
                  <a:lnTo>
                    <a:pt x="29922" y="4764"/>
                  </a:lnTo>
                  <a:lnTo>
                    <a:pt x="16649" y="13256"/>
                  </a:lnTo>
                  <a:lnTo>
                    <a:pt x="6751" y="24791"/>
                  </a:lnTo>
                  <a:lnTo>
                    <a:pt x="0" y="39326"/>
                  </a:lnTo>
                  <a:lnTo>
                    <a:pt x="293" y="55193"/>
                  </a:lnTo>
                  <a:lnTo>
                    <a:pt x="2346" y="63375"/>
                  </a:lnTo>
                  <a:lnTo>
                    <a:pt x="12154" y="78111"/>
                  </a:lnTo>
                  <a:lnTo>
                    <a:pt x="33542" y="96426"/>
                  </a:lnTo>
                  <a:lnTo>
                    <a:pt x="59635" y="108908"/>
                  </a:lnTo>
                  <a:lnTo>
                    <a:pt x="69424" y="111885"/>
                  </a:lnTo>
                  <a:lnTo>
                    <a:pt x="89708" y="111430"/>
                  </a:lnTo>
                  <a:lnTo>
                    <a:pt x="134847" y="99640"/>
                  </a:lnTo>
                  <a:lnTo>
                    <a:pt x="158853" y="9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53">
              <a:extLst>
                <a:ext uri="{FF2B5EF4-FFF2-40B4-BE49-F238E27FC236}">
                  <a16:creationId xmlns:a16="http://schemas.microsoft.com/office/drawing/2014/main" xmlns="" id="{506AB132-7B28-4D54-9A09-524A4D43F0E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647349" y="3243245"/>
              <a:ext cx="77052" cy="111975"/>
            </a:xfrm>
            <a:custGeom>
              <a:avLst/>
              <a:gdLst/>
              <a:ahLst/>
              <a:cxnLst/>
              <a:rect l="0" t="0" r="0" b="0"/>
              <a:pathLst>
                <a:path w="77052" h="111975">
                  <a:moveTo>
                    <a:pt x="77051" y="14305"/>
                  </a:moveTo>
                  <a:lnTo>
                    <a:pt x="77051" y="14305"/>
                  </a:lnTo>
                  <a:lnTo>
                    <a:pt x="73680" y="7563"/>
                  </a:lnTo>
                  <a:lnTo>
                    <a:pt x="66381" y="2372"/>
                  </a:lnTo>
                  <a:lnTo>
                    <a:pt x="61471" y="0"/>
                  </a:lnTo>
                  <a:lnTo>
                    <a:pt x="37706" y="32"/>
                  </a:lnTo>
                  <a:lnTo>
                    <a:pt x="15063" y="4510"/>
                  </a:lnTo>
                  <a:lnTo>
                    <a:pt x="5286" y="10187"/>
                  </a:lnTo>
                  <a:lnTo>
                    <a:pt x="1691" y="13676"/>
                  </a:lnTo>
                  <a:lnTo>
                    <a:pt x="0" y="17413"/>
                  </a:lnTo>
                  <a:lnTo>
                    <a:pt x="2" y="25329"/>
                  </a:lnTo>
                  <a:lnTo>
                    <a:pt x="4237" y="33551"/>
                  </a:lnTo>
                  <a:lnTo>
                    <a:pt x="18317" y="47995"/>
                  </a:lnTo>
                  <a:lnTo>
                    <a:pt x="57516" y="81780"/>
                  </a:lnTo>
                  <a:lnTo>
                    <a:pt x="61313" y="90390"/>
                  </a:lnTo>
                  <a:lnTo>
                    <a:pt x="62326" y="94662"/>
                  </a:lnTo>
                  <a:lnTo>
                    <a:pt x="61590" y="98215"/>
                  </a:lnTo>
                  <a:lnTo>
                    <a:pt x="57009" y="104045"/>
                  </a:lnTo>
                  <a:lnTo>
                    <a:pt x="39754" y="111293"/>
                  </a:lnTo>
                  <a:lnTo>
                    <a:pt x="26608" y="111974"/>
                  </a:lnTo>
                  <a:lnTo>
                    <a:pt x="7201" y="109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54">
              <a:extLst>
                <a:ext uri="{FF2B5EF4-FFF2-40B4-BE49-F238E27FC236}">
                  <a16:creationId xmlns:a16="http://schemas.microsoft.com/office/drawing/2014/main" xmlns="" id="{F8EED552-1DB5-45BE-8695-3BC7414A606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406900" y="3155950"/>
              <a:ext cx="603251" cy="25401"/>
            </a:xfrm>
            <a:custGeom>
              <a:avLst/>
              <a:gdLst/>
              <a:ahLst/>
              <a:cxnLst/>
              <a:rect l="0" t="0" r="0" b="0"/>
              <a:pathLst>
                <a:path w="603251" h="25401">
                  <a:moveTo>
                    <a:pt x="0" y="25400"/>
                  </a:moveTo>
                  <a:lnTo>
                    <a:pt x="0" y="25400"/>
                  </a:lnTo>
                  <a:lnTo>
                    <a:pt x="33893" y="18493"/>
                  </a:lnTo>
                  <a:lnTo>
                    <a:pt x="71508" y="14569"/>
                  </a:lnTo>
                  <a:lnTo>
                    <a:pt x="96355" y="12535"/>
                  </a:lnTo>
                  <a:lnTo>
                    <a:pt x="123504" y="10473"/>
                  </a:lnTo>
                  <a:lnTo>
                    <a:pt x="155713" y="8393"/>
                  </a:lnTo>
                  <a:lnTo>
                    <a:pt x="191298" y="6301"/>
                  </a:lnTo>
                  <a:lnTo>
                    <a:pt x="229132" y="4201"/>
                  </a:lnTo>
                  <a:lnTo>
                    <a:pt x="268466" y="2801"/>
                  </a:lnTo>
                  <a:lnTo>
                    <a:pt x="308799" y="1867"/>
                  </a:lnTo>
                  <a:lnTo>
                    <a:pt x="349799" y="1244"/>
                  </a:lnTo>
                  <a:lnTo>
                    <a:pt x="389127" y="830"/>
                  </a:lnTo>
                  <a:lnTo>
                    <a:pt x="427341" y="553"/>
                  </a:lnTo>
                  <a:lnTo>
                    <a:pt x="464810" y="369"/>
                  </a:lnTo>
                  <a:lnTo>
                    <a:pt x="496846" y="246"/>
                  </a:lnTo>
                  <a:lnTo>
                    <a:pt x="525258" y="164"/>
                  </a:lnTo>
                  <a:lnTo>
                    <a:pt x="568587" y="73"/>
                  </a:lnTo>
                  <a:lnTo>
                    <a:pt x="603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55">
              <a:extLst>
                <a:ext uri="{FF2B5EF4-FFF2-40B4-BE49-F238E27FC236}">
                  <a16:creationId xmlns:a16="http://schemas.microsoft.com/office/drawing/2014/main" xmlns="" id="{1E19E0BC-A7D5-4F5E-A7F1-1692DDB0851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997450" y="30035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6742"/>
                  </a:lnTo>
                  <a:lnTo>
                    <a:pt x="15940" y="5090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56">
              <a:extLst>
                <a:ext uri="{FF2B5EF4-FFF2-40B4-BE49-F238E27FC236}">
                  <a16:creationId xmlns:a16="http://schemas.microsoft.com/office/drawing/2014/main" xmlns="" id="{F22D1C70-29B8-4753-A239-D259111956F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933950" y="30480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881" y="32517"/>
                  </a:lnTo>
                  <a:lnTo>
                    <a:pt x="3371" y="30145"/>
                  </a:lnTo>
                  <a:lnTo>
                    <a:pt x="15580" y="2006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57">
              <a:extLst>
                <a:ext uri="{FF2B5EF4-FFF2-40B4-BE49-F238E27FC236}">
                  <a16:creationId xmlns:a16="http://schemas.microsoft.com/office/drawing/2014/main" xmlns="" id="{20E6D324-5CC0-4B9A-B1BC-874AD902025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175041" y="2903356"/>
              <a:ext cx="171910" cy="219966"/>
            </a:xfrm>
            <a:custGeom>
              <a:avLst/>
              <a:gdLst/>
              <a:ahLst/>
              <a:cxnLst/>
              <a:rect l="0" t="0" r="0" b="0"/>
              <a:pathLst>
                <a:path w="171910" h="219966">
                  <a:moveTo>
                    <a:pt x="76659" y="17644"/>
                  </a:moveTo>
                  <a:lnTo>
                    <a:pt x="76659" y="17644"/>
                  </a:lnTo>
                  <a:lnTo>
                    <a:pt x="76657" y="3339"/>
                  </a:lnTo>
                  <a:lnTo>
                    <a:pt x="75954" y="1757"/>
                  </a:lnTo>
                  <a:lnTo>
                    <a:pt x="74777" y="703"/>
                  </a:lnTo>
                  <a:lnTo>
                    <a:pt x="73288" y="0"/>
                  </a:lnTo>
                  <a:lnTo>
                    <a:pt x="67870" y="2982"/>
                  </a:lnTo>
                  <a:lnTo>
                    <a:pt x="46152" y="26506"/>
                  </a:lnTo>
                  <a:lnTo>
                    <a:pt x="26226" y="61741"/>
                  </a:lnTo>
                  <a:lnTo>
                    <a:pt x="10288" y="106831"/>
                  </a:lnTo>
                  <a:lnTo>
                    <a:pt x="0" y="152568"/>
                  </a:lnTo>
                  <a:lnTo>
                    <a:pt x="2596" y="190658"/>
                  </a:lnTo>
                  <a:lnTo>
                    <a:pt x="10581" y="207663"/>
                  </a:lnTo>
                  <a:lnTo>
                    <a:pt x="15674" y="214174"/>
                  </a:lnTo>
                  <a:lnTo>
                    <a:pt x="23302" y="217808"/>
                  </a:lnTo>
                  <a:lnTo>
                    <a:pt x="43067" y="219965"/>
                  </a:lnTo>
                  <a:lnTo>
                    <a:pt x="74623" y="210470"/>
                  </a:lnTo>
                  <a:lnTo>
                    <a:pt x="102945" y="187510"/>
                  </a:lnTo>
                  <a:lnTo>
                    <a:pt x="122469" y="154993"/>
                  </a:lnTo>
                  <a:lnTo>
                    <a:pt x="127078" y="111805"/>
                  </a:lnTo>
                  <a:lnTo>
                    <a:pt x="123526" y="79719"/>
                  </a:lnTo>
                  <a:lnTo>
                    <a:pt x="111712" y="35566"/>
                  </a:lnTo>
                  <a:lnTo>
                    <a:pt x="106377" y="23242"/>
                  </a:lnTo>
                  <a:lnTo>
                    <a:pt x="99293" y="15732"/>
                  </a:lnTo>
                  <a:lnTo>
                    <a:pt x="91043" y="11430"/>
                  </a:lnTo>
                  <a:lnTo>
                    <a:pt x="82015" y="9268"/>
                  </a:lnTo>
                  <a:lnTo>
                    <a:pt x="62576" y="12510"/>
                  </a:lnTo>
                  <a:lnTo>
                    <a:pt x="52454" y="16338"/>
                  </a:lnTo>
                  <a:lnTo>
                    <a:pt x="37444" y="29999"/>
                  </a:lnTo>
                  <a:lnTo>
                    <a:pt x="27480" y="47124"/>
                  </a:lnTo>
                  <a:lnTo>
                    <a:pt x="23052" y="64143"/>
                  </a:lnTo>
                  <a:lnTo>
                    <a:pt x="24693" y="71221"/>
                  </a:lnTo>
                  <a:lnTo>
                    <a:pt x="34043" y="82849"/>
                  </a:lnTo>
                  <a:lnTo>
                    <a:pt x="61915" y="93957"/>
                  </a:lnTo>
                  <a:lnTo>
                    <a:pt x="100355" y="98346"/>
                  </a:lnTo>
                  <a:lnTo>
                    <a:pt x="143025" y="99646"/>
                  </a:lnTo>
                  <a:lnTo>
                    <a:pt x="171909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58">
              <a:extLst>
                <a:ext uri="{FF2B5EF4-FFF2-40B4-BE49-F238E27FC236}">
                  <a16:creationId xmlns:a16="http://schemas.microsoft.com/office/drawing/2014/main" xmlns="" id="{E31D4DD8-F1F1-4BCC-AD89-289A7D50D67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933168" y="2832100"/>
              <a:ext cx="229633" cy="761424"/>
            </a:xfrm>
            <a:custGeom>
              <a:avLst/>
              <a:gdLst/>
              <a:ahLst/>
              <a:cxnLst/>
              <a:rect l="0" t="0" r="0" b="0"/>
              <a:pathLst>
                <a:path w="229633" h="761424">
                  <a:moveTo>
                    <a:pt x="229632" y="0"/>
                  </a:moveTo>
                  <a:lnTo>
                    <a:pt x="229632" y="0"/>
                  </a:lnTo>
                  <a:lnTo>
                    <a:pt x="222890" y="0"/>
                  </a:lnTo>
                  <a:lnTo>
                    <a:pt x="205213" y="6742"/>
                  </a:lnTo>
                  <a:lnTo>
                    <a:pt x="171988" y="27790"/>
                  </a:lnTo>
                  <a:lnTo>
                    <a:pt x="130865" y="73223"/>
                  </a:lnTo>
                  <a:lnTo>
                    <a:pt x="102010" y="120738"/>
                  </a:lnTo>
                  <a:lnTo>
                    <a:pt x="87400" y="148225"/>
                  </a:lnTo>
                  <a:lnTo>
                    <a:pt x="73428" y="176428"/>
                  </a:lnTo>
                  <a:lnTo>
                    <a:pt x="59879" y="205108"/>
                  </a:lnTo>
                  <a:lnTo>
                    <a:pt x="46613" y="234105"/>
                  </a:lnTo>
                  <a:lnTo>
                    <a:pt x="34947" y="265431"/>
                  </a:lnTo>
                  <a:lnTo>
                    <a:pt x="24347" y="298310"/>
                  </a:lnTo>
                  <a:lnTo>
                    <a:pt x="14459" y="332223"/>
                  </a:lnTo>
                  <a:lnTo>
                    <a:pt x="7866" y="366121"/>
                  </a:lnTo>
                  <a:lnTo>
                    <a:pt x="3471" y="400009"/>
                  </a:lnTo>
                  <a:lnTo>
                    <a:pt x="541" y="433889"/>
                  </a:lnTo>
                  <a:lnTo>
                    <a:pt x="0" y="467059"/>
                  </a:lnTo>
                  <a:lnTo>
                    <a:pt x="1048" y="499756"/>
                  </a:lnTo>
                  <a:lnTo>
                    <a:pt x="3160" y="532138"/>
                  </a:lnTo>
                  <a:lnTo>
                    <a:pt x="6684" y="562897"/>
                  </a:lnTo>
                  <a:lnTo>
                    <a:pt x="11150" y="592576"/>
                  </a:lnTo>
                  <a:lnTo>
                    <a:pt x="16244" y="621533"/>
                  </a:lnTo>
                  <a:lnTo>
                    <a:pt x="23873" y="647189"/>
                  </a:lnTo>
                  <a:lnTo>
                    <a:pt x="43639" y="692628"/>
                  </a:lnTo>
                  <a:lnTo>
                    <a:pt x="68416" y="726464"/>
                  </a:lnTo>
                  <a:lnTo>
                    <a:pt x="81939" y="740426"/>
                  </a:lnTo>
                  <a:lnTo>
                    <a:pt x="112014" y="755939"/>
                  </a:lnTo>
                  <a:lnTo>
                    <a:pt x="142785" y="761423"/>
                  </a:lnTo>
                  <a:lnTo>
                    <a:pt x="197882" y="75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59">
              <a:extLst>
                <a:ext uri="{FF2B5EF4-FFF2-40B4-BE49-F238E27FC236}">
                  <a16:creationId xmlns:a16="http://schemas.microsoft.com/office/drawing/2014/main" xmlns="" id="{DFEF8C12-5E2B-44F8-B8F4-7F9C9830BAA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30650" y="2838450"/>
              <a:ext cx="28523" cy="565057"/>
            </a:xfrm>
            <a:custGeom>
              <a:avLst/>
              <a:gdLst/>
              <a:ahLst/>
              <a:cxnLst/>
              <a:rect l="0" t="0" r="0" b="0"/>
              <a:pathLst>
                <a:path w="28523" h="565057">
                  <a:moveTo>
                    <a:pt x="25400" y="0"/>
                  </a:moveTo>
                  <a:lnTo>
                    <a:pt x="25400" y="0"/>
                  </a:lnTo>
                  <a:lnTo>
                    <a:pt x="22029" y="6742"/>
                  </a:lnTo>
                  <a:lnTo>
                    <a:pt x="20344" y="40399"/>
                  </a:lnTo>
                  <a:lnTo>
                    <a:pt x="22682" y="73223"/>
                  </a:lnTo>
                  <a:lnTo>
                    <a:pt x="26074" y="113212"/>
                  </a:lnTo>
                  <a:lnTo>
                    <a:pt x="28522" y="159678"/>
                  </a:lnTo>
                  <a:lnTo>
                    <a:pt x="28186" y="186885"/>
                  </a:lnTo>
                  <a:lnTo>
                    <a:pt x="27257" y="215607"/>
                  </a:lnTo>
                  <a:lnTo>
                    <a:pt x="25933" y="244632"/>
                  </a:lnTo>
                  <a:lnTo>
                    <a:pt x="24344" y="273860"/>
                  </a:lnTo>
                  <a:lnTo>
                    <a:pt x="22579" y="303224"/>
                  </a:lnTo>
                  <a:lnTo>
                    <a:pt x="20697" y="331971"/>
                  </a:lnTo>
                  <a:lnTo>
                    <a:pt x="18737" y="360308"/>
                  </a:lnTo>
                  <a:lnTo>
                    <a:pt x="16724" y="388372"/>
                  </a:lnTo>
                  <a:lnTo>
                    <a:pt x="15383" y="413432"/>
                  </a:lnTo>
                  <a:lnTo>
                    <a:pt x="13893" y="458208"/>
                  </a:lnTo>
                  <a:lnTo>
                    <a:pt x="13230" y="495513"/>
                  </a:lnTo>
                  <a:lnTo>
                    <a:pt x="10976" y="538637"/>
                  </a:lnTo>
                  <a:lnTo>
                    <a:pt x="7700" y="556894"/>
                  </a:lnTo>
                  <a:lnTo>
                    <a:pt x="3893" y="565009"/>
                  </a:lnTo>
                  <a:lnTo>
                    <a:pt x="2595" y="565056"/>
                  </a:lnTo>
                  <a:lnTo>
                    <a:pt x="1730" y="562970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60">
              <a:extLst>
                <a:ext uri="{FF2B5EF4-FFF2-40B4-BE49-F238E27FC236}">
                  <a16:creationId xmlns:a16="http://schemas.microsoft.com/office/drawing/2014/main" xmlns="" id="{04372AB9-648D-41D1-8D14-AC412B86082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814274" y="2984136"/>
              <a:ext cx="243149" cy="291909"/>
            </a:xfrm>
            <a:custGeom>
              <a:avLst/>
              <a:gdLst/>
              <a:ahLst/>
              <a:cxnLst/>
              <a:rect l="0" t="0" r="0" b="0"/>
              <a:pathLst>
                <a:path w="243149" h="291909">
                  <a:moveTo>
                    <a:pt x="135426" y="38464"/>
                  </a:moveTo>
                  <a:lnTo>
                    <a:pt x="135426" y="38464"/>
                  </a:lnTo>
                  <a:lnTo>
                    <a:pt x="135426" y="20166"/>
                  </a:lnTo>
                  <a:lnTo>
                    <a:pt x="133544" y="14339"/>
                  </a:lnTo>
                  <a:lnTo>
                    <a:pt x="126588" y="4850"/>
                  </a:lnTo>
                  <a:lnTo>
                    <a:pt x="123184" y="4060"/>
                  </a:lnTo>
                  <a:lnTo>
                    <a:pt x="113757" y="5064"/>
                  </a:lnTo>
                  <a:lnTo>
                    <a:pt x="93179" y="12967"/>
                  </a:lnTo>
                  <a:lnTo>
                    <a:pt x="62466" y="37730"/>
                  </a:lnTo>
                  <a:lnTo>
                    <a:pt x="33296" y="75249"/>
                  </a:lnTo>
                  <a:lnTo>
                    <a:pt x="10151" y="121016"/>
                  </a:lnTo>
                  <a:lnTo>
                    <a:pt x="0" y="166954"/>
                  </a:lnTo>
                  <a:lnTo>
                    <a:pt x="3270" y="198817"/>
                  </a:lnTo>
                  <a:lnTo>
                    <a:pt x="13190" y="229676"/>
                  </a:lnTo>
                  <a:lnTo>
                    <a:pt x="29358" y="255151"/>
                  </a:lnTo>
                  <a:lnTo>
                    <a:pt x="50185" y="272587"/>
                  </a:lnTo>
                  <a:lnTo>
                    <a:pt x="87591" y="288456"/>
                  </a:lnTo>
                  <a:lnTo>
                    <a:pt x="101420" y="291908"/>
                  </a:lnTo>
                  <a:lnTo>
                    <a:pt x="133718" y="288219"/>
                  </a:lnTo>
                  <a:lnTo>
                    <a:pt x="180075" y="270275"/>
                  </a:lnTo>
                  <a:lnTo>
                    <a:pt x="203247" y="252969"/>
                  </a:lnTo>
                  <a:lnTo>
                    <a:pt x="220603" y="228814"/>
                  </a:lnTo>
                  <a:lnTo>
                    <a:pt x="233489" y="195972"/>
                  </a:lnTo>
                  <a:lnTo>
                    <a:pt x="241804" y="159268"/>
                  </a:lnTo>
                  <a:lnTo>
                    <a:pt x="243148" y="124139"/>
                  </a:lnTo>
                  <a:lnTo>
                    <a:pt x="235749" y="91594"/>
                  </a:lnTo>
                  <a:lnTo>
                    <a:pt x="213835" y="49267"/>
                  </a:lnTo>
                  <a:lnTo>
                    <a:pt x="194263" y="27743"/>
                  </a:lnTo>
                  <a:lnTo>
                    <a:pt x="152849" y="4309"/>
                  </a:lnTo>
                  <a:lnTo>
                    <a:pt x="144925" y="877"/>
                  </a:lnTo>
                  <a:lnTo>
                    <a:pt x="138230" y="0"/>
                  </a:lnTo>
                  <a:lnTo>
                    <a:pt x="116376" y="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061">
              <a:extLst>
                <a:ext uri="{FF2B5EF4-FFF2-40B4-BE49-F238E27FC236}">
                  <a16:creationId xmlns:a16="http://schemas.microsoft.com/office/drawing/2014/main" xmlns="" id="{E511C60B-C262-42BF-A351-A8B60A0103A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03282" y="3467100"/>
              <a:ext cx="291219" cy="27628"/>
            </a:xfrm>
            <a:custGeom>
              <a:avLst/>
              <a:gdLst/>
              <a:ahLst/>
              <a:cxnLst/>
              <a:rect l="0" t="0" r="0" b="0"/>
              <a:pathLst>
                <a:path w="291219" h="27628">
                  <a:moveTo>
                    <a:pt x="5468" y="12700"/>
                  </a:moveTo>
                  <a:lnTo>
                    <a:pt x="5468" y="12700"/>
                  </a:lnTo>
                  <a:lnTo>
                    <a:pt x="2097" y="16071"/>
                  </a:lnTo>
                  <a:lnTo>
                    <a:pt x="442" y="19607"/>
                  </a:lnTo>
                  <a:lnTo>
                    <a:pt x="0" y="21538"/>
                  </a:lnTo>
                  <a:lnTo>
                    <a:pt x="1823" y="23531"/>
                  </a:lnTo>
                  <a:lnTo>
                    <a:pt x="9492" y="27627"/>
                  </a:lnTo>
                  <a:lnTo>
                    <a:pt x="54057" y="25866"/>
                  </a:lnTo>
                  <a:lnTo>
                    <a:pt x="89388" y="22549"/>
                  </a:lnTo>
                  <a:lnTo>
                    <a:pt x="130490" y="16842"/>
                  </a:lnTo>
                  <a:lnTo>
                    <a:pt x="173217" y="11013"/>
                  </a:lnTo>
                  <a:lnTo>
                    <a:pt x="213372" y="8422"/>
                  </a:lnTo>
                  <a:lnTo>
                    <a:pt x="246742" y="5389"/>
                  </a:lnTo>
                  <a:lnTo>
                    <a:pt x="291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062">
              <a:extLst>
                <a:ext uri="{FF2B5EF4-FFF2-40B4-BE49-F238E27FC236}">
                  <a16:creationId xmlns:a16="http://schemas.microsoft.com/office/drawing/2014/main" xmlns="" id="{985A7840-B856-4260-8238-9C038E520EC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841750" y="2841730"/>
              <a:ext cx="196851" cy="9421"/>
            </a:xfrm>
            <a:custGeom>
              <a:avLst/>
              <a:gdLst/>
              <a:ahLst/>
              <a:cxnLst/>
              <a:rect l="0" t="0" r="0" b="0"/>
              <a:pathLst>
                <a:path w="196851" h="9421">
                  <a:moveTo>
                    <a:pt x="0" y="9420"/>
                  </a:moveTo>
                  <a:lnTo>
                    <a:pt x="0" y="9420"/>
                  </a:lnTo>
                  <a:lnTo>
                    <a:pt x="39999" y="6049"/>
                  </a:lnTo>
                  <a:lnTo>
                    <a:pt x="71870" y="2513"/>
                  </a:lnTo>
                  <a:lnTo>
                    <a:pt x="110259" y="0"/>
                  </a:lnTo>
                  <a:lnTo>
                    <a:pt x="153191" y="1235"/>
                  </a:lnTo>
                  <a:lnTo>
                    <a:pt x="1968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063">
              <a:extLst>
                <a:ext uri="{FF2B5EF4-FFF2-40B4-BE49-F238E27FC236}">
                  <a16:creationId xmlns:a16="http://schemas.microsoft.com/office/drawing/2014/main" xmlns="" id="{8C0EC5FF-DF96-456A-AE8D-0A08AC93325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817233" y="3378200"/>
              <a:ext cx="215018" cy="50462"/>
            </a:xfrm>
            <a:custGeom>
              <a:avLst/>
              <a:gdLst/>
              <a:ahLst/>
              <a:cxnLst/>
              <a:rect l="0" t="0" r="0" b="0"/>
              <a:pathLst>
                <a:path w="215018" h="50462">
                  <a:moveTo>
                    <a:pt x="5467" y="38100"/>
                  </a:moveTo>
                  <a:lnTo>
                    <a:pt x="5467" y="38100"/>
                  </a:lnTo>
                  <a:lnTo>
                    <a:pt x="2096" y="41471"/>
                  </a:lnTo>
                  <a:lnTo>
                    <a:pt x="441" y="45007"/>
                  </a:lnTo>
                  <a:lnTo>
                    <a:pt x="0" y="46938"/>
                  </a:lnTo>
                  <a:lnTo>
                    <a:pt x="411" y="48225"/>
                  </a:lnTo>
                  <a:lnTo>
                    <a:pt x="1391" y="49083"/>
                  </a:lnTo>
                  <a:lnTo>
                    <a:pt x="2749" y="49655"/>
                  </a:lnTo>
                  <a:lnTo>
                    <a:pt x="11403" y="50461"/>
                  </a:lnTo>
                  <a:lnTo>
                    <a:pt x="55577" y="41966"/>
                  </a:lnTo>
                  <a:lnTo>
                    <a:pt x="96044" y="31014"/>
                  </a:lnTo>
                  <a:lnTo>
                    <a:pt x="139313" y="20713"/>
                  </a:lnTo>
                  <a:lnTo>
                    <a:pt x="179651" y="11311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064">
              <a:extLst>
                <a:ext uri="{FF2B5EF4-FFF2-40B4-BE49-F238E27FC236}">
                  <a16:creationId xmlns:a16="http://schemas.microsoft.com/office/drawing/2014/main" xmlns="" id="{4348DFD8-9EEC-413C-9B12-AD2CC22F092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199591" y="2820283"/>
              <a:ext cx="169210" cy="627768"/>
            </a:xfrm>
            <a:custGeom>
              <a:avLst/>
              <a:gdLst/>
              <a:ahLst/>
              <a:cxnLst/>
              <a:rect l="0" t="0" r="0" b="0"/>
              <a:pathLst>
                <a:path w="169210" h="627768">
                  <a:moveTo>
                    <a:pt x="137459" y="5467"/>
                  </a:moveTo>
                  <a:lnTo>
                    <a:pt x="137459" y="5467"/>
                  </a:lnTo>
                  <a:lnTo>
                    <a:pt x="137459" y="2096"/>
                  </a:lnTo>
                  <a:lnTo>
                    <a:pt x="136753" y="1103"/>
                  </a:lnTo>
                  <a:lnTo>
                    <a:pt x="135577" y="441"/>
                  </a:lnTo>
                  <a:lnTo>
                    <a:pt x="134088" y="0"/>
                  </a:lnTo>
                  <a:lnTo>
                    <a:pt x="125250" y="2750"/>
                  </a:lnTo>
                  <a:lnTo>
                    <a:pt x="110323" y="14775"/>
                  </a:lnTo>
                  <a:lnTo>
                    <a:pt x="84904" y="58785"/>
                  </a:lnTo>
                  <a:lnTo>
                    <a:pt x="67064" y="88901"/>
                  </a:lnTo>
                  <a:lnTo>
                    <a:pt x="51139" y="126745"/>
                  </a:lnTo>
                  <a:lnTo>
                    <a:pt x="36300" y="170141"/>
                  </a:lnTo>
                  <a:lnTo>
                    <a:pt x="20298" y="217650"/>
                  </a:lnTo>
                  <a:lnTo>
                    <a:pt x="14196" y="242172"/>
                  </a:lnTo>
                  <a:lnTo>
                    <a:pt x="9422" y="266987"/>
                  </a:lnTo>
                  <a:lnTo>
                    <a:pt x="5534" y="291997"/>
                  </a:lnTo>
                  <a:lnTo>
                    <a:pt x="2942" y="317843"/>
                  </a:lnTo>
                  <a:lnTo>
                    <a:pt x="1215" y="344245"/>
                  </a:lnTo>
                  <a:lnTo>
                    <a:pt x="63" y="371019"/>
                  </a:lnTo>
                  <a:lnTo>
                    <a:pt x="0" y="395924"/>
                  </a:lnTo>
                  <a:lnTo>
                    <a:pt x="1812" y="442411"/>
                  </a:lnTo>
                  <a:lnTo>
                    <a:pt x="8732" y="484709"/>
                  </a:lnTo>
                  <a:lnTo>
                    <a:pt x="19570" y="522558"/>
                  </a:lnTo>
                  <a:lnTo>
                    <a:pt x="42948" y="566255"/>
                  </a:lnTo>
                  <a:lnTo>
                    <a:pt x="64410" y="587964"/>
                  </a:lnTo>
                  <a:lnTo>
                    <a:pt x="103664" y="609310"/>
                  </a:lnTo>
                  <a:lnTo>
                    <a:pt x="143203" y="621200"/>
                  </a:lnTo>
                  <a:lnTo>
                    <a:pt x="169209" y="62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65">
              <a:extLst>
                <a:ext uri="{FF2B5EF4-FFF2-40B4-BE49-F238E27FC236}">
                  <a16:creationId xmlns:a16="http://schemas.microsoft.com/office/drawing/2014/main" xmlns="" id="{B5329FF6-237C-4C9F-B5F8-8C26C5AAE13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333645" y="2842387"/>
              <a:ext cx="168506" cy="196136"/>
            </a:xfrm>
            <a:custGeom>
              <a:avLst/>
              <a:gdLst/>
              <a:ahLst/>
              <a:cxnLst/>
              <a:rect l="0" t="0" r="0" b="0"/>
              <a:pathLst>
                <a:path w="168506" h="196136">
                  <a:moveTo>
                    <a:pt x="98655" y="15113"/>
                  </a:moveTo>
                  <a:lnTo>
                    <a:pt x="98655" y="15113"/>
                  </a:lnTo>
                  <a:lnTo>
                    <a:pt x="98655" y="9646"/>
                  </a:lnTo>
                  <a:lnTo>
                    <a:pt x="95284" y="5653"/>
                  </a:lnTo>
                  <a:lnTo>
                    <a:pt x="91747" y="3853"/>
                  </a:lnTo>
                  <a:lnTo>
                    <a:pt x="89816" y="3373"/>
                  </a:lnTo>
                  <a:lnTo>
                    <a:pt x="80357" y="6068"/>
                  </a:lnTo>
                  <a:lnTo>
                    <a:pt x="58743" y="24851"/>
                  </a:lnTo>
                  <a:lnTo>
                    <a:pt x="29910" y="62950"/>
                  </a:lnTo>
                  <a:lnTo>
                    <a:pt x="11964" y="98667"/>
                  </a:lnTo>
                  <a:lnTo>
                    <a:pt x="1473" y="134179"/>
                  </a:lnTo>
                  <a:lnTo>
                    <a:pt x="0" y="145290"/>
                  </a:lnTo>
                  <a:lnTo>
                    <a:pt x="4008" y="163281"/>
                  </a:lnTo>
                  <a:lnTo>
                    <a:pt x="13551" y="177626"/>
                  </a:lnTo>
                  <a:lnTo>
                    <a:pt x="27199" y="188706"/>
                  </a:lnTo>
                  <a:lnTo>
                    <a:pt x="40791" y="194571"/>
                  </a:lnTo>
                  <a:lnTo>
                    <a:pt x="47379" y="196135"/>
                  </a:lnTo>
                  <a:lnTo>
                    <a:pt x="73506" y="191594"/>
                  </a:lnTo>
                  <a:lnTo>
                    <a:pt x="89594" y="181273"/>
                  </a:lnTo>
                  <a:lnTo>
                    <a:pt x="117169" y="148280"/>
                  </a:lnTo>
                  <a:lnTo>
                    <a:pt x="124522" y="124628"/>
                  </a:lnTo>
                  <a:lnTo>
                    <a:pt x="126780" y="85426"/>
                  </a:lnTo>
                  <a:lnTo>
                    <a:pt x="121099" y="48882"/>
                  </a:lnTo>
                  <a:lnTo>
                    <a:pt x="113569" y="28005"/>
                  </a:lnTo>
                  <a:lnTo>
                    <a:pt x="103168" y="11670"/>
                  </a:lnTo>
                  <a:lnTo>
                    <a:pt x="96724" y="6468"/>
                  </a:lnTo>
                  <a:lnTo>
                    <a:pt x="82039" y="687"/>
                  </a:lnTo>
                  <a:lnTo>
                    <a:pt x="67987" y="0"/>
                  </a:lnTo>
                  <a:lnTo>
                    <a:pt x="61276" y="804"/>
                  </a:lnTo>
                  <a:lnTo>
                    <a:pt x="50058" y="7343"/>
                  </a:lnTo>
                  <a:lnTo>
                    <a:pt x="41072" y="17304"/>
                  </a:lnTo>
                  <a:lnTo>
                    <a:pt x="34728" y="28787"/>
                  </a:lnTo>
                  <a:lnTo>
                    <a:pt x="33319" y="40946"/>
                  </a:lnTo>
                  <a:lnTo>
                    <a:pt x="33931" y="47151"/>
                  </a:lnTo>
                  <a:lnTo>
                    <a:pt x="40255" y="59691"/>
                  </a:lnTo>
                  <a:lnTo>
                    <a:pt x="44905" y="65998"/>
                  </a:lnTo>
                  <a:lnTo>
                    <a:pt x="61360" y="74888"/>
                  </a:lnTo>
                  <a:lnTo>
                    <a:pt x="94425" y="81978"/>
                  </a:lnTo>
                  <a:lnTo>
                    <a:pt x="131033" y="84079"/>
                  </a:lnTo>
                  <a:lnTo>
                    <a:pt x="168505" y="84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066">
              <a:extLst>
                <a:ext uri="{FF2B5EF4-FFF2-40B4-BE49-F238E27FC236}">
                  <a16:creationId xmlns:a16="http://schemas.microsoft.com/office/drawing/2014/main" xmlns="" id="{0E5B20D4-7B68-4731-AC91-70BAE586454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490385" y="3022600"/>
              <a:ext cx="78681" cy="80592"/>
            </a:xfrm>
            <a:custGeom>
              <a:avLst/>
              <a:gdLst/>
              <a:ahLst/>
              <a:cxnLst/>
              <a:rect l="0" t="0" r="0" b="0"/>
              <a:pathLst>
                <a:path w="78681" h="80592">
                  <a:moveTo>
                    <a:pt x="24465" y="12700"/>
                  </a:moveTo>
                  <a:lnTo>
                    <a:pt x="24465" y="12700"/>
                  </a:lnTo>
                  <a:lnTo>
                    <a:pt x="21094" y="12700"/>
                  </a:lnTo>
                  <a:lnTo>
                    <a:pt x="17557" y="16463"/>
                  </a:lnTo>
                  <a:lnTo>
                    <a:pt x="3800" y="35068"/>
                  </a:lnTo>
                  <a:lnTo>
                    <a:pt x="0" y="57805"/>
                  </a:lnTo>
                  <a:lnTo>
                    <a:pt x="186" y="68730"/>
                  </a:lnTo>
                  <a:lnTo>
                    <a:pt x="2621" y="75937"/>
                  </a:lnTo>
                  <a:lnTo>
                    <a:pt x="5668" y="78142"/>
                  </a:lnTo>
                  <a:lnTo>
                    <a:pt x="14700" y="80591"/>
                  </a:lnTo>
                  <a:lnTo>
                    <a:pt x="27651" y="77916"/>
                  </a:lnTo>
                  <a:lnTo>
                    <a:pt x="42108" y="71318"/>
                  </a:lnTo>
                  <a:lnTo>
                    <a:pt x="71709" y="47178"/>
                  </a:lnTo>
                  <a:lnTo>
                    <a:pt x="77212" y="38372"/>
                  </a:lnTo>
                  <a:lnTo>
                    <a:pt x="78680" y="34048"/>
                  </a:lnTo>
                  <a:lnTo>
                    <a:pt x="78247" y="29754"/>
                  </a:lnTo>
                  <a:lnTo>
                    <a:pt x="74003" y="21220"/>
                  </a:lnTo>
                  <a:lnTo>
                    <a:pt x="63680" y="11853"/>
                  </a:lnTo>
                  <a:lnTo>
                    <a:pt x="4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067">
              <a:extLst>
                <a:ext uri="{FF2B5EF4-FFF2-40B4-BE49-F238E27FC236}">
                  <a16:creationId xmlns:a16="http://schemas.microsoft.com/office/drawing/2014/main" xmlns="" id="{53312844-AEAF-4D46-AE78-28511007111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641850" y="2940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7385" y="4469"/>
                  </a:lnTo>
                  <a:lnTo>
                    <a:pt x="90734" y="88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068">
              <a:extLst>
                <a:ext uri="{FF2B5EF4-FFF2-40B4-BE49-F238E27FC236}">
                  <a16:creationId xmlns:a16="http://schemas.microsoft.com/office/drawing/2014/main" xmlns="" id="{4D584B81-FBBA-4E52-98B9-17698BE9A29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824907" y="2858167"/>
              <a:ext cx="140794" cy="197313"/>
            </a:xfrm>
            <a:custGeom>
              <a:avLst/>
              <a:gdLst/>
              <a:ahLst/>
              <a:cxnLst/>
              <a:rect l="0" t="0" r="0" b="0"/>
              <a:pathLst>
                <a:path w="140794" h="197313">
                  <a:moveTo>
                    <a:pt x="70943" y="37433"/>
                  </a:moveTo>
                  <a:lnTo>
                    <a:pt x="70943" y="37433"/>
                  </a:lnTo>
                  <a:lnTo>
                    <a:pt x="70943" y="28595"/>
                  </a:lnTo>
                  <a:lnTo>
                    <a:pt x="69532" y="27308"/>
                  </a:lnTo>
                  <a:lnTo>
                    <a:pt x="64201" y="25877"/>
                  </a:lnTo>
                  <a:lnTo>
                    <a:pt x="53266" y="25072"/>
                  </a:lnTo>
                  <a:lnTo>
                    <a:pt x="45213" y="28647"/>
                  </a:lnTo>
                  <a:lnTo>
                    <a:pt x="41089" y="31575"/>
                  </a:lnTo>
                  <a:lnTo>
                    <a:pt x="12519" y="75643"/>
                  </a:lnTo>
                  <a:lnTo>
                    <a:pt x="1108" y="105826"/>
                  </a:lnTo>
                  <a:lnTo>
                    <a:pt x="0" y="137112"/>
                  </a:lnTo>
                  <a:lnTo>
                    <a:pt x="7510" y="168724"/>
                  </a:lnTo>
                  <a:lnTo>
                    <a:pt x="16645" y="182332"/>
                  </a:lnTo>
                  <a:lnTo>
                    <a:pt x="33014" y="196818"/>
                  </a:lnTo>
                  <a:lnTo>
                    <a:pt x="37896" y="197312"/>
                  </a:lnTo>
                  <a:lnTo>
                    <a:pt x="50846" y="194098"/>
                  </a:lnTo>
                  <a:lnTo>
                    <a:pt x="64128" y="184203"/>
                  </a:lnTo>
                  <a:lnTo>
                    <a:pt x="100645" y="140277"/>
                  </a:lnTo>
                  <a:lnTo>
                    <a:pt x="119020" y="102321"/>
                  </a:lnTo>
                  <a:lnTo>
                    <a:pt x="124699" y="68105"/>
                  </a:lnTo>
                  <a:lnTo>
                    <a:pt x="121521" y="36330"/>
                  </a:lnTo>
                  <a:lnTo>
                    <a:pt x="115530" y="17657"/>
                  </a:lnTo>
                  <a:lnTo>
                    <a:pt x="106282" y="5596"/>
                  </a:lnTo>
                  <a:lnTo>
                    <a:pt x="100852" y="1391"/>
                  </a:lnTo>
                  <a:lnTo>
                    <a:pt x="93704" y="0"/>
                  </a:lnTo>
                  <a:lnTo>
                    <a:pt x="76355" y="2217"/>
                  </a:lnTo>
                  <a:lnTo>
                    <a:pt x="50126" y="14769"/>
                  </a:lnTo>
                  <a:lnTo>
                    <a:pt x="38643" y="25949"/>
                  </a:lnTo>
                  <a:lnTo>
                    <a:pt x="34593" y="31893"/>
                  </a:lnTo>
                  <a:lnTo>
                    <a:pt x="31974" y="46024"/>
                  </a:lnTo>
                  <a:lnTo>
                    <a:pt x="32264" y="53744"/>
                  </a:lnTo>
                  <a:lnTo>
                    <a:pt x="34574" y="60302"/>
                  </a:lnTo>
                  <a:lnTo>
                    <a:pt x="42784" y="71351"/>
                  </a:lnTo>
                  <a:lnTo>
                    <a:pt x="62678" y="85504"/>
                  </a:lnTo>
                  <a:lnTo>
                    <a:pt x="107070" y="92790"/>
                  </a:lnTo>
                  <a:lnTo>
                    <a:pt x="140793" y="94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69">
              <a:extLst>
                <a:ext uri="{FF2B5EF4-FFF2-40B4-BE49-F238E27FC236}">
                  <a16:creationId xmlns:a16="http://schemas.microsoft.com/office/drawing/2014/main" xmlns="" id="{C1B0922B-74CC-423E-9B40-0B9C8146722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959350" y="30289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38364" y="57318"/>
                  </a:lnTo>
                  <a:lnTo>
                    <a:pt x="444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70">
              <a:extLst>
                <a:ext uri="{FF2B5EF4-FFF2-40B4-BE49-F238E27FC236}">
                  <a16:creationId xmlns:a16="http://schemas.microsoft.com/office/drawing/2014/main" xmlns="" id="{BA0C29DE-2A8A-4ACA-A0F1-A538EB8D80A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016500" y="30226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0322" y="1731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71">
              <a:extLst>
                <a:ext uri="{FF2B5EF4-FFF2-40B4-BE49-F238E27FC236}">
                  <a16:creationId xmlns:a16="http://schemas.microsoft.com/office/drawing/2014/main" xmlns="" id="{C603C34E-AE6B-4DE9-BC48-9E88FF9334A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267700" y="2917298"/>
              <a:ext cx="207602" cy="733953"/>
            </a:xfrm>
            <a:custGeom>
              <a:avLst/>
              <a:gdLst/>
              <a:ahLst/>
              <a:cxnLst/>
              <a:rect l="0" t="0" r="0" b="0"/>
              <a:pathLst>
                <a:path w="207602" h="733953">
                  <a:moveTo>
                    <a:pt x="114300" y="16402"/>
                  </a:moveTo>
                  <a:lnTo>
                    <a:pt x="114300" y="16402"/>
                  </a:lnTo>
                  <a:lnTo>
                    <a:pt x="108833" y="0"/>
                  </a:lnTo>
                  <a:lnTo>
                    <a:pt x="136314" y="36619"/>
                  </a:lnTo>
                  <a:lnTo>
                    <a:pt x="160067" y="73365"/>
                  </a:lnTo>
                  <a:lnTo>
                    <a:pt x="184735" y="120271"/>
                  </a:lnTo>
                  <a:lnTo>
                    <a:pt x="193712" y="147031"/>
                  </a:lnTo>
                  <a:lnTo>
                    <a:pt x="200402" y="175455"/>
                  </a:lnTo>
                  <a:lnTo>
                    <a:pt x="205569" y="204987"/>
                  </a:lnTo>
                  <a:lnTo>
                    <a:pt x="207601" y="237375"/>
                  </a:lnTo>
                  <a:lnTo>
                    <a:pt x="207545" y="271667"/>
                  </a:lnTo>
                  <a:lnTo>
                    <a:pt x="206097" y="307229"/>
                  </a:lnTo>
                  <a:lnTo>
                    <a:pt x="204425" y="342931"/>
                  </a:lnTo>
                  <a:lnTo>
                    <a:pt x="202605" y="378727"/>
                  </a:lnTo>
                  <a:lnTo>
                    <a:pt x="200687" y="414585"/>
                  </a:lnTo>
                  <a:lnTo>
                    <a:pt x="195880" y="450485"/>
                  </a:lnTo>
                  <a:lnTo>
                    <a:pt x="189147" y="486413"/>
                  </a:lnTo>
                  <a:lnTo>
                    <a:pt x="181132" y="522359"/>
                  </a:lnTo>
                  <a:lnTo>
                    <a:pt x="170849" y="554790"/>
                  </a:lnTo>
                  <a:lnTo>
                    <a:pt x="159055" y="584878"/>
                  </a:lnTo>
                  <a:lnTo>
                    <a:pt x="146253" y="613402"/>
                  </a:lnTo>
                  <a:lnTo>
                    <a:pt x="115096" y="660148"/>
                  </a:lnTo>
                  <a:lnTo>
                    <a:pt x="79377" y="695506"/>
                  </a:lnTo>
                  <a:lnTo>
                    <a:pt x="39982" y="715924"/>
                  </a:lnTo>
                  <a:lnTo>
                    <a:pt x="0" y="733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72">
              <a:extLst>
                <a:ext uri="{FF2B5EF4-FFF2-40B4-BE49-F238E27FC236}">
                  <a16:creationId xmlns:a16="http://schemas.microsoft.com/office/drawing/2014/main" xmlns="" id="{0088DB4A-896C-4256-8D14-F9049C22A6C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299450" y="3219711"/>
              <a:ext cx="63501" cy="53586"/>
            </a:xfrm>
            <a:custGeom>
              <a:avLst/>
              <a:gdLst/>
              <a:ahLst/>
              <a:cxnLst/>
              <a:rect l="0" t="0" r="0" b="0"/>
              <a:pathLst>
                <a:path w="63501" h="53586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8789" y="1063"/>
                  </a:lnTo>
                  <a:lnTo>
                    <a:pt x="20394" y="0"/>
                  </a:lnTo>
                  <a:lnTo>
                    <a:pt x="25057" y="1737"/>
                  </a:lnTo>
                  <a:lnTo>
                    <a:pt x="27287" y="3188"/>
                  </a:lnTo>
                  <a:lnTo>
                    <a:pt x="28775" y="5566"/>
                  </a:lnTo>
                  <a:lnTo>
                    <a:pt x="30428" y="11971"/>
                  </a:lnTo>
                  <a:lnTo>
                    <a:pt x="29457" y="15655"/>
                  </a:lnTo>
                  <a:lnTo>
                    <a:pt x="21349" y="27581"/>
                  </a:lnTo>
                  <a:lnTo>
                    <a:pt x="10714" y="38641"/>
                  </a:lnTo>
                  <a:lnTo>
                    <a:pt x="3488" y="43250"/>
                  </a:lnTo>
                  <a:lnTo>
                    <a:pt x="1550" y="46829"/>
                  </a:lnTo>
                  <a:lnTo>
                    <a:pt x="1739" y="48066"/>
                  </a:lnTo>
                  <a:lnTo>
                    <a:pt x="2570" y="48890"/>
                  </a:lnTo>
                  <a:lnTo>
                    <a:pt x="12345" y="53585"/>
                  </a:lnTo>
                  <a:lnTo>
                    <a:pt x="21714" y="53539"/>
                  </a:lnTo>
                  <a:lnTo>
                    <a:pt x="63500" y="4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73">
              <a:extLst>
                <a:ext uri="{FF2B5EF4-FFF2-40B4-BE49-F238E27FC236}">
                  <a16:creationId xmlns:a16="http://schemas.microsoft.com/office/drawing/2014/main" xmlns="" id="{3C511070-A2A1-4352-BA3C-BD1A1AB866E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267700" y="3156833"/>
              <a:ext cx="25401" cy="94368"/>
            </a:xfrm>
            <a:custGeom>
              <a:avLst/>
              <a:gdLst/>
              <a:ahLst/>
              <a:cxnLst/>
              <a:rect l="0" t="0" r="0" b="0"/>
              <a:pathLst>
                <a:path w="25401" h="943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5400" y="2750"/>
                  </a:lnTo>
                  <a:lnTo>
                    <a:pt x="14569" y="42871"/>
                  </a:lnTo>
                  <a:lnTo>
                    <a:pt x="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74">
              <a:extLst>
                <a:ext uri="{FF2B5EF4-FFF2-40B4-BE49-F238E27FC236}">
                  <a16:creationId xmlns:a16="http://schemas.microsoft.com/office/drawing/2014/main" xmlns="" id="{2468BF94-B9DE-43B0-B877-8E7CA5522BF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185547" y="3162300"/>
              <a:ext cx="63104" cy="69851"/>
            </a:xfrm>
            <a:custGeom>
              <a:avLst/>
              <a:gdLst/>
              <a:ahLst/>
              <a:cxnLst/>
              <a:rect l="0" t="0" r="0" b="0"/>
              <a:pathLst>
                <a:path w="63104" h="69851">
                  <a:moveTo>
                    <a:pt x="63103" y="0"/>
                  </a:moveTo>
                  <a:lnTo>
                    <a:pt x="63103" y="0"/>
                  </a:lnTo>
                  <a:lnTo>
                    <a:pt x="59732" y="0"/>
                  </a:lnTo>
                  <a:lnTo>
                    <a:pt x="56195" y="1881"/>
                  </a:lnTo>
                  <a:lnTo>
                    <a:pt x="52271" y="5775"/>
                  </a:lnTo>
                  <a:lnTo>
                    <a:pt x="26996" y="39606"/>
                  </a:lnTo>
                  <a:lnTo>
                    <a:pt x="16578" y="47170"/>
                  </a:lnTo>
                  <a:lnTo>
                    <a:pt x="11146" y="49186"/>
                  </a:lnTo>
                  <a:lnTo>
                    <a:pt x="8709" y="49019"/>
                  </a:lnTo>
                  <a:lnTo>
                    <a:pt x="4120" y="46951"/>
                  </a:lnTo>
                  <a:lnTo>
                    <a:pt x="2614" y="45412"/>
                  </a:lnTo>
                  <a:lnTo>
                    <a:pt x="0" y="39202"/>
                  </a:lnTo>
                  <a:lnTo>
                    <a:pt x="573" y="38835"/>
                  </a:lnTo>
                  <a:lnTo>
                    <a:pt x="3091" y="38427"/>
                  </a:lnTo>
                  <a:lnTo>
                    <a:pt x="35733" y="53035"/>
                  </a:lnTo>
                  <a:lnTo>
                    <a:pt x="42237" y="59084"/>
                  </a:lnTo>
                  <a:lnTo>
                    <a:pt x="47478" y="65065"/>
                  </a:lnTo>
                  <a:lnTo>
                    <a:pt x="5675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75">
              <a:extLst>
                <a:ext uri="{FF2B5EF4-FFF2-40B4-BE49-F238E27FC236}">
                  <a16:creationId xmlns:a16="http://schemas.microsoft.com/office/drawing/2014/main" xmlns="" id="{9F25FF3B-48D1-4427-980D-4E445135BF8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089900" y="3067205"/>
              <a:ext cx="101938" cy="132229"/>
            </a:xfrm>
            <a:custGeom>
              <a:avLst/>
              <a:gdLst/>
              <a:ahLst/>
              <a:cxnLst/>
              <a:rect l="0" t="0" r="0" b="0"/>
              <a:pathLst>
                <a:path w="101938" h="132229">
                  <a:moveTo>
                    <a:pt x="0" y="12545"/>
                  </a:moveTo>
                  <a:lnTo>
                    <a:pt x="0" y="12545"/>
                  </a:lnTo>
                  <a:lnTo>
                    <a:pt x="3370" y="12545"/>
                  </a:lnTo>
                  <a:lnTo>
                    <a:pt x="37350" y="2493"/>
                  </a:lnTo>
                  <a:lnTo>
                    <a:pt x="80285" y="368"/>
                  </a:lnTo>
                  <a:lnTo>
                    <a:pt x="98655" y="0"/>
                  </a:lnTo>
                  <a:lnTo>
                    <a:pt x="101047" y="1359"/>
                  </a:lnTo>
                  <a:lnTo>
                    <a:pt x="101937" y="3677"/>
                  </a:lnTo>
                  <a:lnTo>
                    <a:pt x="101825" y="6633"/>
                  </a:lnTo>
                  <a:lnTo>
                    <a:pt x="94924" y="20906"/>
                  </a:lnTo>
                  <a:lnTo>
                    <a:pt x="62063" y="55936"/>
                  </a:lnTo>
                  <a:lnTo>
                    <a:pt x="18730" y="88605"/>
                  </a:lnTo>
                  <a:lnTo>
                    <a:pt x="5862" y="106343"/>
                  </a:lnTo>
                  <a:lnTo>
                    <a:pt x="2606" y="113735"/>
                  </a:lnTo>
                  <a:lnTo>
                    <a:pt x="2442" y="116694"/>
                  </a:lnTo>
                  <a:lnTo>
                    <a:pt x="4144" y="121863"/>
                  </a:lnTo>
                  <a:lnTo>
                    <a:pt x="12895" y="126512"/>
                  </a:lnTo>
                  <a:lnTo>
                    <a:pt x="31807" y="131215"/>
                  </a:lnTo>
                  <a:lnTo>
                    <a:pt x="72236" y="132228"/>
                  </a:lnTo>
                  <a:lnTo>
                    <a:pt x="101600" y="12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76">
              <a:extLst>
                <a:ext uri="{FF2B5EF4-FFF2-40B4-BE49-F238E27FC236}">
                  <a16:creationId xmlns:a16="http://schemas.microsoft.com/office/drawing/2014/main" xmlns="" id="{CAC51727-B175-4366-AA07-DAAEEC0E176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950200" y="3213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4571" y="1324"/>
                  </a:lnTo>
                  <a:lnTo>
                    <a:pt x="88340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77">
              <a:extLst>
                <a:ext uri="{FF2B5EF4-FFF2-40B4-BE49-F238E27FC236}">
                  <a16:creationId xmlns:a16="http://schemas.microsoft.com/office/drawing/2014/main" xmlns="" id="{E8FCD53B-763F-41BE-AAC9-85B4357188C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487824" y="3370868"/>
              <a:ext cx="182977" cy="121274"/>
            </a:xfrm>
            <a:custGeom>
              <a:avLst/>
              <a:gdLst/>
              <a:ahLst/>
              <a:cxnLst/>
              <a:rect l="0" t="0" r="0" b="0"/>
              <a:pathLst>
                <a:path w="182977" h="121274">
                  <a:moveTo>
                    <a:pt x="11526" y="39082"/>
                  </a:moveTo>
                  <a:lnTo>
                    <a:pt x="11526" y="39082"/>
                  </a:lnTo>
                  <a:lnTo>
                    <a:pt x="57581" y="35711"/>
                  </a:lnTo>
                  <a:lnTo>
                    <a:pt x="76600" y="30244"/>
                  </a:lnTo>
                  <a:lnTo>
                    <a:pt x="84663" y="24335"/>
                  </a:lnTo>
                  <a:lnTo>
                    <a:pt x="87799" y="20784"/>
                  </a:lnTo>
                  <a:lnTo>
                    <a:pt x="89186" y="17005"/>
                  </a:lnTo>
                  <a:lnTo>
                    <a:pt x="88845" y="9044"/>
                  </a:lnTo>
                  <a:lnTo>
                    <a:pt x="86356" y="5651"/>
                  </a:lnTo>
                  <a:lnTo>
                    <a:pt x="77944" y="0"/>
                  </a:lnTo>
                  <a:lnTo>
                    <a:pt x="63387" y="780"/>
                  </a:lnTo>
                  <a:lnTo>
                    <a:pt x="45865" y="6537"/>
                  </a:lnTo>
                  <a:lnTo>
                    <a:pt x="28668" y="16151"/>
                  </a:lnTo>
                  <a:lnTo>
                    <a:pt x="6491" y="40205"/>
                  </a:lnTo>
                  <a:lnTo>
                    <a:pt x="586" y="59572"/>
                  </a:lnTo>
                  <a:lnTo>
                    <a:pt x="0" y="69675"/>
                  </a:lnTo>
                  <a:lnTo>
                    <a:pt x="6874" y="88427"/>
                  </a:lnTo>
                  <a:lnTo>
                    <a:pt x="12657" y="97378"/>
                  </a:lnTo>
                  <a:lnTo>
                    <a:pt x="32254" y="111088"/>
                  </a:lnTo>
                  <a:lnTo>
                    <a:pt x="58132" y="119768"/>
                  </a:lnTo>
                  <a:lnTo>
                    <a:pt x="88449" y="121273"/>
                  </a:lnTo>
                  <a:lnTo>
                    <a:pt x="124500" y="117710"/>
                  </a:lnTo>
                  <a:lnTo>
                    <a:pt x="182976" y="108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78">
              <a:extLst>
                <a:ext uri="{FF2B5EF4-FFF2-40B4-BE49-F238E27FC236}">
                  <a16:creationId xmlns:a16="http://schemas.microsoft.com/office/drawing/2014/main" xmlns="" id="{7852C3FB-88A5-4CD3-99D3-7E6352A7321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413981" y="3348093"/>
              <a:ext cx="66320" cy="138058"/>
            </a:xfrm>
            <a:custGeom>
              <a:avLst/>
              <a:gdLst/>
              <a:ahLst/>
              <a:cxnLst/>
              <a:rect l="0" t="0" r="0" b="0"/>
              <a:pathLst>
                <a:path w="66320" h="138058">
                  <a:moveTo>
                    <a:pt x="66319" y="17407"/>
                  </a:moveTo>
                  <a:lnTo>
                    <a:pt x="66319" y="17407"/>
                  </a:lnTo>
                  <a:lnTo>
                    <a:pt x="66317" y="10665"/>
                  </a:lnTo>
                  <a:lnTo>
                    <a:pt x="64907" y="7973"/>
                  </a:lnTo>
                  <a:lnTo>
                    <a:pt x="59577" y="3101"/>
                  </a:lnTo>
                  <a:lnTo>
                    <a:pt x="50622" y="465"/>
                  </a:lnTo>
                  <a:lnTo>
                    <a:pt x="39587" y="0"/>
                  </a:lnTo>
                  <a:lnTo>
                    <a:pt x="21474" y="4410"/>
                  </a:lnTo>
                  <a:lnTo>
                    <a:pt x="8993" y="10690"/>
                  </a:lnTo>
                  <a:lnTo>
                    <a:pt x="4818" y="15046"/>
                  </a:lnTo>
                  <a:lnTo>
                    <a:pt x="180" y="25530"/>
                  </a:lnTo>
                  <a:lnTo>
                    <a:pt x="0" y="35363"/>
                  </a:lnTo>
                  <a:lnTo>
                    <a:pt x="938" y="39961"/>
                  </a:lnTo>
                  <a:lnTo>
                    <a:pt x="12375" y="56545"/>
                  </a:lnTo>
                  <a:lnTo>
                    <a:pt x="51689" y="100017"/>
                  </a:lnTo>
                  <a:lnTo>
                    <a:pt x="56289" y="112684"/>
                  </a:lnTo>
                  <a:lnTo>
                    <a:pt x="56105" y="117614"/>
                  </a:lnTo>
                  <a:lnTo>
                    <a:pt x="54570" y="121606"/>
                  </a:lnTo>
                  <a:lnTo>
                    <a:pt x="52137" y="124973"/>
                  </a:lnTo>
                  <a:lnTo>
                    <a:pt x="41906" y="130596"/>
                  </a:lnTo>
                  <a:lnTo>
                    <a:pt x="21869" y="13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766">
            <a:extLst>
              <a:ext uri="{FF2B5EF4-FFF2-40B4-BE49-F238E27FC236}">
                <a16:creationId xmlns:a16="http://schemas.microsoft.com/office/drawing/2014/main" xmlns="" id="{B75D746E-A6EF-46AE-B9FA-3F27155988B3}"/>
              </a:ext>
            </a:extLst>
          </p:cNvPr>
          <p:cNvGrpSpPr/>
          <p:nvPr/>
        </p:nvGrpSpPr>
        <p:grpSpPr>
          <a:xfrm>
            <a:off x="3323741" y="3098800"/>
            <a:ext cx="244960" cy="152401"/>
            <a:chOff x="3323741" y="3098800"/>
            <a:chExt cx="244960" cy="152401"/>
          </a:xfrm>
        </p:grpSpPr>
        <p:sp>
          <p:nvSpPr>
            <p:cNvPr id="240" name="SMARTInkShape-4079">
              <a:extLst>
                <a:ext uri="{FF2B5EF4-FFF2-40B4-BE49-F238E27FC236}">
                  <a16:creationId xmlns:a16="http://schemas.microsoft.com/office/drawing/2014/main" xmlns="" id="{AE8D55F0-293A-4AEA-A6FC-EF6CF5B3EB7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23741" y="3098800"/>
              <a:ext cx="213210" cy="25401"/>
            </a:xfrm>
            <a:custGeom>
              <a:avLst/>
              <a:gdLst/>
              <a:ahLst/>
              <a:cxnLst/>
              <a:rect l="0" t="0" r="0" b="0"/>
              <a:pathLst>
                <a:path w="213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6844" y="16562"/>
                  </a:lnTo>
                  <a:lnTo>
                    <a:pt x="78592" y="12535"/>
                  </a:lnTo>
                  <a:lnTo>
                    <a:pt x="112457" y="8393"/>
                  </a:lnTo>
                  <a:lnTo>
                    <a:pt x="158584" y="2801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080">
              <a:extLst>
                <a:ext uri="{FF2B5EF4-FFF2-40B4-BE49-F238E27FC236}">
                  <a16:creationId xmlns:a16="http://schemas.microsoft.com/office/drawing/2014/main" xmlns="" id="{203F7AF5-FA23-48C8-881E-156B0AFE47C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333750" y="32258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38295" y="23989"/>
                  </a:lnTo>
                  <a:lnTo>
                    <a:pt x="69231" y="18658"/>
                  </a:lnTo>
                  <a:lnTo>
                    <a:pt x="104147" y="11585"/>
                  </a:lnTo>
                  <a:lnTo>
                    <a:pt x="139421" y="5149"/>
                  </a:lnTo>
                  <a:lnTo>
                    <a:pt x="185635" y="152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4081">
            <a:extLst>
              <a:ext uri="{FF2B5EF4-FFF2-40B4-BE49-F238E27FC236}">
                <a16:creationId xmlns:a16="http://schemas.microsoft.com/office/drawing/2014/main" xmlns="" id="{3B4734CE-7365-4F9A-B179-83D7CCB511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94829" y="1320800"/>
            <a:ext cx="208109" cy="5530851"/>
          </a:xfrm>
          <a:custGeom>
            <a:avLst/>
            <a:gdLst/>
            <a:ahLst/>
            <a:cxnLst/>
            <a:rect l="0" t="0" r="0" b="0"/>
            <a:pathLst>
              <a:path w="208109" h="5530851">
                <a:moveTo>
                  <a:pt x="190371" y="0"/>
                </a:moveTo>
                <a:lnTo>
                  <a:pt x="190371" y="0"/>
                </a:lnTo>
                <a:lnTo>
                  <a:pt x="191076" y="45550"/>
                </a:lnTo>
                <a:lnTo>
                  <a:pt x="199209" y="88461"/>
                </a:lnTo>
                <a:lnTo>
                  <a:pt x="202308" y="130859"/>
                </a:lnTo>
                <a:lnTo>
                  <a:pt x="203551" y="171809"/>
                </a:lnTo>
                <a:lnTo>
                  <a:pt x="206341" y="203125"/>
                </a:lnTo>
                <a:lnTo>
                  <a:pt x="208052" y="237739"/>
                </a:lnTo>
                <a:lnTo>
                  <a:pt x="208108" y="276406"/>
                </a:lnTo>
                <a:lnTo>
                  <a:pt x="205780" y="321814"/>
                </a:lnTo>
                <a:lnTo>
                  <a:pt x="203466" y="345776"/>
                </a:lnTo>
                <a:lnTo>
                  <a:pt x="200511" y="370217"/>
                </a:lnTo>
                <a:lnTo>
                  <a:pt x="197132" y="394978"/>
                </a:lnTo>
                <a:lnTo>
                  <a:pt x="193467" y="421363"/>
                </a:lnTo>
                <a:lnTo>
                  <a:pt x="189612" y="448831"/>
                </a:lnTo>
                <a:lnTo>
                  <a:pt x="185632" y="477020"/>
                </a:lnTo>
                <a:lnTo>
                  <a:pt x="182272" y="507103"/>
                </a:lnTo>
                <a:lnTo>
                  <a:pt x="179327" y="538446"/>
                </a:lnTo>
                <a:lnTo>
                  <a:pt x="176659" y="570631"/>
                </a:lnTo>
                <a:lnTo>
                  <a:pt x="173469" y="604787"/>
                </a:lnTo>
                <a:lnTo>
                  <a:pt x="169930" y="640258"/>
                </a:lnTo>
                <a:lnTo>
                  <a:pt x="166160" y="676605"/>
                </a:lnTo>
                <a:lnTo>
                  <a:pt x="162237" y="714948"/>
                </a:lnTo>
                <a:lnTo>
                  <a:pt x="158209" y="754621"/>
                </a:lnTo>
                <a:lnTo>
                  <a:pt x="154114" y="795181"/>
                </a:lnTo>
                <a:lnTo>
                  <a:pt x="150677" y="836331"/>
                </a:lnTo>
                <a:lnTo>
                  <a:pt x="147680" y="877876"/>
                </a:lnTo>
                <a:lnTo>
                  <a:pt x="144977" y="919684"/>
                </a:lnTo>
                <a:lnTo>
                  <a:pt x="142469" y="963784"/>
                </a:lnTo>
                <a:lnTo>
                  <a:pt x="140092" y="1009411"/>
                </a:lnTo>
                <a:lnTo>
                  <a:pt x="137801" y="1056058"/>
                </a:lnTo>
                <a:lnTo>
                  <a:pt x="134864" y="1104088"/>
                </a:lnTo>
                <a:lnTo>
                  <a:pt x="131494" y="1153042"/>
                </a:lnTo>
                <a:lnTo>
                  <a:pt x="127836" y="1202611"/>
                </a:lnTo>
                <a:lnTo>
                  <a:pt x="123986" y="1254708"/>
                </a:lnTo>
                <a:lnTo>
                  <a:pt x="120009" y="1308488"/>
                </a:lnTo>
                <a:lnTo>
                  <a:pt x="115946" y="1363392"/>
                </a:lnTo>
                <a:lnTo>
                  <a:pt x="110415" y="1419750"/>
                </a:lnTo>
                <a:lnTo>
                  <a:pt x="103906" y="1477078"/>
                </a:lnTo>
                <a:lnTo>
                  <a:pt x="96744" y="1535052"/>
                </a:lnTo>
                <a:lnTo>
                  <a:pt x="89853" y="1594162"/>
                </a:lnTo>
                <a:lnTo>
                  <a:pt x="83142" y="1654031"/>
                </a:lnTo>
                <a:lnTo>
                  <a:pt x="76552" y="1714403"/>
                </a:lnTo>
                <a:lnTo>
                  <a:pt x="70747" y="1774408"/>
                </a:lnTo>
                <a:lnTo>
                  <a:pt x="65465" y="1834166"/>
                </a:lnTo>
                <a:lnTo>
                  <a:pt x="60535" y="1893761"/>
                </a:lnTo>
                <a:lnTo>
                  <a:pt x="55130" y="1956068"/>
                </a:lnTo>
                <a:lnTo>
                  <a:pt x="49411" y="2020184"/>
                </a:lnTo>
                <a:lnTo>
                  <a:pt x="43480" y="2085506"/>
                </a:lnTo>
                <a:lnTo>
                  <a:pt x="37410" y="2151632"/>
                </a:lnTo>
                <a:lnTo>
                  <a:pt x="31247" y="2218293"/>
                </a:lnTo>
                <a:lnTo>
                  <a:pt x="25021" y="2285312"/>
                </a:lnTo>
                <a:lnTo>
                  <a:pt x="20166" y="2353980"/>
                </a:lnTo>
                <a:lnTo>
                  <a:pt x="16223" y="2423748"/>
                </a:lnTo>
                <a:lnTo>
                  <a:pt x="12889" y="2494249"/>
                </a:lnTo>
                <a:lnTo>
                  <a:pt x="9960" y="2567355"/>
                </a:lnTo>
                <a:lnTo>
                  <a:pt x="7302" y="2642198"/>
                </a:lnTo>
                <a:lnTo>
                  <a:pt x="4826" y="2718198"/>
                </a:lnTo>
                <a:lnTo>
                  <a:pt x="3175" y="2794265"/>
                </a:lnTo>
                <a:lnTo>
                  <a:pt x="2073" y="2870377"/>
                </a:lnTo>
                <a:lnTo>
                  <a:pt x="1339" y="2946517"/>
                </a:lnTo>
                <a:lnTo>
                  <a:pt x="849" y="3024794"/>
                </a:lnTo>
                <a:lnTo>
                  <a:pt x="524" y="3104497"/>
                </a:lnTo>
                <a:lnTo>
                  <a:pt x="307" y="3185148"/>
                </a:lnTo>
                <a:lnTo>
                  <a:pt x="161" y="3266432"/>
                </a:lnTo>
                <a:lnTo>
                  <a:pt x="65" y="3348137"/>
                </a:lnTo>
                <a:lnTo>
                  <a:pt x="0" y="3430125"/>
                </a:lnTo>
                <a:lnTo>
                  <a:pt x="663" y="3511595"/>
                </a:lnTo>
                <a:lnTo>
                  <a:pt x="1810" y="3592719"/>
                </a:lnTo>
                <a:lnTo>
                  <a:pt x="3280" y="3673613"/>
                </a:lnTo>
                <a:lnTo>
                  <a:pt x="4965" y="3754353"/>
                </a:lnTo>
                <a:lnTo>
                  <a:pt x="6795" y="3834990"/>
                </a:lnTo>
                <a:lnTo>
                  <a:pt x="8721" y="3915561"/>
                </a:lnTo>
                <a:lnTo>
                  <a:pt x="11415" y="3996086"/>
                </a:lnTo>
                <a:lnTo>
                  <a:pt x="14623" y="4076579"/>
                </a:lnTo>
                <a:lnTo>
                  <a:pt x="18171" y="4157052"/>
                </a:lnTo>
                <a:lnTo>
                  <a:pt x="21243" y="4234690"/>
                </a:lnTo>
                <a:lnTo>
                  <a:pt x="23997" y="4310438"/>
                </a:lnTo>
                <a:lnTo>
                  <a:pt x="26538" y="4384925"/>
                </a:lnTo>
                <a:lnTo>
                  <a:pt x="29644" y="4458573"/>
                </a:lnTo>
                <a:lnTo>
                  <a:pt x="33125" y="4531659"/>
                </a:lnTo>
                <a:lnTo>
                  <a:pt x="36857" y="4604372"/>
                </a:lnTo>
                <a:lnTo>
                  <a:pt x="41461" y="4676132"/>
                </a:lnTo>
                <a:lnTo>
                  <a:pt x="46649" y="4747255"/>
                </a:lnTo>
                <a:lnTo>
                  <a:pt x="52223" y="4817953"/>
                </a:lnTo>
                <a:lnTo>
                  <a:pt x="58055" y="4883430"/>
                </a:lnTo>
                <a:lnTo>
                  <a:pt x="64061" y="4945425"/>
                </a:lnTo>
                <a:lnTo>
                  <a:pt x="70181" y="5005100"/>
                </a:lnTo>
                <a:lnTo>
                  <a:pt x="76377" y="5062522"/>
                </a:lnTo>
                <a:lnTo>
                  <a:pt x="82626" y="5118443"/>
                </a:lnTo>
                <a:lnTo>
                  <a:pt x="88906" y="5173362"/>
                </a:lnTo>
                <a:lnTo>
                  <a:pt x="94506" y="5227613"/>
                </a:lnTo>
                <a:lnTo>
                  <a:pt x="99650" y="5281420"/>
                </a:lnTo>
                <a:lnTo>
                  <a:pt x="104489" y="5334930"/>
                </a:lnTo>
                <a:lnTo>
                  <a:pt x="108423" y="5380481"/>
                </a:lnTo>
                <a:lnTo>
                  <a:pt x="111749" y="5420726"/>
                </a:lnTo>
                <a:lnTo>
                  <a:pt x="114674" y="5457434"/>
                </a:lnTo>
                <a:lnTo>
                  <a:pt x="119803" y="5498221"/>
                </a:lnTo>
                <a:lnTo>
                  <a:pt x="126871" y="5530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SMARTInkShape-Group768">
            <a:extLst>
              <a:ext uri="{FF2B5EF4-FFF2-40B4-BE49-F238E27FC236}">
                <a16:creationId xmlns:a16="http://schemas.microsoft.com/office/drawing/2014/main" xmlns="" id="{A2AEEB6D-1D1B-4499-8940-69E555675887}"/>
              </a:ext>
            </a:extLst>
          </p:cNvPr>
          <p:cNvGrpSpPr/>
          <p:nvPr/>
        </p:nvGrpSpPr>
        <p:grpSpPr>
          <a:xfrm>
            <a:off x="7108823" y="1701800"/>
            <a:ext cx="1341650" cy="730251"/>
            <a:chOff x="7108823" y="1701800"/>
            <a:chExt cx="1341650" cy="730251"/>
          </a:xfrm>
        </p:grpSpPr>
        <p:sp>
          <p:nvSpPr>
            <p:cNvPr id="244" name="SMARTInkShape-4082">
              <a:extLst>
                <a:ext uri="{FF2B5EF4-FFF2-40B4-BE49-F238E27FC236}">
                  <a16:creationId xmlns:a16="http://schemas.microsoft.com/office/drawing/2014/main" xmlns="" id="{0CDE4332-3688-4785-8605-9D1886BDE34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197850" y="1994783"/>
              <a:ext cx="76201" cy="61693"/>
            </a:xfrm>
            <a:custGeom>
              <a:avLst/>
              <a:gdLst/>
              <a:ahLst/>
              <a:cxnLst/>
              <a:rect l="0" t="0" r="0" b="0"/>
              <a:pathLst>
                <a:path w="76201" h="61693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5" y="2750"/>
                  </a:lnTo>
                  <a:lnTo>
                    <a:pt x="32756" y="8033"/>
                  </a:lnTo>
                  <a:lnTo>
                    <a:pt x="34537" y="10705"/>
                  </a:lnTo>
                  <a:lnTo>
                    <a:pt x="36516" y="17438"/>
                  </a:lnTo>
                  <a:lnTo>
                    <a:pt x="35515" y="25134"/>
                  </a:lnTo>
                  <a:lnTo>
                    <a:pt x="34259" y="29161"/>
                  </a:lnTo>
                  <a:lnTo>
                    <a:pt x="27221" y="37400"/>
                  </a:lnTo>
                  <a:lnTo>
                    <a:pt x="9542" y="52633"/>
                  </a:lnTo>
                  <a:lnTo>
                    <a:pt x="1396" y="55788"/>
                  </a:lnTo>
                  <a:lnTo>
                    <a:pt x="4383" y="57936"/>
                  </a:lnTo>
                  <a:lnTo>
                    <a:pt x="10414" y="60536"/>
                  </a:lnTo>
                  <a:lnTo>
                    <a:pt x="17799" y="61692"/>
                  </a:lnTo>
                  <a:lnTo>
                    <a:pt x="64060" y="52437"/>
                  </a:lnTo>
                  <a:lnTo>
                    <a:pt x="7620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083">
              <a:extLst>
                <a:ext uri="{FF2B5EF4-FFF2-40B4-BE49-F238E27FC236}">
                  <a16:creationId xmlns:a16="http://schemas.microsoft.com/office/drawing/2014/main" xmlns="" id="{AAF4C1E2-C4F6-4784-8851-5C5C06116C2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159750" y="19177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17444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84">
              <a:extLst>
                <a:ext uri="{FF2B5EF4-FFF2-40B4-BE49-F238E27FC236}">
                  <a16:creationId xmlns:a16="http://schemas.microsoft.com/office/drawing/2014/main" xmlns="" id="{EB5F38D0-B75B-4CC0-BE04-843C9D49E4E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066923" y="1930400"/>
              <a:ext cx="73778" cy="73418"/>
            </a:xfrm>
            <a:custGeom>
              <a:avLst/>
              <a:gdLst/>
              <a:ahLst/>
              <a:cxnLst/>
              <a:rect l="0" t="0" r="0" b="0"/>
              <a:pathLst>
                <a:path w="73778" h="73418">
                  <a:moveTo>
                    <a:pt x="73777" y="0"/>
                  </a:moveTo>
                  <a:lnTo>
                    <a:pt x="73777" y="0"/>
                  </a:lnTo>
                  <a:lnTo>
                    <a:pt x="73777" y="8838"/>
                  </a:lnTo>
                  <a:lnTo>
                    <a:pt x="49391" y="51913"/>
                  </a:lnTo>
                  <a:lnTo>
                    <a:pt x="34096" y="66809"/>
                  </a:lnTo>
                  <a:lnTo>
                    <a:pt x="24155" y="72026"/>
                  </a:lnTo>
                  <a:lnTo>
                    <a:pt x="19529" y="73417"/>
                  </a:lnTo>
                  <a:lnTo>
                    <a:pt x="10626" y="73082"/>
                  </a:lnTo>
                  <a:lnTo>
                    <a:pt x="3377" y="70581"/>
                  </a:lnTo>
                  <a:lnTo>
                    <a:pt x="1443" y="68926"/>
                  </a:lnTo>
                  <a:lnTo>
                    <a:pt x="154" y="67117"/>
                  </a:lnTo>
                  <a:lnTo>
                    <a:pt x="0" y="64500"/>
                  </a:lnTo>
                  <a:lnTo>
                    <a:pt x="1711" y="57830"/>
                  </a:lnTo>
                  <a:lnTo>
                    <a:pt x="3155" y="55486"/>
                  </a:lnTo>
                  <a:lnTo>
                    <a:pt x="4824" y="53924"/>
                  </a:lnTo>
                  <a:lnTo>
                    <a:pt x="6642" y="52883"/>
                  </a:lnTo>
                  <a:lnTo>
                    <a:pt x="19313" y="51417"/>
                  </a:lnTo>
                  <a:lnTo>
                    <a:pt x="41852" y="55992"/>
                  </a:lnTo>
                  <a:lnTo>
                    <a:pt x="7377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085">
              <a:extLst>
                <a:ext uri="{FF2B5EF4-FFF2-40B4-BE49-F238E27FC236}">
                  <a16:creationId xmlns:a16="http://schemas.microsoft.com/office/drawing/2014/main" xmlns="" id="{C69264EB-DF97-4B64-8FA1-A70C8B94EA5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937500" y="1847927"/>
              <a:ext cx="133351" cy="113566"/>
            </a:xfrm>
            <a:custGeom>
              <a:avLst/>
              <a:gdLst/>
              <a:ahLst/>
              <a:cxnLst/>
              <a:rect l="0" t="0" r="0" b="0"/>
              <a:pathLst>
                <a:path w="133351" h="113566">
                  <a:moveTo>
                    <a:pt x="0" y="6273"/>
                  </a:moveTo>
                  <a:lnTo>
                    <a:pt x="0" y="6273"/>
                  </a:lnTo>
                  <a:lnTo>
                    <a:pt x="16621" y="1909"/>
                  </a:lnTo>
                  <a:lnTo>
                    <a:pt x="54292" y="315"/>
                  </a:lnTo>
                  <a:lnTo>
                    <a:pt x="95546" y="0"/>
                  </a:lnTo>
                  <a:lnTo>
                    <a:pt x="115485" y="3317"/>
                  </a:lnTo>
                  <a:lnTo>
                    <a:pt x="123765" y="8722"/>
                  </a:lnTo>
                  <a:lnTo>
                    <a:pt x="126959" y="12139"/>
                  </a:lnTo>
                  <a:lnTo>
                    <a:pt x="127677" y="16534"/>
                  </a:lnTo>
                  <a:lnTo>
                    <a:pt x="124713" y="27061"/>
                  </a:lnTo>
                  <a:lnTo>
                    <a:pt x="105539" y="55430"/>
                  </a:lnTo>
                  <a:lnTo>
                    <a:pt x="59833" y="101067"/>
                  </a:lnTo>
                  <a:lnTo>
                    <a:pt x="54814" y="106729"/>
                  </a:lnTo>
                  <a:lnTo>
                    <a:pt x="53476" y="109227"/>
                  </a:lnTo>
                  <a:lnTo>
                    <a:pt x="53995" y="110892"/>
                  </a:lnTo>
                  <a:lnTo>
                    <a:pt x="55752" y="112003"/>
                  </a:lnTo>
                  <a:lnTo>
                    <a:pt x="66849" y="113565"/>
                  </a:lnTo>
                  <a:lnTo>
                    <a:pt x="108801" y="112284"/>
                  </a:lnTo>
                  <a:lnTo>
                    <a:pt x="133350" y="10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86">
              <a:extLst>
                <a:ext uri="{FF2B5EF4-FFF2-40B4-BE49-F238E27FC236}">
                  <a16:creationId xmlns:a16="http://schemas.microsoft.com/office/drawing/2014/main" xmlns="" id="{1957F7C8-49A9-4C6F-A225-31F7D9FAEE4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899398" y="1936750"/>
              <a:ext cx="6353" cy="133351"/>
            </a:xfrm>
            <a:custGeom>
              <a:avLst/>
              <a:gdLst/>
              <a:ahLst/>
              <a:cxnLst/>
              <a:rect l="0" t="0" r="0" b="0"/>
              <a:pathLst>
                <a:path w="6353" h="133351">
                  <a:moveTo>
                    <a:pt x="2" y="0"/>
                  </a:moveTo>
                  <a:lnTo>
                    <a:pt x="2" y="0"/>
                  </a:lnTo>
                  <a:lnTo>
                    <a:pt x="0" y="45779"/>
                  </a:lnTo>
                  <a:lnTo>
                    <a:pt x="0" y="90617"/>
                  </a:lnTo>
                  <a:lnTo>
                    <a:pt x="1883" y="117853"/>
                  </a:lnTo>
                  <a:lnTo>
                    <a:pt x="635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87">
              <a:extLst>
                <a:ext uri="{FF2B5EF4-FFF2-40B4-BE49-F238E27FC236}">
                  <a16:creationId xmlns:a16="http://schemas.microsoft.com/office/drawing/2014/main" xmlns="" id="{AA0AD9F9-7B11-4851-92D5-58EBA5BA8FC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829812" y="1993900"/>
              <a:ext cx="133089" cy="11818"/>
            </a:xfrm>
            <a:custGeom>
              <a:avLst/>
              <a:gdLst/>
              <a:ahLst/>
              <a:cxnLst/>
              <a:rect l="0" t="0" r="0" b="0"/>
              <a:pathLst>
                <a:path w="133089" h="11818">
                  <a:moveTo>
                    <a:pt x="6088" y="6350"/>
                  </a:moveTo>
                  <a:lnTo>
                    <a:pt x="6088" y="6350"/>
                  </a:lnTo>
                  <a:lnTo>
                    <a:pt x="620" y="11817"/>
                  </a:lnTo>
                  <a:lnTo>
                    <a:pt x="326" y="11406"/>
                  </a:lnTo>
                  <a:lnTo>
                    <a:pt x="0" y="9067"/>
                  </a:lnTo>
                  <a:lnTo>
                    <a:pt x="1324" y="8162"/>
                  </a:lnTo>
                  <a:lnTo>
                    <a:pt x="40988" y="2145"/>
                  </a:lnTo>
                  <a:lnTo>
                    <a:pt x="82492" y="424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88">
              <a:extLst>
                <a:ext uri="{FF2B5EF4-FFF2-40B4-BE49-F238E27FC236}">
                  <a16:creationId xmlns:a16="http://schemas.microsoft.com/office/drawing/2014/main" xmlns="" id="{027894B6-5D49-41C5-BD20-35B5A9735CC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150100" y="2051050"/>
              <a:ext cx="571501" cy="50801"/>
            </a:xfrm>
            <a:custGeom>
              <a:avLst/>
              <a:gdLst/>
              <a:ahLst/>
              <a:cxnLst/>
              <a:rect l="0" t="0" r="0" b="0"/>
              <a:pathLst>
                <a:path w="571501" h="50801">
                  <a:moveTo>
                    <a:pt x="0" y="50800"/>
                  </a:moveTo>
                  <a:lnTo>
                    <a:pt x="0" y="50800"/>
                  </a:lnTo>
                  <a:lnTo>
                    <a:pt x="43945" y="50800"/>
                  </a:lnTo>
                  <a:lnTo>
                    <a:pt x="83736" y="49389"/>
                  </a:lnTo>
                  <a:lnTo>
                    <a:pt x="110152" y="47037"/>
                  </a:lnTo>
                  <a:lnTo>
                    <a:pt x="139051" y="44058"/>
                  </a:lnTo>
                  <a:lnTo>
                    <a:pt x="174545" y="40661"/>
                  </a:lnTo>
                  <a:lnTo>
                    <a:pt x="214435" y="36985"/>
                  </a:lnTo>
                  <a:lnTo>
                    <a:pt x="257257" y="33123"/>
                  </a:lnTo>
                  <a:lnTo>
                    <a:pt x="299916" y="29138"/>
                  </a:lnTo>
                  <a:lnTo>
                    <a:pt x="342466" y="25069"/>
                  </a:lnTo>
                  <a:lnTo>
                    <a:pt x="384944" y="20946"/>
                  </a:lnTo>
                  <a:lnTo>
                    <a:pt x="421729" y="16786"/>
                  </a:lnTo>
                  <a:lnTo>
                    <a:pt x="454721" y="12602"/>
                  </a:lnTo>
                  <a:lnTo>
                    <a:pt x="485180" y="8401"/>
                  </a:lnTo>
                  <a:lnTo>
                    <a:pt x="526550" y="3734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89">
              <a:extLst>
                <a:ext uri="{FF2B5EF4-FFF2-40B4-BE49-F238E27FC236}">
                  <a16:creationId xmlns:a16="http://schemas.microsoft.com/office/drawing/2014/main" xmlns="" id="{88CE41A3-06DA-43E1-8EE7-496867C36D6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64126" y="2180742"/>
              <a:ext cx="59406" cy="105259"/>
            </a:xfrm>
            <a:custGeom>
              <a:avLst/>
              <a:gdLst/>
              <a:ahLst/>
              <a:cxnLst/>
              <a:rect l="0" t="0" r="0" b="0"/>
              <a:pathLst>
                <a:path w="59406" h="105259">
                  <a:moveTo>
                    <a:pt x="59024" y="3658"/>
                  </a:moveTo>
                  <a:lnTo>
                    <a:pt x="59024" y="3658"/>
                  </a:lnTo>
                  <a:lnTo>
                    <a:pt x="35793" y="0"/>
                  </a:lnTo>
                  <a:lnTo>
                    <a:pt x="24945" y="1562"/>
                  </a:lnTo>
                  <a:lnTo>
                    <a:pt x="10905" y="9779"/>
                  </a:lnTo>
                  <a:lnTo>
                    <a:pt x="1178" y="21151"/>
                  </a:lnTo>
                  <a:lnTo>
                    <a:pt x="0" y="25198"/>
                  </a:lnTo>
                  <a:lnTo>
                    <a:pt x="570" y="33457"/>
                  </a:lnTo>
                  <a:lnTo>
                    <a:pt x="5058" y="41832"/>
                  </a:lnTo>
                  <a:lnTo>
                    <a:pt x="8229" y="46040"/>
                  </a:lnTo>
                  <a:lnTo>
                    <a:pt x="19280" y="52598"/>
                  </a:lnTo>
                  <a:lnTo>
                    <a:pt x="51046" y="65502"/>
                  </a:lnTo>
                  <a:lnTo>
                    <a:pt x="58536" y="72537"/>
                  </a:lnTo>
                  <a:lnTo>
                    <a:pt x="59405" y="76388"/>
                  </a:lnTo>
                  <a:lnTo>
                    <a:pt x="58572" y="80367"/>
                  </a:lnTo>
                  <a:lnTo>
                    <a:pt x="56604" y="84431"/>
                  </a:lnTo>
                  <a:lnTo>
                    <a:pt x="40355" y="96892"/>
                  </a:lnTo>
                  <a:lnTo>
                    <a:pt x="8224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90">
              <a:extLst>
                <a:ext uri="{FF2B5EF4-FFF2-40B4-BE49-F238E27FC236}">
                  <a16:creationId xmlns:a16="http://schemas.microsoft.com/office/drawing/2014/main" xmlns="" id="{ABA618CD-EB20-4B71-8A51-C52CA7246A7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39532" y="2174787"/>
              <a:ext cx="136019" cy="95893"/>
            </a:xfrm>
            <a:custGeom>
              <a:avLst/>
              <a:gdLst/>
              <a:ahLst/>
              <a:cxnLst/>
              <a:rect l="0" t="0" r="0" b="0"/>
              <a:pathLst>
                <a:path w="136019" h="95893">
                  <a:moveTo>
                    <a:pt x="47118" y="41363"/>
                  </a:moveTo>
                  <a:lnTo>
                    <a:pt x="47118" y="41363"/>
                  </a:lnTo>
                  <a:lnTo>
                    <a:pt x="50488" y="41363"/>
                  </a:lnTo>
                  <a:lnTo>
                    <a:pt x="54025" y="39481"/>
                  </a:lnTo>
                  <a:lnTo>
                    <a:pt x="57949" y="35588"/>
                  </a:lnTo>
                  <a:lnTo>
                    <a:pt x="74644" y="7333"/>
                  </a:lnTo>
                  <a:lnTo>
                    <a:pt x="75347" y="3860"/>
                  </a:lnTo>
                  <a:lnTo>
                    <a:pt x="75109" y="1544"/>
                  </a:lnTo>
                  <a:lnTo>
                    <a:pt x="74246" y="0"/>
                  </a:lnTo>
                  <a:lnTo>
                    <a:pt x="65760" y="167"/>
                  </a:lnTo>
                  <a:lnTo>
                    <a:pt x="44058" y="6022"/>
                  </a:lnTo>
                  <a:lnTo>
                    <a:pt x="8749" y="41280"/>
                  </a:lnTo>
                  <a:lnTo>
                    <a:pt x="1843" y="55908"/>
                  </a:lnTo>
                  <a:lnTo>
                    <a:pt x="0" y="63760"/>
                  </a:lnTo>
                  <a:lnTo>
                    <a:pt x="184" y="70405"/>
                  </a:lnTo>
                  <a:lnTo>
                    <a:pt x="4151" y="81552"/>
                  </a:lnTo>
                  <a:lnTo>
                    <a:pt x="16263" y="89328"/>
                  </a:lnTo>
                  <a:lnTo>
                    <a:pt x="42915" y="95792"/>
                  </a:lnTo>
                  <a:lnTo>
                    <a:pt x="63594" y="95892"/>
                  </a:lnTo>
                  <a:lnTo>
                    <a:pt x="107600" y="86341"/>
                  </a:lnTo>
                  <a:lnTo>
                    <a:pt x="136018" y="7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091">
              <a:extLst>
                <a:ext uri="{FF2B5EF4-FFF2-40B4-BE49-F238E27FC236}">
                  <a16:creationId xmlns:a16="http://schemas.microsoft.com/office/drawing/2014/main" xmlns="" id="{607B1F21-828B-4E05-8A4E-F2A06001374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666709" y="1916077"/>
              <a:ext cx="67592" cy="104389"/>
            </a:xfrm>
            <a:custGeom>
              <a:avLst/>
              <a:gdLst/>
              <a:ahLst/>
              <a:cxnLst/>
              <a:rect l="0" t="0" r="0" b="0"/>
              <a:pathLst>
                <a:path w="67592" h="104389">
                  <a:moveTo>
                    <a:pt x="67591" y="27023"/>
                  </a:moveTo>
                  <a:lnTo>
                    <a:pt x="67591" y="27023"/>
                  </a:lnTo>
                  <a:lnTo>
                    <a:pt x="67591" y="21556"/>
                  </a:lnTo>
                  <a:lnTo>
                    <a:pt x="60849" y="24306"/>
                  </a:lnTo>
                  <a:lnTo>
                    <a:pt x="58864" y="27328"/>
                  </a:lnTo>
                  <a:lnTo>
                    <a:pt x="48759" y="59357"/>
                  </a:lnTo>
                  <a:lnTo>
                    <a:pt x="16061" y="102854"/>
                  </a:lnTo>
                  <a:lnTo>
                    <a:pt x="12776" y="104388"/>
                  </a:lnTo>
                  <a:lnTo>
                    <a:pt x="5365" y="104211"/>
                  </a:lnTo>
                  <a:lnTo>
                    <a:pt x="2823" y="101765"/>
                  </a:lnTo>
                  <a:lnTo>
                    <a:pt x="0" y="93403"/>
                  </a:lnTo>
                  <a:lnTo>
                    <a:pt x="1781" y="76795"/>
                  </a:lnTo>
                  <a:lnTo>
                    <a:pt x="10148" y="58468"/>
                  </a:lnTo>
                  <a:lnTo>
                    <a:pt x="52296" y="11724"/>
                  </a:lnTo>
                  <a:lnTo>
                    <a:pt x="62845" y="247"/>
                  </a:lnTo>
                  <a:lnTo>
                    <a:pt x="64427" y="0"/>
                  </a:lnTo>
                  <a:lnTo>
                    <a:pt x="65481" y="1247"/>
                  </a:lnTo>
                  <a:lnTo>
                    <a:pt x="66654" y="7806"/>
                  </a:lnTo>
                  <a:lnTo>
                    <a:pt x="65903" y="28071"/>
                  </a:lnTo>
                  <a:lnTo>
                    <a:pt x="55603" y="66166"/>
                  </a:lnTo>
                  <a:lnTo>
                    <a:pt x="48541" y="96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092">
              <a:extLst>
                <a:ext uri="{FF2B5EF4-FFF2-40B4-BE49-F238E27FC236}">
                  <a16:creationId xmlns:a16="http://schemas.microsoft.com/office/drawing/2014/main" xmlns="" id="{57FB4295-5630-439B-B3F7-459EFBAD3FE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664450" y="19558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0"/>
                  </a:moveTo>
                  <a:lnTo>
                    <a:pt x="0" y="0"/>
                  </a:lnTo>
                  <a:lnTo>
                    <a:pt x="44845" y="22076"/>
                  </a:lnTo>
                  <a:lnTo>
                    <a:pt x="762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093">
              <a:extLst>
                <a:ext uri="{FF2B5EF4-FFF2-40B4-BE49-F238E27FC236}">
                  <a16:creationId xmlns:a16="http://schemas.microsoft.com/office/drawing/2014/main" xmlns="" id="{B8025444-319D-46A5-AF8D-3C38A0BFDB0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557540" y="1759093"/>
              <a:ext cx="157711" cy="191178"/>
            </a:xfrm>
            <a:custGeom>
              <a:avLst/>
              <a:gdLst/>
              <a:ahLst/>
              <a:cxnLst/>
              <a:rect l="0" t="0" r="0" b="0"/>
              <a:pathLst>
                <a:path w="157711" h="191178">
                  <a:moveTo>
                    <a:pt x="68810" y="50657"/>
                  </a:moveTo>
                  <a:lnTo>
                    <a:pt x="68810" y="50657"/>
                  </a:lnTo>
                  <a:lnTo>
                    <a:pt x="68810" y="29642"/>
                  </a:lnTo>
                  <a:lnTo>
                    <a:pt x="68105" y="28180"/>
                  </a:lnTo>
                  <a:lnTo>
                    <a:pt x="66928" y="27206"/>
                  </a:lnTo>
                  <a:lnTo>
                    <a:pt x="65439" y="26556"/>
                  </a:lnTo>
                  <a:lnTo>
                    <a:pt x="63741" y="26829"/>
                  </a:lnTo>
                  <a:lnTo>
                    <a:pt x="43770" y="40951"/>
                  </a:lnTo>
                  <a:lnTo>
                    <a:pt x="10809" y="88529"/>
                  </a:lnTo>
                  <a:lnTo>
                    <a:pt x="2471" y="122321"/>
                  </a:lnTo>
                  <a:lnTo>
                    <a:pt x="0" y="152403"/>
                  </a:lnTo>
                  <a:lnTo>
                    <a:pt x="3185" y="168549"/>
                  </a:lnTo>
                  <a:lnTo>
                    <a:pt x="13357" y="189420"/>
                  </a:lnTo>
                  <a:lnTo>
                    <a:pt x="17730" y="191144"/>
                  </a:lnTo>
                  <a:lnTo>
                    <a:pt x="30115" y="191177"/>
                  </a:lnTo>
                  <a:lnTo>
                    <a:pt x="49583" y="187229"/>
                  </a:lnTo>
                  <a:lnTo>
                    <a:pt x="72128" y="171478"/>
                  </a:lnTo>
                  <a:lnTo>
                    <a:pt x="96682" y="145566"/>
                  </a:lnTo>
                  <a:lnTo>
                    <a:pt x="111719" y="115545"/>
                  </a:lnTo>
                  <a:lnTo>
                    <a:pt x="122415" y="69433"/>
                  </a:lnTo>
                  <a:lnTo>
                    <a:pt x="123378" y="29384"/>
                  </a:lnTo>
                  <a:lnTo>
                    <a:pt x="119874" y="15097"/>
                  </a:lnTo>
                  <a:lnTo>
                    <a:pt x="113613" y="4043"/>
                  </a:lnTo>
                  <a:lnTo>
                    <a:pt x="108556" y="1237"/>
                  </a:lnTo>
                  <a:lnTo>
                    <a:pt x="95411" y="0"/>
                  </a:lnTo>
                  <a:lnTo>
                    <a:pt x="80163" y="5565"/>
                  </a:lnTo>
                  <a:lnTo>
                    <a:pt x="50748" y="26384"/>
                  </a:lnTo>
                  <a:lnTo>
                    <a:pt x="46891" y="32359"/>
                  </a:lnTo>
                  <a:lnTo>
                    <a:pt x="44486" y="44641"/>
                  </a:lnTo>
                  <a:lnTo>
                    <a:pt x="47100" y="60085"/>
                  </a:lnTo>
                  <a:lnTo>
                    <a:pt x="56104" y="69193"/>
                  </a:lnTo>
                  <a:lnTo>
                    <a:pt x="62455" y="73598"/>
                  </a:lnTo>
                  <a:lnTo>
                    <a:pt x="106143" y="83128"/>
                  </a:lnTo>
                  <a:lnTo>
                    <a:pt x="157710" y="8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094">
              <a:extLst>
                <a:ext uri="{FF2B5EF4-FFF2-40B4-BE49-F238E27FC236}">
                  <a16:creationId xmlns:a16="http://schemas.microsoft.com/office/drawing/2014/main" xmlns="" id="{1808E28B-AD7C-46BF-B41F-61614F2E0FF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423150" y="18478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51312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095">
              <a:extLst>
                <a:ext uri="{FF2B5EF4-FFF2-40B4-BE49-F238E27FC236}">
                  <a16:creationId xmlns:a16="http://schemas.microsoft.com/office/drawing/2014/main" xmlns="" id="{6EDC90DA-9338-4C2A-BA7E-53DB938AAA9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264840" y="1936828"/>
              <a:ext cx="54709" cy="60833"/>
            </a:xfrm>
            <a:custGeom>
              <a:avLst/>
              <a:gdLst/>
              <a:ahLst/>
              <a:cxnLst/>
              <a:rect l="0" t="0" r="0" b="0"/>
              <a:pathLst>
                <a:path w="54709" h="60833">
                  <a:moveTo>
                    <a:pt x="31310" y="6272"/>
                  </a:moveTo>
                  <a:lnTo>
                    <a:pt x="31310" y="6272"/>
                  </a:lnTo>
                  <a:lnTo>
                    <a:pt x="31310" y="2901"/>
                  </a:lnTo>
                  <a:lnTo>
                    <a:pt x="30605" y="1908"/>
                  </a:lnTo>
                  <a:lnTo>
                    <a:pt x="29429" y="1246"/>
                  </a:lnTo>
                  <a:lnTo>
                    <a:pt x="24843" y="96"/>
                  </a:lnTo>
                  <a:lnTo>
                    <a:pt x="21850" y="0"/>
                  </a:lnTo>
                  <a:lnTo>
                    <a:pt x="12828" y="10058"/>
                  </a:lnTo>
                  <a:lnTo>
                    <a:pt x="4588" y="26444"/>
                  </a:lnTo>
                  <a:lnTo>
                    <a:pt x="554" y="45874"/>
                  </a:lnTo>
                  <a:lnTo>
                    <a:pt x="0" y="54682"/>
                  </a:lnTo>
                  <a:lnTo>
                    <a:pt x="1265" y="57595"/>
                  </a:lnTo>
                  <a:lnTo>
                    <a:pt x="3519" y="59538"/>
                  </a:lnTo>
                  <a:lnTo>
                    <a:pt x="6432" y="60832"/>
                  </a:lnTo>
                  <a:lnTo>
                    <a:pt x="15314" y="60389"/>
                  </a:lnTo>
                  <a:lnTo>
                    <a:pt x="26317" y="57135"/>
                  </a:lnTo>
                  <a:lnTo>
                    <a:pt x="43001" y="47369"/>
                  </a:lnTo>
                  <a:lnTo>
                    <a:pt x="50146" y="39590"/>
                  </a:lnTo>
                  <a:lnTo>
                    <a:pt x="53792" y="29546"/>
                  </a:lnTo>
                  <a:lnTo>
                    <a:pt x="54708" y="19438"/>
                  </a:lnTo>
                  <a:lnTo>
                    <a:pt x="52763" y="12594"/>
                  </a:lnTo>
                  <a:lnTo>
                    <a:pt x="51256" y="10487"/>
                  </a:lnTo>
                  <a:lnTo>
                    <a:pt x="4401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96">
              <a:extLst>
                <a:ext uri="{FF2B5EF4-FFF2-40B4-BE49-F238E27FC236}">
                  <a16:creationId xmlns:a16="http://schemas.microsoft.com/office/drawing/2014/main" xmlns="" id="{9D6FECC8-84F8-4259-945F-D8D3B42F6BE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08823" y="1740184"/>
              <a:ext cx="174628" cy="200369"/>
            </a:xfrm>
            <a:custGeom>
              <a:avLst/>
              <a:gdLst/>
              <a:ahLst/>
              <a:cxnLst/>
              <a:rect l="0" t="0" r="0" b="0"/>
              <a:pathLst>
                <a:path w="174628" h="200369">
                  <a:moveTo>
                    <a:pt x="73027" y="12416"/>
                  </a:moveTo>
                  <a:lnTo>
                    <a:pt x="73027" y="12416"/>
                  </a:lnTo>
                  <a:lnTo>
                    <a:pt x="73027" y="676"/>
                  </a:lnTo>
                  <a:lnTo>
                    <a:pt x="66285" y="0"/>
                  </a:lnTo>
                  <a:lnTo>
                    <a:pt x="61094" y="1724"/>
                  </a:lnTo>
                  <a:lnTo>
                    <a:pt x="45269" y="11950"/>
                  </a:lnTo>
                  <a:lnTo>
                    <a:pt x="21760" y="43473"/>
                  </a:lnTo>
                  <a:lnTo>
                    <a:pt x="5156" y="76886"/>
                  </a:lnTo>
                  <a:lnTo>
                    <a:pt x="0" y="109443"/>
                  </a:lnTo>
                  <a:lnTo>
                    <a:pt x="4222" y="150167"/>
                  </a:lnTo>
                  <a:lnTo>
                    <a:pt x="9286" y="166772"/>
                  </a:lnTo>
                  <a:lnTo>
                    <a:pt x="32360" y="193592"/>
                  </a:lnTo>
                  <a:lnTo>
                    <a:pt x="44840" y="198772"/>
                  </a:lnTo>
                  <a:lnTo>
                    <a:pt x="59088" y="200368"/>
                  </a:lnTo>
                  <a:lnTo>
                    <a:pt x="72476" y="198726"/>
                  </a:lnTo>
                  <a:lnTo>
                    <a:pt x="98656" y="187093"/>
                  </a:lnTo>
                  <a:lnTo>
                    <a:pt x="128262" y="159835"/>
                  </a:lnTo>
                  <a:lnTo>
                    <a:pt x="143093" y="138411"/>
                  </a:lnTo>
                  <a:lnTo>
                    <a:pt x="149558" y="120154"/>
                  </a:lnTo>
                  <a:lnTo>
                    <a:pt x="150422" y="90043"/>
                  </a:lnTo>
                  <a:lnTo>
                    <a:pt x="142838" y="58778"/>
                  </a:lnTo>
                  <a:lnTo>
                    <a:pt x="128284" y="33914"/>
                  </a:lnTo>
                  <a:lnTo>
                    <a:pt x="114755" y="23617"/>
                  </a:lnTo>
                  <a:lnTo>
                    <a:pt x="93151" y="15735"/>
                  </a:lnTo>
                  <a:lnTo>
                    <a:pt x="86443" y="14628"/>
                  </a:lnTo>
                  <a:lnTo>
                    <a:pt x="73346" y="17162"/>
                  </a:lnTo>
                  <a:lnTo>
                    <a:pt x="61879" y="22992"/>
                  </a:lnTo>
                  <a:lnTo>
                    <a:pt x="54431" y="30287"/>
                  </a:lnTo>
                  <a:lnTo>
                    <a:pt x="50651" y="38232"/>
                  </a:lnTo>
                  <a:lnTo>
                    <a:pt x="49642" y="42327"/>
                  </a:lnTo>
                  <a:lnTo>
                    <a:pt x="50382" y="46468"/>
                  </a:lnTo>
                  <a:lnTo>
                    <a:pt x="54966" y="54832"/>
                  </a:lnTo>
                  <a:lnTo>
                    <a:pt x="68851" y="67474"/>
                  </a:lnTo>
                  <a:lnTo>
                    <a:pt x="86370" y="76785"/>
                  </a:lnTo>
                  <a:lnTo>
                    <a:pt x="126351" y="83426"/>
                  </a:lnTo>
                  <a:lnTo>
                    <a:pt x="174627" y="8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097">
              <a:extLst>
                <a:ext uri="{FF2B5EF4-FFF2-40B4-BE49-F238E27FC236}">
                  <a16:creationId xmlns:a16="http://schemas.microsoft.com/office/drawing/2014/main" xmlns="" id="{9F3F9939-E398-4066-990E-11058251A41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191500" y="1701800"/>
              <a:ext cx="258973" cy="730251"/>
            </a:xfrm>
            <a:custGeom>
              <a:avLst/>
              <a:gdLst/>
              <a:ahLst/>
              <a:cxnLst/>
              <a:rect l="0" t="0" r="0" b="0"/>
              <a:pathLst>
                <a:path w="258973" h="730251">
                  <a:moveTo>
                    <a:pt x="139700" y="0"/>
                  </a:moveTo>
                  <a:lnTo>
                    <a:pt x="139700" y="0"/>
                  </a:lnTo>
                  <a:lnTo>
                    <a:pt x="170796" y="38282"/>
                  </a:lnTo>
                  <a:lnTo>
                    <a:pt x="192422" y="79468"/>
                  </a:lnTo>
                  <a:lnTo>
                    <a:pt x="213227" y="118339"/>
                  </a:lnTo>
                  <a:lnTo>
                    <a:pt x="232821" y="159604"/>
                  </a:lnTo>
                  <a:lnTo>
                    <a:pt x="248820" y="202874"/>
                  </a:lnTo>
                  <a:lnTo>
                    <a:pt x="258283" y="250327"/>
                  </a:lnTo>
                  <a:lnTo>
                    <a:pt x="258972" y="276246"/>
                  </a:lnTo>
                  <a:lnTo>
                    <a:pt x="257315" y="303403"/>
                  </a:lnTo>
                  <a:lnTo>
                    <a:pt x="254093" y="331385"/>
                  </a:lnTo>
                  <a:lnTo>
                    <a:pt x="247712" y="359918"/>
                  </a:lnTo>
                  <a:lnTo>
                    <a:pt x="239225" y="388817"/>
                  </a:lnTo>
                  <a:lnTo>
                    <a:pt x="229333" y="417962"/>
                  </a:lnTo>
                  <a:lnTo>
                    <a:pt x="219210" y="445152"/>
                  </a:lnTo>
                  <a:lnTo>
                    <a:pt x="208935" y="471040"/>
                  </a:lnTo>
                  <a:lnTo>
                    <a:pt x="198556" y="496060"/>
                  </a:lnTo>
                  <a:lnTo>
                    <a:pt x="185993" y="520501"/>
                  </a:lnTo>
                  <a:lnTo>
                    <a:pt x="171973" y="544556"/>
                  </a:lnTo>
                  <a:lnTo>
                    <a:pt x="140638" y="589864"/>
                  </a:lnTo>
                  <a:lnTo>
                    <a:pt x="105545" y="628815"/>
                  </a:lnTo>
                  <a:lnTo>
                    <a:pt x="70313" y="672365"/>
                  </a:lnTo>
                  <a:lnTo>
                    <a:pt x="27059" y="711499"/>
                  </a:lnTo>
                  <a:lnTo>
                    <a:pt x="0" y="73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769">
            <a:extLst>
              <a:ext uri="{FF2B5EF4-FFF2-40B4-BE49-F238E27FC236}">
                <a16:creationId xmlns:a16="http://schemas.microsoft.com/office/drawing/2014/main" xmlns="" id="{87367440-9AF7-4928-BC23-5CF596C09323}"/>
              </a:ext>
            </a:extLst>
          </p:cNvPr>
          <p:cNvGrpSpPr/>
          <p:nvPr/>
        </p:nvGrpSpPr>
        <p:grpSpPr>
          <a:xfrm>
            <a:off x="5175250" y="1651078"/>
            <a:ext cx="1771651" cy="342823"/>
            <a:chOff x="5175250" y="1651078"/>
            <a:chExt cx="1771651" cy="342823"/>
          </a:xfrm>
        </p:grpSpPr>
        <p:sp>
          <p:nvSpPr>
            <p:cNvPr id="261" name="SMARTInkShape-4098">
              <a:extLst>
                <a:ext uri="{FF2B5EF4-FFF2-40B4-BE49-F238E27FC236}">
                  <a16:creationId xmlns:a16="http://schemas.microsoft.com/office/drawing/2014/main" xmlns="" id="{0F032394-D2BE-4136-B5D5-E393E88E2BA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59400" y="1651078"/>
              <a:ext cx="166752" cy="163990"/>
            </a:xfrm>
            <a:custGeom>
              <a:avLst/>
              <a:gdLst/>
              <a:ahLst/>
              <a:cxnLst/>
              <a:rect l="0" t="0" r="0" b="0"/>
              <a:pathLst>
                <a:path w="166752" h="163990">
                  <a:moveTo>
                    <a:pt x="0" y="12622"/>
                  </a:moveTo>
                  <a:lnTo>
                    <a:pt x="0" y="12622"/>
                  </a:lnTo>
                  <a:lnTo>
                    <a:pt x="0" y="6533"/>
                  </a:lnTo>
                  <a:lnTo>
                    <a:pt x="10139" y="5618"/>
                  </a:lnTo>
                  <a:lnTo>
                    <a:pt x="24484" y="1923"/>
                  </a:lnTo>
                  <a:lnTo>
                    <a:pt x="63946" y="317"/>
                  </a:lnTo>
                  <a:lnTo>
                    <a:pt x="105921" y="0"/>
                  </a:lnTo>
                  <a:lnTo>
                    <a:pt x="148091" y="4958"/>
                  </a:lnTo>
                  <a:lnTo>
                    <a:pt x="158246" y="6394"/>
                  </a:lnTo>
                  <a:lnTo>
                    <a:pt x="165112" y="9383"/>
                  </a:lnTo>
                  <a:lnTo>
                    <a:pt x="166519" y="11169"/>
                  </a:lnTo>
                  <a:lnTo>
                    <a:pt x="166751" y="13064"/>
                  </a:lnTo>
                  <a:lnTo>
                    <a:pt x="164423" y="18463"/>
                  </a:lnTo>
                  <a:lnTo>
                    <a:pt x="158684" y="27918"/>
                  </a:lnTo>
                  <a:lnTo>
                    <a:pt x="117598" y="61554"/>
                  </a:lnTo>
                  <a:lnTo>
                    <a:pt x="78707" y="88453"/>
                  </a:lnTo>
                  <a:lnTo>
                    <a:pt x="36635" y="114149"/>
                  </a:lnTo>
                  <a:lnTo>
                    <a:pt x="17910" y="131369"/>
                  </a:lnTo>
                  <a:lnTo>
                    <a:pt x="11488" y="140893"/>
                  </a:lnTo>
                  <a:lnTo>
                    <a:pt x="8633" y="149830"/>
                  </a:lnTo>
                  <a:lnTo>
                    <a:pt x="9283" y="153482"/>
                  </a:lnTo>
                  <a:lnTo>
                    <a:pt x="11128" y="156623"/>
                  </a:lnTo>
                  <a:lnTo>
                    <a:pt x="13769" y="159423"/>
                  </a:lnTo>
                  <a:lnTo>
                    <a:pt x="26111" y="162533"/>
                  </a:lnTo>
                  <a:lnTo>
                    <a:pt x="72896" y="163989"/>
                  </a:lnTo>
                  <a:lnTo>
                    <a:pt x="118264" y="159511"/>
                  </a:lnTo>
                  <a:lnTo>
                    <a:pt x="165100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99">
              <a:extLst>
                <a:ext uri="{FF2B5EF4-FFF2-40B4-BE49-F238E27FC236}">
                  <a16:creationId xmlns:a16="http://schemas.microsoft.com/office/drawing/2014/main" xmlns="" id="{F8BB0023-2382-4C84-AF3D-4E417C628DE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175250" y="1841500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8952" y="11817"/>
                  </a:lnTo>
                  <a:lnTo>
                    <a:pt x="66484" y="7558"/>
                  </a:lnTo>
                  <a:lnTo>
                    <a:pt x="108147" y="6588"/>
                  </a:lnTo>
                  <a:lnTo>
                    <a:pt x="132710" y="569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100">
              <a:extLst>
                <a:ext uri="{FF2B5EF4-FFF2-40B4-BE49-F238E27FC236}">
                  <a16:creationId xmlns:a16="http://schemas.microsoft.com/office/drawing/2014/main" xmlns="" id="{8D07C0AC-D87C-46DD-AEA5-9822449F07F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24325" y="1742592"/>
              <a:ext cx="224090" cy="206859"/>
            </a:xfrm>
            <a:custGeom>
              <a:avLst/>
              <a:gdLst/>
              <a:ahLst/>
              <a:cxnLst/>
              <a:rect l="0" t="0" r="0" b="0"/>
              <a:pathLst>
                <a:path w="224090" h="206859">
                  <a:moveTo>
                    <a:pt x="209775" y="3658"/>
                  </a:moveTo>
                  <a:lnTo>
                    <a:pt x="209775" y="3658"/>
                  </a:lnTo>
                  <a:lnTo>
                    <a:pt x="209775" y="0"/>
                  </a:lnTo>
                  <a:lnTo>
                    <a:pt x="209775" y="1562"/>
                  </a:lnTo>
                  <a:lnTo>
                    <a:pt x="210480" y="2260"/>
                  </a:lnTo>
                  <a:lnTo>
                    <a:pt x="216118" y="3657"/>
                  </a:lnTo>
                  <a:lnTo>
                    <a:pt x="216123" y="12496"/>
                  </a:lnTo>
                  <a:lnTo>
                    <a:pt x="214243" y="16523"/>
                  </a:lnTo>
                  <a:lnTo>
                    <a:pt x="212754" y="18585"/>
                  </a:lnTo>
                  <a:lnTo>
                    <a:pt x="203916" y="24857"/>
                  </a:lnTo>
                  <a:lnTo>
                    <a:pt x="162865" y="44713"/>
                  </a:lnTo>
                  <a:lnTo>
                    <a:pt x="117253" y="60973"/>
                  </a:lnTo>
                  <a:lnTo>
                    <a:pt x="71007" y="74403"/>
                  </a:lnTo>
                  <a:lnTo>
                    <a:pt x="24763" y="92955"/>
                  </a:lnTo>
                  <a:lnTo>
                    <a:pt x="949" y="108002"/>
                  </a:lnTo>
                  <a:lnTo>
                    <a:pt x="0" y="109204"/>
                  </a:lnTo>
                  <a:lnTo>
                    <a:pt x="76" y="110005"/>
                  </a:lnTo>
                  <a:lnTo>
                    <a:pt x="3552" y="114504"/>
                  </a:lnTo>
                  <a:lnTo>
                    <a:pt x="8994" y="116423"/>
                  </a:lnTo>
                  <a:lnTo>
                    <a:pt x="15410" y="117981"/>
                  </a:lnTo>
                  <a:lnTo>
                    <a:pt x="24402" y="122120"/>
                  </a:lnTo>
                  <a:lnTo>
                    <a:pt x="41924" y="125757"/>
                  </a:lnTo>
                  <a:lnTo>
                    <a:pt x="81618" y="139017"/>
                  </a:lnTo>
                  <a:lnTo>
                    <a:pt x="124879" y="154338"/>
                  </a:lnTo>
                  <a:lnTo>
                    <a:pt x="171053" y="170953"/>
                  </a:lnTo>
                  <a:lnTo>
                    <a:pt x="215437" y="191212"/>
                  </a:lnTo>
                  <a:lnTo>
                    <a:pt x="222405" y="195906"/>
                  </a:lnTo>
                  <a:lnTo>
                    <a:pt x="223838" y="197440"/>
                  </a:lnTo>
                  <a:lnTo>
                    <a:pt x="224089" y="198463"/>
                  </a:lnTo>
                  <a:lnTo>
                    <a:pt x="223551" y="199144"/>
                  </a:lnTo>
                  <a:lnTo>
                    <a:pt x="222475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101">
              <a:extLst>
                <a:ext uri="{FF2B5EF4-FFF2-40B4-BE49-F238E27FC236}">
                  <a16:creationId xmlns:a16="http://schemas.microsoft.com/office/drawing/2014/main" xmlns="" id="{F037DC14-89FE-435A-B671-8B8B8285889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762750" y="19685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2822" y="10126"/>
                  </a:lnTo>
                  <a:lnTo>
                    <a:pt x="49099" y="16838"/>
                  </a:lnTo>
                  <a:lnTo>
                    <a:pt x="84632" y="18394"/>
                  </a:lnTo>
                  <a:lnTo>
                    <a:pt x="124011" y="18856"/>
                  </a:lnTo>
                  <a:lnTo>
                    <a:pt x="169245" y="22395"/>
                  </a:lnTo>
                  <a:lnTo>
                    <a:pt x="1841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102">
              <a:extLst>
                <a:ext uri="{FF2B5EF4-FFF2-40B4-BE49-F238E27FC236}">
                  <a16:creationId xmlns:a16="http://schemas.microsoft.com/office/drawing/2014/main" xmlns="" id="{A46DB844-A056-426A-8737-B2F72F676B2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950212" y="1963033"/>
              <a:ext cx="196589" cy="30868"/>
            </a:xfrm>
            <a:custGeom>
              <a:avLst/>
              <a:gdLst/>
              <a:ahLst/>
              <a:cxnLst/>
              <a:rect l="0" t="0" r="0" b="0"/>
              <a:pathLst>
                <a:path w="196589" h="3086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13298" y="8033"/>
                  </a:lnTo>
                  <a:lnTo>
                    <a:pt x="59998" y="13200"/>
                  </a:lnTo>
                  <a:lnTo>
                    <a:pt x="99672" y="18577"/>
                  </a:lnTo>
                  <a:lnTo>
                    <a:pt x="139650" y="22757"/>
                  </a:lnTo>
                  <a:lnTo>
                    <a:pt x="185378" y="29388"/>
                  </a:lnTo>
                  <a:lnTo>
                    <a:pt x="196588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103">
              <a:extLst>
                <a:ext uri="{FF2B5EF4-FFF2-40B4-BE49-F238E27FC236}">
                  <a16:creationId xmlns:a16="http://schemas.microsoft.com/office/drawing/2014/main" xmlns="" id="{0A3A904C-1CEC-4DF4-8BFE-D4E770CA2D1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274184" y="1682835"/>
              <a:ext cx="301414" cy="291623"/>
            </a:xfrm>
            <a:custGeom>
              <a:avLst/>
              <a:gdLst/>
              <a:ahLst/>
              <a:cxnLst/>
              <a:rect l="0" t="0" r="0" b="0"/>
              <a:pathLst>
                <a:path w="301414" h="291623">
                  <a:moveTo>
                    <a:pt x="50416" y="18965"/>
                  </a:moveTo>
                  <a:lnTo>
                    <a:pt x="50416" y="18965"/>
                  </a:lnTo>
                  <a:lnTo>
                    <a:pt x="88698" y="14601"/>
                  </a:lnTo>
                  <a:lnTo>
                    <a:pt x="127767" y="12498"/>
                  </a:lnTo>
                  <a:lnTo>
                    <a:pt x="174072" y="8425"/>
                  </a:lnTo>
                  <a:lnTo>
                    <a:pt x="217974" y="6200"/>
                  </a:lnTo>
                  <a:lnTo>
                    <a:pt x="259485" y="1365"/>
                  </a:lnTo>
                  <a:lnTo>
                    <a:pt x="280445" y="42"/>
                  </a:lnTo>
                  <a:lnTo>
                    <a:pt x="279969" y="0"/>
                  </a:lnTo>
                  <a:lnTo>
                    <a:pt x="242654" y="36280"/>
                  </a:lnTo>
                  <a:lnTo>
                    <a:pt x="212132" y="79008"/>
                  </a:lnTo>
                  <a:lnTo>
                    <a:pt x="174239" y="118027"/>
                  </a:lnTo>
                  <a:lnTo>
                    <a:pt x="137668" y="153444"/>
                  </a:lnTo>
                  <a:lnTo>
                    <a:pt x="96573" y="190044"/>
                  </a:lnTo>
                  <a:lnTo>
                    <a:pt x="58683" y="222134"/>
                  </a:lnTo>
                  <a:lnTo>
                    <a:pt x="14380" y="259425"/>
                  </a:lnTo>
                  <a:lnTo>
                    <a:pt x="6178" y="270710"/>
                  </a:lnTo>
                  <a:lnTo>
                    <a:pt x="0" y="284790"/>
                  </a:lnTo>
                  <a:lnTo>
                    <a:pt x="577" y="285081"/>
                  </a:lnTo>
                  <a:lnTo>
                    <a:pt x="43308" y="290690"/>
                  </a:lnTo>
                  <a:lnTo>
                    <a:pt x="86880" y="291622"/>
                  </a:lnTo>
                  <a:lnTo>
                    <a:pt x="125889" y="291135"/>
                  </a:lnTo>
                  <a:lnTo>
                    <a:pt x="164392" y="288566"/>
                  </a:lnTo>
                  <a:lnTo>
                    <a:pt x="202672" y="286955"/>
                  </a:lnTo>
                  <a:lnTo>
                    <a:pt x="238735" y="285533"/>
                  </a:lnTo>
                  <a:lnTo>
                    <a:pt x="279310" y="281471"/>
                  </a:lnTo>
                  <a:lnTo>
                    <a:pt x="301413" y="279504"/>
                  </a:lnTo>
                  <a:lnTo>
                    <a:pt x="291716" y="27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104">
              <a:extLst>
                <a:ext uri="{FF2B5EF4-FFF2-40B4-BE49-F238E27FC236}">
                  <a16:creationId xmlns:a16="http://schemas.microsoft.com/office/drawing/2014/main" xmlns="" id="{F59D4903-29D2-4776-9D26-647BA6FD468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730805" y="1771650"/>
              <a:ext cx="177113" cy="171451"/>
            </a:xfrm>
            <a:custGeom>
              <a:avLst/>
              <a:gdLst/>
              <a:ahLst/>
              <a:cxnLst/>
              <a:rect l="0" t="0" r="0" b="0"/>
              <a:pathLst>
                <a:path w="177113" h="171451">
                  <a:moveTo>
                    <a:pt x="171645" y="0"/>
                  </a:moveTo>
                  <a:lnTo>
                    <a:pt x="171645" y="0"/>
                  </a:lnTo>
                  <a:lnTo>
                    <a:pt x="177112" y="0"/>
                  </a:lnTo>
                  <a:lnTo>
                    <a:pt x="174363" y="3371"/>
                  </a:lnTo>
                  <a:lnTo>
                    <a:pt x="152543" y="14747"/>
                  </a:lnTo>
                  <a:lnTo>
                    <a:pt x="108605" y="33408"/>
                  </a:lnTo>
                  <a:lnTo>
                    <a:pt x="62506" y="56772"/>
                  </a:lnTo>
                  <a:lnTo>
                    <a:pt x="18896" y="80105"/>
                  </a:lnTo>
                  <a:lnTo>
                    <a:pt x="3462" y="93036"/>
                  </a:lnTo>
                  <a:lnTo>
                    <a:pt x="962" y="96596"/>
                  </a:lnTo>
                  <a:lnTo>
                    <a:pt x="0" y="99675"/>
                  </a:lnTo>
                  <a:lnTo>
                    <a:pt x="66" y="102433"/>
                  </a:lnTo>
                  <a:lnTo>
                    <a:pt x="1519" y="104978"/>
                  </a:lnTo>
                  <a:lnTo>
                    <a:pt x="6898" y="109686"/>
                  </a:lnTo>
                  <a:lnTo>
                    <a:pt x="33399" y="122822"/>
                  </a:lnTo>
                  <a:lnTo>
                    <a:pt x="67418" y="130623"/>
                  </a:lnTo>
                  <a:lnTo>
                    <a:pt x="109796" y="138108"/>
                  </a:lnTo>
                  <a:lnTo>
                    <a:pt x="156514" y="153610"/>
                  </a:lnTo>
                  <a:lnTo>
                    <a:pt x="161558" y="156735"/>
                  </a:lnTo>
                  <a:lnTo>
                    <a:pt x="164921" y="160229"/>
                  </a:lnTo>
                  <a:lnTo>
                    <a:pt x="17164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05">
              <a:extLst>
                <a:ext uri="{FF2B5EF4-FFF2-40B4-BE49-F238E27FC236}">
                  <a16:creationId xmlns:a16="http://schemas.microsoft.com/office/drawing/2014/main" xmlns="" id="{4D21A950-887F-4B79-B71A-49833493C7D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665774" y="1879600"/>
              <a:ext cx="93677" cy="63081"/>
            </a:xfrm>
            <a:custGeom>
              <a:avLst/>
              <a:gdLst/>
              <a:ahLst/>
              <a:cxnLst/>
              <a:rect l="0" t="0" r="0" b="0"/>
              <a:pathLst>
                <a:path w="93677" h="63081">
                  <a:moveTo>
                    <a:pt x="4776" y="0"/>
                  </a:moveTo>
                  <a:lnTo>
                    <a:pt x="4776" y="0"/>
                  </a:lnTo>
                  <a:lnTo>
                    <a:pt x="19081" y="0"/>
                  </a:lnTo>
                  <a:lnTo>
                    <a:pt x="23598" y="1881"/>
                  </a:lnTo>
                  <a:lnTo>
                    <a:pt x="32248" y="8838"/>
                  </a:lnTo>
                  <a:lnTo>
                    <a:pt x="32968" y="11537"/>
                  </a:lnTo>
                  <a:lnTo>
                    <a:pt x="31888" y="18298"/>
                  </a:lnTo>
                  <a:lnTo>
                    <a:pt x="27173" y="24125"/>
                  </a:lnTo>
                  <a:lnTo>
                    <a:pt x="16587" y="35135"/>
                  </a:lnTo>
                  <a:lnTo>
                    <a:pt x="787" y="56332"/>
                  </a:lnTo>
                  <a:lnTo>
                    <a:pt x="0" y="58721"/>
                  </a:lnTo>
                  <a:lnTo>
                    <a:pt x="181" y="60314"/>
                  </a:lnTo>
                  <a:lnTo>
                    <a:pt x="1007" y="61376"/>
                  </a:lnTo>
                  <a:lnTo>
                    <a:pt x="2263" y="62084"/>
                  </a:lnTo>
                  <a:lnTo>
                    <a:pt x="10773" y="63080"/>
                  </a:lnTo>
                  <a:lnTo>
                    <a:pt x="58306" y="52644"/>
                  </a:lnTo>
                  <a:lnTo>
                    <a:pt x="9367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06">
              <a:extLst>
                <a:ext uri="{FF2B5EF4-FFF2-40B4-BE49-F238E27FC236}">
                  <a16:creationId xmlns:a16="http://schemas.microsoft.com/office/drawing/2014/main" xmlns="" id="{6BFB9521-33AC-48F0-8E7A-5B6E5A2BD00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26100" y="17780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44450" y="0"/>
                  </a:moveTo>
                  <a:lnTo>
                    <a:pt x="44450" y="0"/>
                  </a:lnTo>
                  <a:lnTo>
                    <a:pt x="29702" y="41427"/>
                  </a:lnTo>
                  <a:lnTo>
                    <a:pt x="17783" y="810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07">
              <a:extLst>
                <a:ext uri="{FF2B5EF4-FFF2-40B4-BE49-F238E27FC236}">
                  <a16:creationId xmlns:a16="http://schemas.microsoft.com/office/drawing/2014/main" xmlns="" id="{7F3284CB-59C4-45E7-80D5-CCAF627DDA2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526198" y="1784350"/>
              <a:ext cx="80853" cy="95251"/>
            </a:xfrm>
            <a:custGeom>
              <a:avLst/>
              <a:gdLst/>
              <a:ahLst/>
              <a:cxnLst/>
              <a:rect l="0" t="0" r="0" b="0"/>
              <a:pathLst>
                <a:path w="80853" h="95251">
                  <a:moveTo>
                    <a:pt x="61802" y="0"/>
                  </a:moveTo>
                  <a:lnTo>
                    <a:pt x="61802" y="0"/>
                  </a:lnTo>
                  <a:lnTo>
                    <a:pt x="61802" y="21669"/>
                  </a:lnTo>
                  <a:lnTo>
                    <a:pt x="55060" y="42247"/>
                  </a:lnTo>
                  <a:lnTo>
                    <a:pt x="44125" y="59476"/>
                  </a:lnTo>
                  <a:lnTo>
                    <a:pt x="28577" y="73518"/>
                  </a:lnTo>
                  <a:lnTo>
                    <a:pt x="18578" y="78536"/>
                  </a:lnTo>
                  <a:lnTo>
                    <a:pt x="13936" y="79874"/>
                  </a:lnTo>
                  <a:lnTo>
                    <a:pt x="10135" y="79355"/>
                  </a:lnTo>
                  <a:lnTo>
                    <a:pt x="6897" y="77597"/>
                  </a:lnTo>
                  <a:lnTo>
                    <a:pt x="4032" y="75015"/>
                  </a:lnTo>
                  <a:lnTo>
                    <a:pt x="848" y="68382"/>
                  </a:lnTo>
                  <a:lnTo>
                    <a:pt x="0" y="64638"/>
                  </a:lnTo>
                  <a:lnTo>
                    <a:pt x="845" y="60731"/>
                  </a:lnTo>
                  <a:lnTo>
                    <a:pt x="5547" y="52627"/>
                  </a:lnTo>
                  <a:lnTo>
                    <a:pt x="8777" y="49901"/>
                  </a:lnTo>
                  <a:lnTo>
                    <a:pt x="16128" y="46873"/>
                  </a:lnTo>
                  <a:lnTo>
                    <a:pt x="31571" y="48539"/>
                  </a:lnTo>
                  <a:lnTo>
                    <a:pt x="46180" y="56872"/>
                  </a:lnTo>
                  <a:lnTo>
                    <a:pt x="75160" y="84069"/>
                  </a:lnTo>
                  <a:lnTo>
                    <a:pt x="8085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770">
            <a:extLst>
              <a:ext uri="{FF2B5EF4-FFF2-40B4-BE49-F238E27FC236}">
                <a16:creationId xmlns:a16="http://schemas.microsoft.com/office/drawing/2014/main" xmlns="" id="{200D436D-E79F-43A0-AAB8-8ED339A9A34B}"/>
              </a:ext>
            </a:extLst>
          </p:cNvPr>
          <p:cNvGrpSpPr/>
          <p:nvPr/>
        </p:nvGrpSpPr>
        <p:grpSpPr>
          <a:xfrm>
            <a:off x="4351404" y="1589637"/>
            <a:ext cx="614297" cy="463457"/>
            <a:chOff x="4351404" y="1589637"/>
            <a:chExt cx="614297" cy="463457"/>
          </a:xfrm>
        </p:grpSpPr>
        <p:sp>
          <p:nvSpPr>
            <p:cNvPr id="272" name="SMARTInkShape-4108">
              <a:extLst>
                <a:ext uri="{FF2B5EF4-FFF2-40B4-BE49-F238E27FC236}">
                  <a16:creationId xmlns:a16="http://schemas.microsoft.com/office/drawing/2014/main" xmlns="" id="{756CC265-3167-42C5-ACA0-23A1EA95504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893454" y="1735907"/>
              <a:ext cx="72247" cy="111944"/>
            </a:xfrm>
            <a:custGeom>
              <a:avLst/>
              <a:gdLst/>
              <a:ahLst/>
              <a:cxnLst/>
              <a:rect l="0" t="0" r="0" b="0"/>
              <a:pathLst>
                <a:path w="72247" h="111944">
                  <a:moveTo>
                    <a:pt x="72246" y="10343"/>
                  </a:moveTo>
                  <a:lnTo>
                    <a:pt x="72246" y="10343"/>
                  </a:lnTo>
                  <a:lnTo>
                    <a:pt x="63407" y="31391"/>
                  </a:lnTo>
                  <a:lnTo>
                    <a:pt x="58192" y="55188"/>
                  </a:lnTo>
                  <a:lnTo>
                    <a:pt x="36502" y="83224"/>
                  </a:lnTo>
                  <a:lnTo>
                    <a:pt x="26021" y="88596"/>
                  </a:lnTo>
                  <a:lnTo>
                    <a:pt x="20262" y="90028"/>
                  </a:lnTo>
                  <a:lnTo>
                    <a:pt x="15718" y="89572"/>
                  </a:lnTo>
                  <a:lnTo>
                    <a:pt x="11983" y="87857"/>
                  </a:lnTo>
                  <a:lnTo>
                    <a:pt x="5952" y="82188"/>
                  </a:lnTo>
                  <a:lnTo>
                    <a:pt x="919" y="74965"/>
                  </a:lnTo>
                  <a:lnTo>
                    <a:pt x="0" y="71063"/>
                  </a:lnTo>
                  <a:lnTo>
                    <a:pt x="860" y="62965"/>
                  </a:lnTo>
                  <a:lnTo>
                    <a:pt x="3595" y="56543"/>
                  </a:lnTo>
                  <a:lnTo>
                    <a:pt x="5312" y="53843"/>
                  </a:lnTo>
                  <a:lnTo>
                    <a:pt x="17842" y="46672"/>
                  </a:lnTo>
                  <a:lnTo>
                    <a:pt x="45326" y="33907"/>
                  </a:lnTo>
                  <a:lnTo>
                    <a:pt x="63479" y="18447"/>
                  </a:lnTo>
                  <a:lnTo>
                    <a:pt x="65696" y="14334"/>
                  </a:lnTo>
                  <a:lnTo>
                    <a:pt x="66468" y="10182"/>
                  </a:lnTo>
                  <a:lnTo>
                    <a:pt x="66277" y="6002"/>
                  </a:lnTo>
                  <a:lnTo>
                    <a:pt x="65445" y="3216"/>
                  </a:lnTo>
                  <a:lnTo>
                    <a:pt x="64184" y="1358"/>
                  </a:lnTo>
                  <a:lnTo>
                    <a:pt x="62638" y="120"/>
                  </a:lnTo>
                  <a:lnTo>
                    <a:pt x="61608" y="0"/>
                  </a:lnTo>
                  <a:lnTo>
                    <a:pt x="60920" y="625"/>
                  </a:lnTo>
                  <a:lnTo>
                    <a:pt x="60462" y="1748"/>
                  </a:lnTo>
                  <a:lnTo>
                    <a:pt x="54530" y="46494"/>
                  </a:lnTo>
                  <a:lnTo>
                    <a:pt x="47997" y="94056"/>
                  </a:lnTo>
                  <a:lnTo>
                    <a:pt x="46846" y="11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09">
              <a:extLst>
                <a:ext uri="{FF2B5EF4-FFF2-40B4-BE49-F238E27FC236}">
                  <a16:creationId xmlns:a16="http://schemas.microsoft.com/office/drawing/2014/main" xmlns="" id="{BF383AF1-7A30-4A22-A2DB-24A230A333A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02200" y="17526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0"/>
                  </a:moveTo>
                  <a:lnTo>
                    <a:pt x="0" y="0"/>
                  </a:lnTo>
                  <a:lnTo>
                    <a:pt x="36126" y="45585"/>
                  </a:lnTo>
                  <a:lnTo>
                    <a:pt x="53406" y="67560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10">
              <a:extLst>
                <a:ext uri="{FF2B5EF4-FFF2-40B4-BE49-F238E27FC236}">
                  <a16:creationId xmlns:a16="http://schemas.microsoft.com/office/drawing/2014/main" xmlns="" id="{A4CB56C9-0B10-4AB6-8142-D007968AC72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09381" y="1589637"/>
              <a:ext cx="130920" cy="182259"/>
            </a:xfrm>
            <a:custGeom>
              <a:avLst/>
              <a:gdLst/>
              <a:ahLst/>
              <a:cxnLst/>
              <a:rect l="0" t="0" r="0" b="0"/>
              <a:pathLst>
                <a:path w="130920" h="182259">
                  <a:moveTo>
                    <a:pt x="80119" y="29613"/>
                  </a:moveTo>
                  <a:lnTo>
                    <a:pt x="80119" y="29613"/>
                  </a:lnTo>
                  <a:lnTo>
                    <a:pt x="74652" y="24146"/>
                  </a:lnTo>
                  <a:lnTo>
                    <a:pt x="63917" y="23525"/>
                  </a:lnTo>
                  <a:lnTo>
                    <a:pt x="55044" y="27142"/>
                  </a:lnTo>
                  <a:lnTo>
                    <a:pt x="34480" y="44334"/>
                  </a:lnTo>
                  <a:lnTo>
                    <a:pt x="15103" y="73887"/>
                  </a:lnTo>
                  <a:lnTo>
                    <a:pt x="3392" y="102076"/>
                  </a:lnTo>
                  <a:lnTo>
                    <a:pt x="0" y="128616"/>
                  </a:lnTo>
                  <a:lnTo>
                    <a:pt x="4817" y="159105"/>
                  </a:lnTo>
                  <a:lnTo>
                    <a:pt x="9257" y="169715"/>
                  </a:lnTo>
                  <a:lnTo>
                    <a:pt x="15934" y="179134"/>
                  </a:lnTo>
                  <a:lnTo>
                    <a:pt x="20396" y="181505"/>
                  </a:lnTo>
                  <a:lnTo>
                    <a:pt x="30998" y="182258"/>
                  </a:lnTo>
                  <a:lnTo>
                    <a:pt x="52237" y="171973"/>
                  </a:lnTo>
                  <a:lnTo>
                    <a:pt x="73033" y="152149"/>
                  </a:lnTo>
                  <a:lnTo>
                    <a:pt x="98515" y="109972"/>
                  </a:lnTo>
                  <a:lnTo>
                    <a:pt x="112602" y="69397"/>
                  </a:lnTo>
                  <a:lnTo>
                    <a:pt x="116555" y="41323"/>
                  </a:lnTo>
                  <a:lnTo>
                    <a:pt x="113716" y="25645"/>
                  </a:lnTo>
                  <a:lnTo>
                    <a:pt x="107751" y="13033"/>
                  </a:lnTo>
                  <a:lnTo>
                    <a:pt x="100396" y="5076"/>
                  </a:lnTo>
                  <a:lnTo>
                    <a:pt x="88661" y="1069"/>
                  </a:lnTo>
                  <a:lnTo>
                    <a:pt x="81581" y="0"/>
                  </a:lnTo>
                  <a:lnTo>
                    <a:pt x="68068" y="2576"/>
                  </a:lnTo>
                  <a:lnTo>
                    <a:pt x="56419" y="8424"/>
                  </a:lnTo>
                  <a:lnTo>
                    <a:pt x="48889" y="15727"/>
                  </a:lnTo>
                  <a:lnTo>
                    <a:pt x="40683" y="31143"/>
                  </a:lnTo>
                  <a:lnTo>
                    <a:pt x="40423" y="36278"/>
                  </a:lnTo>
                  <a:lnTo>
                    <a:pt x="43897" y="45745"/>
                  </a:lnTo>
                  <a:lnTo>
                    <a:pt x="57157" y="59009"/>
                  </a:lnTo>
                  <a:lnTo>
                    <a:pt x="70384" y="63844"/>
                  </a:lnTo>
                  <a:lnTo>
                    <a:pt x="111573" y="67373"/>
                  </a:lnTo>
                  <a:lnTo>
                    <a:pt x="130919" y="6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11">
              <a:extLst>
                <a:ext uri="{FF2B5EF4-FFF2-40B4-BE49-F238E27FC236}">
                  <a16:creationId xmlns:a16="http://schemas.microsoft.com/office/drawing/2014/main" xmlns="" id="{124CD3C4-E930-4588-AD75-2EB8537B909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42733" y="1676400"/>
              <a:ext cx="119768" cy="1"/>
            </a:xfrm>
            <a:custGeom>
              <a:avLst/>
              <a:gdLst/>
              <a:ahLst/>
              <a:cxnLst/>
              <a:rect l="0" t="0" r="0" b="0"/>
              <a:pathLst>
                <a:path w="1197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106" y="0"/>
                  </a:lnTo>
                  <a:lnTo>
                    <a:pt x="81637" y="0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12">
              <a:extLst>
                <a:ext uri="{FF2B5EF4-FFF2-40B4-BE49-F238E27FC236}">
                  <a16:creationId xmlns:a16="http://schemas.microsoft.com/office/drawing/2014/main" xmlns="" id="{BEDC86F6-C951-4EA3-8326-4E076184E58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496146" y="1765561"/>
              <a:ext cx="64029" cy="63368"/>
            </a:xfrm>
            <a:custGeom>
              <a:avLst/>
              <a:gdLst/>
              <a:ahLst/>
              <a:cxnLst/>
              <a:rect l="0" t="0" r="0" b="0"/>
              <a:pathLst>
                <a:path w="64029" h="63368">
                  <a:moveTo>
                    <a:pt x="18704" y="6089"/>
                  </a:moveTo>
                  <a:lnTo>
                    <a:pt x="18704" y="6089"/>
                  </a:lnTo>
                  <a:lnTo>
                    <a:pt x="18704" y="2718"/>
                  </a:lnTo>
                  <a:lnTo>
                    <a:pt x="17998" y="1725"/>
                  </a:lnTo>
                  <a:lnTo>
                    <a:pt x="16822" y="1063"/>
                  </a:lnTo>
                  <a:lnTo>
                    <a:pt x="13237" y="0"/>
                  </a:lnTo>
                  <a:lnTo>
                    <a:pt x="3593" y="26277"/>
                  </a:lnTo>
                  <a:lnTo>
                    <a:pt x="0" y="59968"/>
                  </a:lnTo>
                  <a:lnTo>
                    <a:pt x="2707" y="62469"/>
                  </a:lnTo>
                  <a:lnTo>
                    <a:pt x="13240" y="63367"/>
                  </a:lnTo>
                  <a:lnTo>
                    <a:pt x="35037" y="56535"/>
                  </a:lnTo>
                  <a:lnTo>
                    <a:pt x="47365" y="47559"/>
                  </a:lnTo>
                  <a:lnTo>
                    <a:pt x="56842" y="36515"/>
                  </a:lnTo>
                  <a:lnTo>
                    <a:pt x="63406" y="24550"/>
                  </a:lnTo>
                  <a:lnTo>
                    <a:pt x="64028" y="19102"/>
                  </a:lnTo>
                  <a:lnTo>
                    <a:pt x="60955" y="9286"/>
                  </a:lnTo>
                  <a:lnTo>
                    <a:pt x="58160" y="6104"/>
                  </a:lnTo>
                  <a:lnTo>
                    <a:pt x="51292" y="2568"/>
                  </a:lnTo>
                  <a:lnTo>
                    <a:pt x="43535" y="2878"/>
                  </a:lnTo>
                  <a:lnTo>
                    <a:pt x="31404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13">
              <a:extLst>
                <a:ext uri="{FF2B5EF4-FFF2-40B4-BE49-F238E27FC236}">
                  <a16:creationId xmlns:a16="http://schemas.microsoft.com/office/drawing/2014/main" xmlns="" id="{3F7C9398-A940-4250-94BE-6CFB3F0479C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351404" y="1593003"/>
              <a:ext cx="150747" cy="195536"/>
            </a:xfrm>
            <a:custGeom>
              <a:avLst/>
              <a:gdLst/>
              <a:ahLst/>
              <a:cxnLst/>
              <a:rect l="0" t="0" r="0" b="0"/>
              <a:pathLst>
                <a:path w="150747" h="195536">
                  <a:moveTo>
                    <a:pt x="80896" y="19897"/>
                  </a:moveTo>
                  <a:lnTo>
                    <a:pt x="80896" y="19897"/>
                  </a:lnTo>
                  <a:lnTo>
                    <a:pt x="80896" y="7536"/>
                  </a:lnTo>
                  <a:lnTo>
                    <a:pt x="59848" y="16065"/>
                  </a:lnTo>
                  <a:lnTo>
                    <a:pt x="42203" y="32246"/>
                  </a:lnTo>
                  <a:lnTo>
                    <a:pt x="17875" y="78116"/>
                  </a:lnTo>
                  <a:lnTo>
                    <a:pt x="3928" y="122963"/>
                  </a:lnTo>
                  <a:lnTo>
                    <a:pt x="0" y="153289"/>
                  </a:lnTo>
                  <a:lnTo>
                    <a:pt x="2844" y="169493"/>
                  </a:lnTo>
                  <a:lnTo>
                    <a:pt x="5578" y="176778"/>
                  </a:lnTo>
                  <a:lnTo>
                    <a:pt x="14260" y="186753"/>
                  </a:lnTo>
                  <a:lnTo>
                    <a:pt x="19539" y="190401"/>
                  </a:lnTo>
                  <a:lnTo>
                    <a:pt x="40452" y="195535"/>
                  </a:lnTo>
                  <a:lnTo>
                    <a:pt x="56335" y="192973"/>
                  </a:lnTo>
                  <a:lnTo>
                    <a:pt x="72802" y="185720"/>
                  </a:lnTo>
                  <a:lnTo>
                    <a:pt x="96528" y="165769"/>
                  </a:lnTo>
                  <a:lnTo>
                    <a:pt x="112417" y="141278"/>
                  </a:lnTo>
                  <a:lnTo>
                    <a:pt x="122583" y="103637"/>
                  </a:lnTo>
                  <a:lnTo>
                    <a:pt x="121429" y="65444"/>
                  </a:lnTo>
                  <a:lnTo>
                    <a:pt x="109338" y="29704"/>
                  </a:lnTo>
                  <a:lnTo>
                    <a:pt x="97476" y="9632"/>
                  </a:lnTo>
                  <a:lnTo>
                    <a:pt x="89206" y="1694"/>
                  </a:lnTo>
                  <a:lnTo>
                    <a:pt x="85024" y="1"/>
                  </a:lnTo>
                  <a:lnTo>
                    <a:pt x="76616" y="0"/>
                  </a:lnTo>
                  <a:lnTo>
                    <a:pt x="60578" y="10709"/>
                  </a:lnTo>
                  <a:lnTo>
                    <a:pt x="45792" y="27288"/>
                  </a:lnTo>
                  <a:lnTo>
                    <a:pt x="35844" y="48976"/>
                  </a:lnTo>
                  <a:lnTo>
                    <a:pt x="31799" y="69906"/>
                  </a:lnTo>
                  <a:lnTo>
                    <a:pt x="34615" y="83045"/>
                  </a:lnTo>
                  <a:lnTo>
                    <a:pt x="37342" y="89513"/>
                  </a:lnTo>
                  <a:lnTo>
                    <a:pt x="41277" y="93824"/>
                  </a:lnTo>
                  <a:lnTo>
                    <a:pt x="51293" y="98615"/>
                  </a:lnTo>
                  <a:lnTo>
                    <a:pt x="75574" y="101311"/>
                  </a:lnTo>
                  <a:lnTo>
                    <a:pt x="101740" y="95369"/>
                  </a:lnTo>
                  <a:lnTo>
                    <a:pt x="133749" y="82835"/>
                  </a:lnTo>
                  <a:lnTo>
                    <a:pt x="150746" y="8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14">
              <a:extLst>
                <a:ext uri="{FF2B5EF4-FFF2-40B4-BE49-F238E27FC236}">
                  <a16:creationId xmlns:a16="http://schemas.microsoft.com/office/drawing/2014/main" xmlns="" id="{C557AB81-2010-42C5-8D4C-57D037430F2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38650" y="1866900"/>
              <a:ext cx="501651" cy="50801"/>
            </a:xfrm>
            <a:custGeom>
              <a:avLst/>
              <a:gdLst/>
              <a:ahLst/>
              <a:cxnLst/>
              <a:rect l="0" t="0" r="0" b="0"/>
              <a:pathLst>
                <a:path w="501651" h="50801">
                  <a:moveTo>
                    <a:pt x="0" y="50800"/>
                  </a:moveTo>
                  <a:lnTo>
                    <a:pt x="0" y="50800"/>
                  </a:lnTo>
                  <a:lnTo>
                    <a:pt x="35156" y="48919"/>
                  </a:lnTo>
                  <a:lnTo>
                    <a:pt x="67131" y="45025"/>
                  </a:lnTo>
                  <a:lnTo>
                    <a:pt x="111914" y="38590"/>
                  </a:lnTo>
                  <a:lnTo>
                    <a:pt x="139522" y="35605"/>
                  </a:lnTo>
                  <a:lnTo>
                    <a:pt x="169920" y="32909"/>
                  </a:lnTo>
                  <a:lnTo>
                    <a:pt x="202180" y="30406"/>
                  </a:lnTo>
                  <a:lnTo>
                    <a:pt x="236387" y="27326"/>
                  </a:lnTo>
                  <a:lnTo>
                    <a:pt x="271892" y="23862"/>
                  </a:lnTo>
                  <a:lnTo>
                    <a:pt x="308261" y="20141"/>
                  </a:lnTo>
                  <a:lnTo>
                    <a:pt x="340974" y="16955"/>
                  </a:lnTo>
                  <a:lnTo>
                    <a:pt x="371249" y="14126"/>
                  </a:lnTo>
                  <a:lnTo>
                    <a:pt x="399899" y="11534"/>
                  </a:lnTo>
                  <a:lnTo>
                    <a:pt x="441141" y="6772"/>
                  </a:lnTo>
                  <a:lnTo>
                    <a:pt x="486248" y="1338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15">
              <a:extLst>
                <a:ext uri="{FF2B5EF4-FFF2-40B4-BE49-F238E27FC236}">
                  <a16:creationId xmlns:a16="http://schemas.microsoft.com/office/drawing/2014/main" xmlns="" id="{571050F0-30C9-432C-9593-E40FFD1BC32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664882" y="1950672"/>
              <a:ext cx="72289" cy="102422"/>
            </a:xfrm>
            <a:custGeom>
              <a:avLst/>
              <a:gdLst/>
              <a:ahLst/>
              <a:cxnLst/>
              <a:rect l="0" t="0" r="0" b="0"/>
              <a:pathLst>
                <a:path w="72289" h="102422">
                  <a:moveTo>
                    <a:pt x="65868" y="17828"/>
                  </a:moveTo>
                  <a:lnTo>
                    <a:pt x="65868" y="17828"/>
                  </a:lnTo>
                  <a:lnTo>
                    <a:pt x="65868" y="14457"/>
                  </a:lnTo>
                  <a:lnTo>
                    <a:pt x="62105" y="10920"/>
                  </a:lnTo>
                  <a:lnTo>
                    <a:pt x="47864" y="1527"/>
                  </a:lnTo>
                  <a:lnTo>
                    <a:pt x="38111" y="0"/>
                  </a:lnTo>
                  <a:lnTo>
                    <a:pt x="26720" y="3084"/>
                  </a:lnTo>
                  <a:lnTo>
                    <a:pt x="8903" y="13191"/>
                  </a:lnTo>
                  <a:lnTo>
                    <a:pt x="933" y="23196"/>
                  </a:lnTo>
                  <a:lnTo>
                    <a:pt x="0" y="26346"/>
                  </a:lnTo>
                  <a:lnTo>
                    <a:pt x="84" y="29151"/>
                  </a:lnTo>
                  <a:lnTo>
                    <a:pt x="844" y="31727"/>
                  </a:lnTo>
                  <a:lnTo>
                    <a:pt x="12030" y="42094"/>
                  </a:lnTo>
                  <a:lnTo>
                    <a:pt x="58417" y="60677"/>
                  </a:lnTo>
                  <a:lnTo>
                    <a:pt x="68671" y="67681"/>
                  </a:lnTo>
                  <a:lnTo>
                    <a:pt x="71264" y="71525"/>
                  </a:lnTo>
                  <a:lnTo>
                    <a:pt x="72288" y="75498"/>
                  </a:lnTo>
                  <a:lnTo>
                    <a:pt x="72265" y="79558"/>
                  </a:lnTo>
                  <a:lnTo>
                    <a:pt x="70132" y="83676"/>
                  </a:lnTo>
                  <a:lnTo>
                    <a:pt x="62119" y="92014"/>
                  </a:lnTo>
                  <a:lnTo>
                    <a:pt x="45707" y="101271"/>
                  </a:lnTo>
                  <a:lnTo>
                    <a:pt x="35506" y="102421"/>
                  </a:lnTo>
                  <a:lnTo>
                    <a:pt x="21418" y="100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116">
              <a:extLst>
                <a:ext uri="{FF2B5EF4-FFF2-40B4-BE49-F238E27FC236}">
                  <a16:creationId xmlns:a16="http://schemas.microsoft.com/office/drawing/2014/main" xmlns="" id="{B707619E-0B3C-48F3-A4B5-A558945BA05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58989" y="1943883"/>
              <a:ext cx="136862" cy="99592"/>
            </a:xfrm>
            <a:custGeom>
              <a:avLst/>
              <a:gdLst/>
              <a:ahLst/>
              <a:cxnLst/>
              <a:rect l="0" t="0" r="0" b="0"/>
              <a:pathLst>
                <a:path w="136862" h="99592">
                  <a:moveTo>
                    <a:pt x="28911" y="37317"/>
                  </a:moveTo>
                  <a:lnTo>
                    <a:pt x="28911" y="37317"/>
                  </a:lnTo>
                  <a:lnTo>
                    <a:pt x="32282" y="40688"/>
                  </a:lnTo>
                  <a:lnTo>
                    <a:pt x="34686" y="40975"/>
                  </a:lnTo>
                  <a:lnTo>
                    <a:pt x="44812" y="38009"/>
                  </a:lnTo>
                  <a:lnTo>
                    <a:pt x="52676" y="34567"/>
                  </a:lnTo>
                  <a:lnTo>
                    <a:pt x="58994" y="26923"/>
                  </a:lnTo>
                  <a:lnTo>
                    <a:pt x="68798" y="8139"/>
                  </a:lnTo>
                  <a:lnTo>
                    <a:pt x="68908" y="5165"/>
                  </a:lnTo>
                  <a:lnTo>
                    <a:pt x="67570" y="3182"/>
                  </a:lnTo>
                  <a:lnTo>
                    <a:pt x="65267" y="1860"/>
                  </a:lnTo>
                  <a:lnTo>
                    <a:pt x="55283" y="0"/>
                  </a:lnTo>
                  <a:lnTo>
                    <a:pt x="45571" y="3328"/>
                  </a:lnTo>
                  <a:lnTo>
                    <a:pt x="28203" y="15017"/>
                  </a:lnTo>
                  <a:lnTo>
                    <a:pt x="16602" y="26700"/>
                  </a:lnTo>
                  <a:lnTo>
                    <a:pt x="3549" y="48439"/>
                  </a:lnTo>
                  <a:lnTo>
                    <a:pt x="0" y="62016"/>
                  </a:lnTo>
                  <a:lnTo>
                    <a:pt x="465" y="67894"/>
                  </a:lnTo>
                  <a:lnTo>
                    <a:pt x="4744" y="78188"/>
                  </a:lnTo>
                  <a:lnTo>
                    <a:pt x="21828" y="91917"/>
                  </a:lnTo>
                  <a:lnTo>
                    <a:pt x="41394" y="98180"/>
                  </a:lnTo>
                  <a:lnTo>
                    <a:pt x="75696" y="99591"/>
                  </a:lnTo>
                  <a:lnTo>
                    <a:pt x="117674" y="91910"/>
                  </a:lnTo>
                  <a:lnTo>
                    <a:pt x="136861" y="8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771">
            <a:extLst>
              <a:ext uri="{FF2B5EF4-FFF2-40B4-BE49-F238E27FC236}">
                <a16:creationId xmlns:a16="http://schemas.microsoft.com/office/drawing/2014/main" xmlns="" id="{770F5131-1C1C-4A2C-90C6-F914CE005678}"/>
              </a:ext>
            </a:extLst>
          </p:cNvPr>
          <p:cNvGrpSpPr/>
          <p:nvPr/>
        </p:nvGrpSpPr>
        <p:grpSpPr>
          <a:xfrm>
            <a:off x="3413754" y="1564230"/>
            <a:ext cx="871614" cy="478530"/>
            <a:chOff x="3413754" y="1564230"/>
            <a:chExt cx="871614" cy="478530"/>
          </a:xfrm>
        </p:grpSpPr>
        <p:sp>
          <p:nvSpPr>
            <p:cNvPr id="282" name="SMARTInkShape-4117">
              <a:extLst>
                <a:ext uri="{FF2B5EF4-FFF2-40B4-BE49-F238E27FC236}">
                  <a16:creationId xmlns:a16="http://schemas.microsoft.com/office/drawing/2014/main" xmlns="" id="{6FDDAC10-551C-4DC6-B293-D23CD6B7F5E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48458" y="1567806"/>
              <a:ext cx="136910" cy="457845"/>
            </a:xfrm>
            <a:custGeom>
              <a:avLst/>
              <a:gdLst/>
              <a:ahLst/>
              <a:cxnLst/>
              <a:rect l="0" t="0" r="0" b="0"/>
              <a:pathLst>
                <a:path w="136910" h="457845">
                  <a:moveTo>
                    <a:pt x="131442" y="26044"/>
                  </a:moveTo>
                  <a:lnTo>
                    <a:pt x="131442" y="26044"/>
                  </a:lnTo>
                  <a:lnTo>
                    <a:pt x="136909" y="2900"/>
                  </a:lnTo>
                  <a:lnTo>
                    <a:pt x="135792" y="737"/>
                  </a:lnTo>
                  <a:lnTo>
                    <a:pt x="133636" y="0"/>
                  </a:lnTo>
                  <a:lnTo>
                    <a:pt x="130788" y="215"/>
                  </a:lnTo>
                  <a:lnTo>
                    <a:pt x="109925" y="20743"/>
                  </a:lnTo>
                  <a:lnTo>
                    <a:pt x="87542" y="51440"/>
                  </a:lnTo>
                  <a:lnTo>
                    <a:pt x="61836" y="92364"/>
                  </a:lnTo>
                  <a:lnTo>
                    <a:pt x="49055" y="116119"/>
                  </a:lnTo>
                  <a:lnTo>
                    <a:pt x="36301" y="141127"/>
                  </a:lnTo>
                  <a:lnTo>
                    <a:pt x="25681" y="168383"/>
                  </a:lnTo>
                  <a:lnTo>
                    <a:pt x="16485" y="197136"/>
                  </a:lnTo>
                  <a:lnTo>
                    <a:pt x="8237" y="226889"/>
                  </a:lnTo>
                  <a:lnTo>
                    <a:pt x="3444" y="255190"/>
                  </a:lnTo>
                  <a:lnTo>
                    <a:pt x="955" y="282525"/>
                  </a:lnTo>
                  <a:lnTo>
                    <a:pt x="0" y="309215"/>
                  </a:lnTo>
                  <a:lnTo>
                    <a:pt x="4585" y="355803"/>
                  </a:lnTo>
                  <a:lnTo>
                    <a:pt x="15794" y="394854"/>
                  </a:lnTo>
                  <a:lnTo>
                    <a:pt x="34888" y="423969"/>
                  </a:lnTo>
                  <a:lnTo>
                    <a:pt x="66066" y="450080"/>
                  </a:lnTo>
                  <a:lnTo>
                    <a:pt x="83336" y="456040"/>
                  </a:lnTo>
                  <a:lnTo>
                    <a:pt x="106042" y="45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18">
              <a:extLst>
                <a:ext uri="{FF2B5EF4-FFF2-40B4-BE49-F238E27FC236}">
                  <a16:creationId xmlns:a16="http://schemas.microsoft.com/office/drawing/2014/main" xmlns="" id="{A5A4F3E7-F6AE-4DD3-AEAC-9D820F0B98B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37000" y="1784350"/>
              <a:ext cx="152401" cy="194390"/>
            </a:xfrm>
            <a:custGeom>
              <a:avLst/>
              <a:gdLst/>
              <a:ahLst/>
              <a:cxnLst/>
              <a:rect l="0" t="0" r="0" b="0"/>
              <a:pathLst>
                <a:path w="152401" h="194390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411" y="65486"/>
                  </a:lnTo>
                  <a:lnTo>
                    <a:pt x="6742" y="64383"/>
                  </a:lnTo>
                  <a:lnTo>
                    <a:pt x="24419" y="67132"/>
                  </a:lnTo>
                  <a:lnTo>
                    <a:pt x="50901" y="82528"/>
                  </a:lnTo>
                  <a:lnTo>
                    <a:pt x="74348" y="111706"/>
                  </a:lnTo>
                  <a:lnTo>
                    <a:pt x="87959" y="143792"/>
                  </a:lnTo>
                  <a:lnTo>
                    <a:pt x="89719" y="172271"/>
                  </a:lnTo>
                  <a:lnTo>
                    <a:pt x="86623" y="179758"/>
                  </a:lnTo>
                  <a:lnTo>
                    <a:pt x="75659" y="191841"/>
                  </a:lnTo>
                  <a:lnTo>
                    <a:pt x="69489" y="194216"/>
                  </a:lnTo>
                  <a:lnTo>
                    <a:pt x="63259" y="194389"/>
                  </a:lnTo>
                  <a:lnTo>
                    <a:pt x="56990" y="193092"/>
                  </a:lnTo>
                  <a:lnTo>
                    <a:pt x="46260" y="184126"/>
                  </a:lnTo>
                  <a:lnTo>
                    <a:pt x="41423" y="177784"/>
                  </a:lnTo>
                  <a:lnTo>
                    <a:pt x="34616" y="138519"/>
                  </a:lnTo>
                  <a:lnTo>
                    <a:pt x="42431" y="106485"/>
                  </a:lnTo>
                  <a:lnTo>
                    <a:pt x="59075" y="74843"/>
                  </a:lnTo>
                  <a:lnTo>
                    <a:pt x="96212" y="353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119">
              <a:extLst>
                <a:ext uri="{FF2B5EF4-FFF2-40B4-BE49-F238E27FC236}">
                  <a16:creationId xmlns:a16="http://schemas.microsoft.com/office/drawing/2014/main" xmlns="" id="{8B82BD34-CC48-4694-A6F5-815D4889BCC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29312" y="1564230"/>
              <a:ext cx="144576" cy="478530"/>
            </a:xfrm>
            <a:custGeom>
              <a:avLst/>
              <a:gdLst/>
              <a:ahLst/>
              <a:cxnLst/>
              <a:rect l="0" t="0" r="0" b="0"/>
              <a:pathLst>
                <a:path w="144576" h="478530">
                  <a:moveTo>
                    <a:pt x="6088" y="124870"/>
                  </a:moveTo>
                  <a:lnTo>
                    <a:pt x="6088" y="124870"/>
                  </a:lnTo>
                  <a:lnTo>
                    <a:pt x="2717" y="121499"/>
                  </a:lnTo>
                  <a:lnTo>
                    <a:pt x="1062" y="117962"/>
                  </a:lnTo>
                  <a:lnTo>
                    <a:pt x="0" y="113314"/>
                  </a:lnTo>
                  <a:lnTo>
                    <a:pt x="8561" y="154384"/>
                  </a:lnTo>
                  <a:lnTo>
                    <a:pt x="15654" y="188082"/>
                  </a:lnTo>
                  <a:lnTo>
                    <a:pt x="23510" y="228929"/>
                  </a:lnTo>
                  <a:lnTo>
                    <a:pt x="26875" y="252098"/>
                  </a:lnTo>
                  <a:lnTo>
                    <a:pt x="29823" y="276717"/>
                  </a:lnTo>
                  <a:lnTo>
                    <a:pt x="32495" y="302301"/>
                  </a:lnTo>
                  <a:lnTo>
                    <a:pt x="34982" y="327824"/>
                  </a:lnTo>
                  <a:lnTo>
                    <a:pt x="37345" y="353306"/>
                  </a:lnTo>
                  <a:lnTo>
                    <a:pt x="41852" y="400669"/>
                  </a:lnTo>
                  <a:lnTo>
                    <a:pt x="46207" y="438183"/>
                  </a:lnTo>
                  <a:lnTo>
                    <a:pt x="50157" y="478529"/>
                  </a:lnTo>
                  <a:lnTo>
                    <a:pt x="41699" y="433125"/>
                  </a:lnTo>
                  <a:lnTo>
                    <a:pt x="35321" y="396633"/>
                  </a:lnTo>
                  <a:lnTo>
                    <a:pt x="32632" y="373073"/>
                  </a:lnTo>
                  <a:lnTo>
                    <a:pt x="30134" y="347489"/>
                  </a:lnTo>
                  <a:lnTo>
                    <a:pt x="27763" y="317732"/>
                  </a:lnTo>
                  <a:lnTo>
                    <a:pt x="25477" y="285195"/>
                  </a:lnTo>
                  <a:lnTo>
                    <a:pt x="23247" y="250803"/>
                  </a:lnTo>
                  <a:lnTo>
                    <a:pt x="22466" y="218703"/>
                  </a:lnTo>
                  <a:lnTo>
                    <a:pt x="22651" y="188131"/>
                  </a:lnTo>
                  <a:lnTo>
                    <a:pt x="23480" y="158577"/>
                  </a:lnTo>
                  <a:lnTo>
                    <a:pt x="25444" y="132525"/>
                  </a:lnTo>
                  <a:lnTo>
                    <a:pt x="31388" y="86644"/>
                  </a:lnTo>
                  <a:lnTo>
                    <a:pt x="38734" y="52612"/>
                  </a:lnTo>
                  <a:lnTo>
                    <a:pt x="48114" y="27139"/>
                  </a:lnTo>
                  <a:lnTo>
                    <a:pt x="61690" y="8762"/>
                  </a:lnTo>
                  <a:lnTo>
                    <a:pt x="69967" y="3720"/>
                  </a:lnTo>
                  <a:lnTo>
                    <a:pt x="88571" y="0"/>
                  </a:lnTo>
                  <a:lnTo>
                    <a:pt x="97766" y="2818"/>
                  </a:lnTo>
                  <a:lnTo>
                    <a:pt x="115508" y="15356"/>
                  </a:lnTo>
                  <a:lnTo>
                    <a:pt x="137992" y="48990"/>
                  </a:lnTo>
                  <a:lnTo>
                    <a:pt x="143969" y="76094"/>
                  </a:lnTo>
                  <a:lnTo>
                    <a:pt x="144575" y="90236"/>
                  </a:lnTo>
                  <a:lnTo>
                    <a:pt x="135841" y="115356"/>
                  </a:lnTo>
                  <a:lnTo>
                    <a:pt x="120200" y="136164"/>
                  </a:lnTo>
                  <a:lnTo>
                    <a:pt x="92267" y="155106"/>
                  </a:lnTo>
                  <a:lnTo>
                    <a:pt x="67214" y="164089"/>
                  </a:lnTo>
                  <a:lnTo>
                    <a:pt x="44188" y="16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20">
              <a:extLst>
                <a:ext uri="{FF2B5EF4-FFF2-40B4-BE49-F238E27FC236}">
                  <a16:creationId xmlns:a16="http://schemas.microsoft.com/office/drawing/2014/main" xmlns="" id="{0606C21A-C143-4024-915C-CF0132CB694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54400" y="18796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4531" y="25400"/>
                  </a:lnTo>
                  <a:lnTo>
                    <a:pt x="80787" y="22029"/>
                  </a:lnTo>
                  <a:lnTo>
                    <a:pt x="114457" y="16611"/>
                  </a:lnTo>
                  <a:lnTo>
                    <a:pt x="147531" y="10205"/>
                  </a:lnTo>
                  <a:lnTo>
                    <a:pt x="188979" y="333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121">
              <a:extLst>
                <a:ext uri="{FF2B5EF4-FFF2-40B4-BE49-F238E27FC236}">
                  <a16:creationId xmlns:a16="http://schemas.microsoft.com/office/drawing/2014/main" xmlns="" id="{7824D722-3B0D-4047-924D-CCEF44134AC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13754" y="1759851"/>
              <a:ext cx="199397" cy="18134"/>
            </a:xfrm>
            <a:custGeom>
              <a:avLst/>
              <a:gdLst/>
              <a:ahLst/>
              <a:cxnLst/>
              <a:rect l="0" t="0" r="0" b="0"/>
              <a:pathLst>
                <a:path w="199397" h="18134">
                  <a:moveTo>
                    <a:pt x="78746" y="11799"/>
                  </a:moveTo>
                  <a:lnTo>
                    <a:pt x="78746" y="11799"/>
                  </a:lnTo>
                  <a:lnTo>
                    <a:pt x="50273" y="11799"/>
                  </a:lnTo>
                  <a:lnTo>
                    <a:pt x="46571" y="13680"/>
                  </a:lnTo>
                  <a:lnTo>
                    <a:pt x="44596" y="15170"/>
                  </a:lnTo>
                  <a:lnTo>
                    <a:pt x="26923" y="17560"/>
                  </a:lnTo>
                  <a:lnTo>
                    <a:pt x="0" y="18133"/>
                  </a:lnTo>
                  <a:lnTo>
                    <a:pt x="36937" y="14777"/>
                  </a:lnTo>
                  <a:lnTo>
                    <a:pt x="79920" y="5939"/>
                  </a:lnTo>
                  <a:lnTo>
                    <a:pt x="111958" y="2139"/>
                  </a:lnTo>
                  <a:lnTo>
                    <a:pt x="154203" y="0"/>
                  </a:lnTo>
                  <a:lnTo>
                    <a:pt x="180832" y="1247"/>
                  </a:lnTo>
                  <a:lnTo>
                    <a:pt x="199396" y="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122">
              <a:extLst>
                <a:ext uri="{FF2B5EF4-FFF2-40B4-BE49-F238E27FC236}">
                  <a16:creationId xmlns:a16="http://schemas.microsoft.com/office/drawing/2014/main" xmlns="" id="{5BC5F674-58DC-4A7A-ABC8-9EF46A00A3A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479800" y="1765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72">
            <a:extLst>
              <a:ext uri="{FF2B5EF4-FFF2-40B4-BE49-F238E27FC236}">
                <a16:creationId xmlns:a16="http://schemas.microsoft.com/office/drawing/2014/main" xmlns="" id="{EEB66334-8876-432C-BF13-71BEB8B29709}"/>
              </a:ext>
            </a:extLst>
          </p:cNvPr>
          <p:cNvGrpSpPr/>
          <p:nvPr/>
        </p:nvGrpSpPr>
        <p:grpSpPr>
          <a:xfrm>
            <a:off x="9468170" y="2994443"/>
            <a:ext cx="318227" cy="301208"/>
            <a:chOff x="9468170" y="2994443"/>
            <a:chExt cx="318227" cy="301208"/>
          </a:xfrm>
        </p:grpSpPr>
        <p:sp>
          <p:nvSpPr>
            <p:cNvPr id="289" name="SMARTInkShape-4123">
              <a:extLst>
                <a:ext uri="{FF2B5EF4-FFF2-40B4-BE49-F238E27FC236}">
                  <a16:creationId xmlns:a16="http://schemas.microsoft.com/office/drawing/2014/main" xmlns="" id="{1A0A0A92-1E1C-42AF-B9FC-EB9DD299EE1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98072" y="3167197"/>
              <a:ext cx="88325" cy="128454"/>
            </a:xfrm>
            <a:custGeom>
              <a:avLst/>
              <a:gdLst/>
              <a:ahLst/>
              <a:cxnLst/>
              <a:rect l="0" t="0" r="0" b="0"/>
              <a:pathLst>
                <a:path w="88325" h="128454">
                  <a:moveTo>
                    <a:pt x="68228" y="26853"/>
                  </a:moveTo>
                  <a:lnTo>
                    <a:pt x="68228" y="26853"/>
                  </a:lnTo>
                  <a:lnTo>
                    <a:pt x="68228" y="30224"/>
                  </a:lnTo>
                  <a:lnTo>
                    <a:pt x="66347" y="33760"/>
                  </a:lnTo>
                  <a:lnTo>
                    <a:pt x="64858" y="35691"/>
                  </a:lnTo>
                  <a:lnTo>
                    <a:pt x="49931" y="76663"/>
                  </a:lnTo>
                  <a:lnTo>
                    <a:pt x="25773" y="106828"/>
                  </a:lnTo>
                  <a:lnTo>
                    <a:pt x="17375" y="111786"/>
                  </a:lnTo>
                  <a:lnTo>
                    <a:pt x="13158" y="113109"/>
                  </a:lnTo>
                  <a:lnTo>
                    <a:pt x="9642" y="113284"/>
                  </a:lnTo>
                  <a:lnTo>
                    <a:pt x="3854" y="111597"/>
                  </a:lnTo>
                  <a:lnTo>
                    <a:pt x="2028" y="109455"/>
                  </a:lnTo>
                  <a:lnTo>
                    <a:pt x="0" y="103312"/>
                  </a:lnTo>
                  <a:lnTo>
                    <a:pt x="871" y="100403"/>
                  </a:lnTo>
                  <a:lnTo>
                    <a:pt x="17182" y="81189"/>
                  </a:lnTo>
                  <a:lnTo>
                    <a:pt x="42571" y="61052"/>
                  </a:lnTo>
                  <a:lnTo>
                    <a:pt x="68770" y="27175"/>
                  </a:lnTo>
                  <a:lnTo>
                    <a:pt x="78423" y="9309"/>
                  </a:lnTo>
                  <a:lnTo>
                    <a:pt x="87790" y="331"/>
                  </a:lnTo>
                  <a:lnTo>
                    <a:pt x="88324" y="0"/>
                  </a:lnTo>
                  <a:lnTo>
                    <a:pt x="87976" y="484"/>
                  </a:lnTo>
                  <a:lnTo>
                    <a:pt x="75130" y="40092"/>
                  </a:lnTo>
                  <a:lnTo>
                    <a:pt x="64522" y="84658"/>
                  </a:lnTo>
                  <a:lnTo>
                    <a:pt x="55528" y="128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24">
              <a:extLst>
                <a:ext uri="{FF2B5EF4-FFF2-40B4-BE49-F238E27FC236}">
                  <a16:creationId xmlns:a16="http://schemas.microsoft.com/office/drawing/2014/main" xmlns="" id="{86862FD1-9694-4DB7-9788-22E16E8772A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683750" y="3232411"/>
              <a:ext cx="95251" cy="50540"/>
            </a:xfrm>
            <a:custGeom>
              <a:avLst/>
              <a:gdLst/>
              <a:ahLst/>
              <a:cxnLst/>
              <a:rect l="0" t="0" r="0" b="0"/>
              <a:pathLst>
                <a:path w="95251" h="5054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25038" y="0"/>
                  </a:lnTo>
                  <a:lnTo>
                    <a:pt x="36057" y="3618"/>
                  </a:lnTo>
                  <a:lnTo>
                    <a:pt x="68347" y="30505"/>
                  </a:lnTo>
                  <a:lnTo>
                    <a:pt x="95250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125">
              <a:extLst>
                <a:ext uri="{FF2B5EF4-FFF2-40B4-BE49-F238E27FC236}">
                  <a16:creationId xmlns:a16="http://schemas.microsoft.com/office/drawing/2014/main" xmlns="" id="{91103EAF-7B7F-4FAD-9700-D5E5CD4EEA4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68170" y="2994443"/>
              <a:ext cx="215581" cy="236306"/>
            </a:xfrm>
            <a:custGeom>
              <a:avLst/>
              <a:gdLst/>
              <a:ahLst/>
              <a:cxnLst/>
              <a:rect l="0" t="0" r="0" b="0"/>
              <a:pathLst>
                <a:path w="215581" h="236306">
                  <a:moveTo>
                    <a:pt x="94930" y="47207"/>
                  </a:moveTo>
                  <a:lnTo>
                    <a:pt x="94930" y="47207"/>
                  </a:lnTo>
                  <a:lnTo>
                    <a:pt x="98300" y="40465"/>
                  </a:lnTo>
                  <a:lnTo>
                    <a:pt x="98587" y="37773"/>
                  </a:lnTo>
                  <a:lnTo>
                    <a:pt x="97024" y="32902"/>
                  </a:lnTo>
                  <a:lnTo>
                    <a:pt x="95621" y="31320"/>
                  </a:lnTo>
                  <a:lnTo>
                    <a:pt x="92180" y="29563"/>
                  </a:lnTo>
                  <a:lnTo>
                    <a:pt x="76162" y="35315"/>
                  </a:lnTo>
                  <a:lnTo>
                    <a:pt x="50172" y="56070"/>
                  </a:lnTo>
                  <a:lnTo>
                    <a:pt x="23499" y="91304"/>
                  </a:lnTo>
                  <a:lnTo>
                    <a:pt x="10032" y="122545"/>
                  </a:lnTo>
                  <a:lnTo>
                    <a:pt x="1457" y="155479"/>
                  </a:lnTo>
                  <a:lnTo>
                    <a:pt x="0" y="184228"/>
                  </a:lnTo>
                  <a:lnTo>
                    <a:pt x="7347" y="207353"/>
                  </a:lnTo>
                  <a:lnTo>
                    <a:pt x="13258" y="217471"/>
                  </a:lnTo>
                  <a:lnTo>
                    <a:pt x="29233" y="230595"/>
                  </a:lnTo>
                  <a:lnTo>
                    <a:pt x="38432" y="235082"/>
                  </a:lnTo>
                  <a:lnTo>
                    <a:pt x="59943" y="236305"/>
                  </a:lnTo>
                  <a:lnTo>
                    <a:pt x="83614" y="230734"/>
                  </a:lnTo>
                  <a:lnTo>
                    <a:pt x="108245" y="218851"/>
                  </a:lnTo>
                  <a:lnTo>
                    <a:pt x="127657" y="198517"/>
                  </a:lnTo>
                  <a:lnTo>
                    <a:pt x="135799" y="186180"/>
                  </a:lnTo>
                  <a:lnTo>
                    <a:pt x="144844" y="155540"/>
                  </a:lnTo>
                  <a:lnTo>
                    <a:pt x="148159" y="119344"/>
                  </a:lnTo>
                  <a:lnTo>
                    <a:pt x="147280" y="77386"/>
                  </a:lnTo>
                  <a:lnTo>
                    <a:pt x="138892" y="40394"/>
                  </a:lnTo>
                  <a:lnTo>
                    <a:pt x="132704" y="23615"/>
                  </a:lnTo>
                  <a:lnTo>
                    <a:pt x="123640" y="12429"/>
                  </a:lnTo>
                  <a:lnTo>
                    <a:pt x="100398" y="0"/>
                  </a:lnTo>
                  <a:lnTo>
                    <a:pt x="73607" y="121"/>
                  </a:lnTo>
                  <a:lnTo>
                    <a:pt x="59548" y="3116"/>
                  </a:lnTo>
                  <a:lnTo>
                    <a:pt x="38282" y="15852"/>
                  </a:lnTo>
                  <a:lnTo>
                    <a:pt x="29648" y="24187"/>
                  </a:lnTo>
                  <a:lnTo>
                    <a:pt x="24598" y="34683"/>
                  </a:lnTo>
                  <a:lnTo>
                    <a:pt x="20867" y="59514"/>
                  </a:lnTo>
                  <a:lnTo>
                    <a:pt x="27206" y="83251"/>
                  </a:lnTo>
                  <a:lnTo>
                    <a:pt x="32847" y="94520"/>
                  </a:lnTo>
                  <a:lnTo>
                    <a:pt x="52285" y="112685"/>
                  </a:lnTo>
                  <a:lnTo>
                    <a:pt x="90996" y="132930"/>
                  </a:lnTo>
                  <a:lnTo>
                    <a:pt x="135628" y="144103"/>
                  </a:lnTo>
                  <a:lnTo>
                    <a:pt x="178954" y="147413"/>
                  </a:lnTo>
                  <a:lnTo>
                    <a:pt x="215580" y="148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773">
            <a:extLst>
              <a:ext uri="{FF2B5EF4-FFF2-40B4-BE49-F238E27FC236}">
                <a16:creationId xmlns:a16="http://schemas.microsoft.com/office/drawing/2014/main" xmlns="" id="{04282D55-982F-4AD4-BBCE-D85BAB5B2356}"/>
              </a:ext>
            </a:extLst>
          </p:cNvPr>
          <p:cNvGrpSpPr/>
          <p:nvPr/>
        </p:nvGrpSpPr>
        <p:grpSpPr>
          <a:xfrm>
            <a:off x="8652184" y="2768021"/>
            <a:ext cx="1260167" cy="1026276"/>
            <a:chOff x="8652184" y="2768021"/>
            <a:chExt cx="1260167" cy="1026276"/>
          </a:xfrm>
        </p:grpSpPr>
        <p:sp>
          <p:nvSpPr>
            <p:cNvPr id="293" name="SMARTInkShape-4126">
              <a:extLst>
                <a:ext uri="{FF2B5EF4-FFF2-40B4-BE49-F238E27FC236}">
                  <a16:creationId xmlns:a16="http://schemas.microsoft.com/office/drawing/2014/main" xmlns="" id="{DE0D01F4-F621-413D-BF0F-56DC71FA68F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354037" y="3647680"/>
              <a:ext cx="170964" cy="129650"/>
            </a:xfrm>
            <a:custGeom>
              <a:avLst/>
              <a:gdLst/>
              <a:ahLst/>
              <a:cxnLst/>
              <a:rect l="0" t="0" r="0" b="0"/>
              <a:pathLst>
                <a:path w="170964" h="129650">
                  <a:moveTo>
                    <a:pt x="24913" y="60720"/>
                  </a:moveTo>
                  <a:lnTo>
                    <a:pt x="24913" y="60720"/>
                  </a:lnTo>
                  <a:lnTo>
                    <a:pt x="28283" y="60720"/>
                  </a:lnTo>
                  <a:lnTo>
                    <a:pt x="29276" y="61425"/>
                  </a:lnTo>
                  <a:lnTo>
                    <a:pt x="29939" y="62602"/>
                  </a:lnTo>
                  <a:lnTo>
                    <a:pt x="30380" y="64091"/>
                  </a:lnTo>
                  <a:lnTo>
                    <a:pt x="31381" y="65084"/>
                  </a:lnTo>
                  <a:lnTo>
                    <a:pt x="34372" y="66187"/>
                  </a:lnTo>
                  <a:lnTo>
                    <a:pt x="40023" y="66808"/>
                  </a:lnTo>
                  <a:lnTo>
                    <a:pt x="52909" y="63621"/>
                  </a:lnTo>
                  <a:lnTo>
                    <a:pt x="62285" y="56365"/>
                  </a:lnTo>
                  <a:lnTo>
                    <a:pt x="76432" y="37831"/>
                  </a:lnTo>
                  <a:lnTo>
                    <a:pt x="83765" y="21482"/>
                  </a:lnTo>
                  <a:lnTo>
                    <a:pt x="84466" y="11295"/>
                  </a:lnTo>
                  <a:lnTo>
                    <a:pt x="83664" y="6604"/>
                  </a:lnTo>
                  <a:lnTo>
                    <a:pt x="80308" y="3476"/>
                  </a:lnTo>
                  <a:lnTo>
                    <a:pt x="69053" y="0"/>
                  </a:lnTo>
                  <a:lnTo>
                    <a:pt x="52762" y="4100"/>
                  </a:lnTo>
                  <a:lnTo>
                    <a:pt x="34468" y="14389"/>
                  </a:lnTo>
                  <a:lnTo>
                    <a:pt x="16930" y="30721"/>
                  </a:lnTo>
                  <a:lnTo>
                    <a:pt x="5372" y="51620"/>
                  </a:lnTo>
                  <a:lnTo>
                    <a:pt x="0" y="73609"/>
                  </a:lnTo>
                  <a:lnTo>
                    <a:pt x="2317" y="92789"/>
                  </a:lnTo>
                  <a:lnTo>
                    <a:pt x="13694" y="108840"/>
                  </a:lnTo>
                  <a:lnTo>
                    <a:pt x="31216" y="121618"/>
                  </a:lnTo>
                  <a:lnTo>
                    <a:pt x="53114" y="129649"/>
                  </a:lnTo>
                  <a:lnTo>
                    <a:pt x="95984" y="128023"/>
                  </a:lnTo>
                  <a:lnTo>
                    <a:pt x="141064" y="118605"/>
                  </a:lnTo>
                  <a:lnTo>
                    <a:pt x="170963" y="11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127">
              <a:extLst>
                <a:ext uri="{FF2B5EF4-FFF2-40B4-BE49-F238E27FC236}">
                  <a16:creationId xmlns:a16="http://schemas.microsoft.com/office/drawing/2014/main" xmlns="" id="{B1A3895B-3823-4CE3-A97E-A25275287D6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08719" y="3649023"/>
              <a:ext cx="125782" cy="145274"/>
            </a:xfrm>
            <a:custGeom>
              <a:avLst/>
              <a:gdLst/>
              <a:ahLst/>
              <a:cxnLst/>
              <a:rect l="0" t="0" r="0" b="0"/>
              <a:pathLst>
                <a:path w="125782" h="145274">
                  <a:moveTo>
                    <a:pt x="125781" y="14927"/>
                  </a:moveTo>
                  <a:lnTo>
                    <a:pt x="125781" y="14927"/>
                  </a:lnTo>
                  <a:lnTo>
                    <a:pt x="83718" y="0"/>
                  </a:lnTo>
                  <a:lnTo>
                    <a:pt x="56245" y="469"/>
                  </a:lnTo>
                  <a:lnTo>
                    <a:pt x="29133" y="8448"/>
                  </a:lnTo>
                  <a:lnTo>
                    <a:pt x="6598" y="23120"/>
                  </a:lnTo>
                  <a:lnTo>
                    <a:pt x="2582" y="28856"/>
                  </a:lnTo>
                  <a:lnTo>
                    <a:pt x="0" y="40873"/>
                  </a:lnTo>
                  <a:lnTo>
                    <a:pt x="2415" y="47041"/>
                  </a:lnTo>
                  <a:lnTo>
                    <a:pt x="20005" y="66541"/>
                  </a:lnTo>
                  <a:lnTo>
                    <a:pt x="57196" y="94293"/>
                  </a:lnTo>
                  <a:lnTo>
                    <a:pt x="88402" y="113781"/>
                  </a:lnTo>
                  <a:lnTo>
                    <a:pt x="91689" y="118224"/>
                  </a:lnTo>
                  <a:lnTo>
                    <a:pt x="93175" y="122597"/>
                  </a:lnTo>
                  <a:lnTo>
                    <a:pt x="93459" y="126924"/>
                  </a:lnTo>
                  <a:lnTo>
                    <a:pt x="91534" y="131220"/>
                  </a:lnTo>
                  <a:lnTo>
                    <a:pt x="83748" y="139755"/>
                  </a:lnTo>
                  <a:lnTo>
                    <a:pt x="65707" y="144490"/>
                  </a:lnTo>
                  <a:lnTo>
                    <a:pt x="37191" y="145273"/>
                  </a:lnTo>
                  <a:lnTo>
                    <a:pt x="30738" y="144158"/>
                  </a:lnTo>
                  <a:lnTo>
                    <a:pt x="25729" y="141298"/>
                  </a:lnTo>
                  <a:lnTo>
                    <a:pt x="18284" y="132475"/>
                  </a:lnTo>
                  <a:lnTo>
                    <a:pt x="18133" y="127159"/>
                  </a:lnTo>
                  <a:lnTo>
                    <a:pt x="30531" y="10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128">
              <a:extLst>
                <a:ext uri="{FF2B5EF4-FFF2-40B4-BE49-F238E27FC236}">
                  <a16:creationId xmlns:a16="http://schemas.microsoft.com/office/drawing/2014/main" xmlns="" id="{0127CF18-80AB-45DC-B8D7-CBCF911F471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37600" y="3422650"/>
              <a:ext cx="1174751" cy="30868"/>
            </a:xfrm>
            <a:custGeom>
              <a:avLst/>
              <a:gdLst/>
              <a:ahLst/>
              <a:cxnLst/>
              <a:rect l="0" t="0" r="0" b="0"/>
              <a:pathLst>
                <a:path w="1174751" h="30868">
                  <a:moveTo>
                    <a:pt x="0" y="25400"/>
                  </a:moveTo>
                  <a:lnTo>
                    <a:pt x="0" y="25400"/>
                  </a:lnTo>
                  <a:lnTo>
                    <a:pt x="37474" y="29764"/>
                  </a:lnTo>
                  <a:lnTo>
                    <a:pt x="60260" y="30426"/>
                  </a:lnTo>
                  <a:lnTo>
                    <a:pt x="86740" y="30867"/>
                  </a:lnTo>
                  <a:lnTo>
                    <a:pt x="123443" y="29751"/>
                  </a:lnTo>
                  <a:lnTo>
                    <a:pt x="166962" y="27594"/>
                  </a:lnTo>
                  <a:lnTo>
                    <a:pt x="215023" y="24747"/>
                  </a:lnTo>
                  <a:lnTo>
                    <a:pt x="271759" y="21436"/>
                  </a:lnTo>
                  <a:lnTo>
                    <a:pt x="334278" y="17819"/>
                  </a:lnTo>
                  <a:lnTo>
                    <a:pt x="400652" y="13996"/>
                  </a:lnTo>
                  <a:lnTo>
                    <a:pt x="472420" y="11447"/>
                  </a:lnTo>
                  <a:lnTo>
                    <a:pt x="547780" y="9747"/>
                  </a:lnTo>
                  <a:lnTo>
                    <a:pt x="625535" y="8615"/>
                  </a:lnTo>
                  <a:lnTo>
                    <a:pt x="702773" y="7860"/>
                  </a:lnTo>
                  <a:lnTo>
                    <a:pt x="779666" y="7357"/>
                  </a:lnTo>
                  <a:lnTo>
                    <a:pt x="856327" y="7021"/>
                  </a:lnTo>
                  <a:lnTo>
                    <a:pt x="921546" y="6092"/>
                  </a:lnTo>
                  <a:lnTo>
                    <a:pt x="979136" y="4767"/>
                  </a:lnTo>
                  <a:lnTo>
                    <a:pt x="1031642" y="3178"/>
                  </a:lnTo>
                  <a:lnTo>
                    <a:pt x="1070876" y="2118"/>
                  </a:lnTo>
                  <a:lnTo>
                    <a:pt x="1101268" y="1412"/>
                  </a:lnTo>
                  <a:lnTo>
                    <a:pt x="1142091" y="627"/>
                  </a:lnTo>
                  <a:lnTo>
                    <a:pt x="1174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129">
              <a:extLst>
                <a:ext uri="{FF2B5EF4-FFF2-40B4-BE49-F238E27FC236}">
                  <a16:creationId xmlns:a16="http://schemas.microsoft.com/office/drawing/2014/main" xmlns="" id="{9F9BCB6B-01B9-4B77-A9C0-3D9F3F47945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093200" y="31686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5163" y="8219"/>
                  </a:lnTo>
                  <a:lnTo>
                    <a:pt x="87309" y="27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130">
              <a:extLst>
                <a:ext uri="{FF2B5EF4-FFF2-40B4-BE49-F238E27FC236}">
                  <a16:creationId xmlns:a16="http://schemas.microsoft.com/office/drawing/2014/main" xmlns="" id="{201E8347-75BE-447E-A1A8-1E0144C5D54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45171" y="2768021"/>
              <a:ext cx="151180" cy="140280"/>
            </a:xfrm>
            <a:custGeom>
              <a:avLst/>
              <a:gdLst/>
              <a:ahLst/>
              <a:cxnLst/>
              <a:rect l="0" t="0" r="0" b="0"/>
              <a:pathLst>
                <a:path w="151180" h="140280">
                  <a:moveTo>
                    <a:pt x="17829" y="45029"/>
                  </a:moveTo>
                  <a:lnTo>
                    <a:pt x="17829" y="45029"/>
                  </a:lnTo>
                  <a:lnTo>
                    <a:pt x="14458" y="41658"/>
                  </a:lnTo>
                  <a:lnTo>
                    <a:pt x="12760" y="41371"/>
                  </a:lnTo>
                  <a:lnTo>
                    <a:pt x="10922" y="41885"/>
                  </a:lnTo>
                  <a:lnTo>
                    <a:pt x="8990" y="42933"/>
                  </a:lnTo>
                  <a:lnTo>
                    <a:pt x="2902" y="57892"/>
                  </a:lnTo>
                  <a:lnTo>
                    <a:pt x="0" y="80198"/>
                  </a:lnTo>
                  <a:lnTo>
                    <a:pt x="2511" y="97940"/>
                  </a:lnTo>
                  <a:lnTo>
                    <a:pt x="4794" y="100058"/>
                  </a:lnTo>
                  <a:lnTo>
                    <a:pt x="7728" y="100059"/>
                  </a:lnTo>
                  <a:lnTo>
                    <a:pt x="11096" y="98649"/>
                  </a:lnTo>
                  <a:lnTo>
                    <a:pt x="32413" y="69627"/>
                  </a:lnTo>
                  <a:lnTo>
                    <a:pt x="63069" y="23442"/>
                  </a:lnTo>
                  <a:lnTo>
                    <a:pt x="82268" y="2885"/>
                  </a:lnTo>
                  <a:lnTo>
                    <a:pt x="86188" y="0"/>
                  </a:lnTo>
                  <a:lnTo>
                    <a:pt x="90213" y="898"/>
                  </a:lnTo>
                  <a:lnTo>
                    <a:pt x="98447" y="9423"/>
                  </a:lnTo>
                  <a:lnTo>
                    <a:pt x="110162" y="48030"/>
                  </a:lnTo>
                  <a:lnTo>
                    <a:pt x="121153" y="92659"/>
                  </a:lnTo>
                  <a:lnTo>
                    <a:pt x="134521" y="118408"/>
                  </a:lnTo>
                  <a:lnTo>
                    <a:pt x="151179" y="140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131">
              <a:extLst>
                <a:ext uri="{FF2B5EF4-FFF2-40B4-BE49-F238E27FC236}">
                  <a16:creationId xmlns:a16="http://schemas.microsoft.com/office/drawing/2014/main" xmlns="" id="{5FEE26D2-A79D-4B70-B411-712245ED64A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52184" y="2978951"/>
              <a:ext cx="231467" cy="261051"/>
            </a:xfrm>
            <a:custGeom>
              <a:avLst/>
              <a:gdLst/>
              <a:ahLst/>
              <a:cxnLst/>
              <a:rect l="0" t="0" r="0" b="0"/>
              <a:pathLst>
                <a:path w="231467" h="261051">
                  <a:moveTo>
                    <a:pt x="79066" y="62699"/>
                  </a:moveTo>
                  <a:lnTo>
                    <a:pt x="79066" y="62699"/>
                  </a:lnTo>
                  <a:lnTo>
                    <a:pt x="88486" y="25150"/>
                  </a:lnTo>
                  <a:lnTo>
                    <a:pt x="87249" y="15201"/>
                  </a:lnTo>
                  <a:lnTo>
                    <a:pt x="85228" y="11984"/>
                  </a:lnTo>
                  <a:lnTo>
                    <a:pt x="82468" y="9839"/>
                  </a:lnTo>
                  <a:lnTo>
                    <a:pt x="79217" y="8409"/>
                  </a:lnTo>
                  <a:lnTo>
                    <a:pt x="74934" y="9572"/>
                  </a:lnTo>
                  <a:lnTo>
                    <a:pt x="64529" y="16509"/>
                  </a:lnTo>
                  <a:lnTo>
                    <a:pt x="35534" y="50465"/>
                  </a:lnTo>
                  <a:lnTo>
                    <a:pt x="13094" y="94196"/>
                  </a:lnTo>
                  <a:lnTo>
                    <a:pt x="4354" y="128908"/>
                  </a:lnTo>
                  <a:lnTo>
                    <a:pt x="0" y="163621"/>
                  </a:lnTo>
                  <a:lnTo>
                    <a:pt x="181" y="195748"/>
                  </a:lnTo>
                  <a:lnTo>
                    <a:pt x="7317" y="221785"/>
                  </a:lnTo>
                  <a:lnTo>
                    <a:pt x="19426" y="241354"/>
                  </a:lnTo>
                  <a:lnTo>
                    <a:pt x="26606" y="249535"/>
                  </a:lnTo>
                  <a:lnTo>
                    <a:pt x="45873" y="258626"/>
                  </a:lnTo>
                  <a:lnTo>
                    <a:pt x="56937" y="261050"/>
                  </a:lnTo>
                  <a:lnTo>
                    <a:pt x="82400" y="256218"/>
                  </a:lnTo>
                  <a:lnTo>
                    <a:pt x="108770" y="242546"/>
                  </a:lnTo>
                  <a:lnTo>
                    <a:pt x="132250" y="220007"/>
                  </a:lnTo>
                  <a:lnTo>
                    <a:pt x="150681" y="187882"/>
                  </a:lnTo>
                  <a:lnTo>
                    <a:pt x="163811" y="149380"/>
                  </a:lnTo>
                  <a:lnTo>
                    <a:pt x="169647" y="106398"/>
                  </a:lnTo>
                  <a:lnTo>
                    <a:pt x="166596" y="67069"/>
                  </a:lnTo>
                  <a:lnTo>
                    <a:pt x="156069" y="33597"/>
                  </a:lnTo>
                  <a:lnTo>
                    <a:pt x="137279" y="9313"/>
                  </a:lnTo>
                  <a:lnTo>
                    <a:pt x="125634" y="3119"/>
                  </a:lnTo>
                  <a:lnTo>
                    <a:pt x="99528" y="0"/>
                  </a:lnTo>
                  <a:lnTo>
                    <a:pt x="75225" y="7081"/>
                  </a:lnTo>
                  <a:lnTo>
                    <a:pt x="63805" y="12920"/>
                  </a:lnTo>
                  <a:lnTo>
                    <a:pt x="49235" y="28815"/>
                  </a:lnTo>
                  <a:lnTo>
                    <a:pt x="44362" y="37994"/>
                  </a:lnTo>
                  <a:lnTo>
                    <a:pt x="43229" y="47640"/>
                  </a:lnTo>
                  <a:lnTo>
                    <a:pt x="47616" y="67765"/>
                  </a:lnTo>
                  <a:lnTo>
                    <a:pt x="62265" y="84706"/>
                  </a:lnTo>
                  <a:lnTo>
                    <a:pt x="72099" y="92187"/>
                  </a:lnTo>
                  <a:lnTo>
                    <a:pt x="98076" y="100499"/>
                  </a:lnTo>
                  <a:lnTo>
                    <a:pt x="129143" y="102782"/>
                  </a:lnTo>
                  <a:lnTo>
                    <a:pt x="164117" y="99094"/>
                  </a:lnTo>
                  <a:lnTo>
                    <a:pt x="206023" y="89083"/>
                  </a:lnTo>
                  <a:lnTo>
                    <a:pt x="231466" y="81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SMARTInkShape-4132">
            <a:extLst>
              <a:ext uri="{FF2B5EF4-FFF2-40B4-BE49-F238E27FC236}">
                <a16:creationId xmlns:a16="http://schemas.microsoft.com/office/drawing/2014/main" xmlns="" id="{AAE3693A-73FC-48EC-A3A3-DA18285CB3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97900" y="2305050"/>
            <a:ext cx="850901" cy="80471"/>
          </a:xfrm>
          <a:custGeom>
            <a:avLst/>
            <a:gdLst/>
            <a:ahLst/>
            <a:cxnLst/>
            <a:rect l="0" t="0" r="0" b="0"/>
            <a:pathLst>
              <a:path w="850901" h="8047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25417" y="40495"/>
                </a:lnTo>
                <a:lnTo>
                  <a:pt x="44457" y="58920"/>
                </a:lnTo>
                <a:lnTo>
                  <a:pt x="69383" y="74164"/>
                </a:lnTo>
                <a:lnTo>
                  <a:pt x="102569" y="80470"/>
                </a:lnTo>
                <a:lnTo>
                  <a:pt x="139424" y="78803"/>
                </a:lnTo>
                <a:lnTo>
                  <a:pt x="174621" y="68655"/>
                </a:lnTo>
                <a:lnTo>
                  <a:pt x="209076" y="56619"/>
                </a:lnTo>
                <a:lnTo>
                  <a:pt x="250803" y="39824"/>
                </a:lnTo>
                <a:lnTo>
                  <a:pt x="276570" y="29674"/>
                </a:lnTo>
                <a:lnTo>
                  <a:pt x="290843" y="28005"/>
                </a:lnTo>
                <a:lnTo>
                  <a:pt x="312188" y="31738"/>
                </a:lnTo>
                <a:lnTo>
                  <a:pt x="350290" y="45284"/>
                </a:lnTo>
                <a:lnTo>
                  <a:pt x="395160" y="61548"/>
                </a:lnTo>
                <a:lnTo>
                  <a:pt x="432233" y="70761"/>
                </a:lnTo>
                <a:lnTo>
                  <a:pt x="463036" y="71901"/>
                </a:lnTo>
                <a:lnTo>
                  <a:pt x="510435" y="68576"/>
                </a:lnTo>
                <a:lnTo>
                  <a:pt x="557634" y="64503"/>
                </a:lnTo>
                <a:lnTo>
                  <a:pt x="602590" y="58121"/>
                </a:lnTo>
                <a:lnTo>
                  <a:pt x="649346" y="55396"/>
                </a:lnTo>
                <a:lnTo>
                  <a:pt x="694519" y="50280"/>
                </a:lnTo>
                <a:lnTo>
                  <a:pt x="727775" y="47041"/>
                </a:lnTo>
                <a:lnTo>
                  <a:pt x="763722" y="45602"/>
                </a:lnTo>
                <a:lnTo>
                  <a:pt x="798984" y="44962"/>
                </a:lnTo>
                <a:lnTo>
                  <a:pt x="85090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SMARTInkShape-Group775">
            <a:extLst>
              <a:ext uri="{FF2B5EF4-FFF2-40B4-BE49-F238E27FC236}">
                <a16:creationId xmlns:a16="http://schemas.microsoft.com/office/drawing/2014/main" xmlns="" id="{6B3CD74C-F9D5-4D13-93F1-C3587DD8717F}"/>
              </a:ext>
            </a:extLst>
          </p:cNvPr>
          <p:cNvGrpSpPr/>
          <p:nvPr/>
        </p:nvGrpSpPr>
        <p:grpSpPr>
          <a:xfrm>
            <a:off x="10882695" y="1614306"/>
            <a:ext cx="1075265" cy="443095"/>
            <a:chOff x="10882695" y="1614306"/>
            <a:chExt cx="1075265" cy="443095"/>
          </a:xfrm>
        </p:grpSpPr>
        <p:sp>
          <p:nvSpPr>
            <p:cNvPr id="301" name="SMARTInkShape-4133">
              <a:extLst>
                <a:ext uri="{FF2B5EF4-FFF2-40B4-BE49-F238E27FC236}">
                  <a16:creationId xmlns:a16="http://schemas.microsoft.com/office/drawing/2014/main" xmlns="" id="{9D3EC675-199C-4090-ABDC-044FE968E5F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379200" y="20002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14730" y="295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134">
              <a:extLst>
                <a:ext uri="{FF2B5EF4-FFF2-40B4-BE49-F238E27FC236}">
                  <a16:creationId xmlns:a16="http://schemas.microsoft.com/office/drawing/2014/main" xmlns="" id="{ADC8D9D1-D6E4-4819-91D3-3D2F3668A1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239500" y="1932038"/>
              <a:ext cx="38101" cy="80913"/>
            </a:xfrm>
            <a:custGeom>
              <a:avLst/>
              <a:gdLst/>
              <a:ahLst/>
              <a:cxnLst/>
              <a:rect l="0" t="0" r="0" b="0"/>
              <a:pathLst>
                <a:path w="38101" h="80913">
                  <a:moveTo>
                    <a:pt x="0" y="36462"/>
                  </a:moveTo>
                  <a:lnTo>
                    <a:pt x="0" y="36462"/>
                  </a:lnTo>
                  <a:lnTo>
                    <a:pt x="5776" y="21959"/>
                  </a:lnTo>
                  <a:lnTo>
                    <a:pt x="20393" y="3891"/>
                  </a:lnTo>
                  <a:lnTo>
                    <a:pt x="25057" y="819"/>
                  </a:lnTo>
                  <a:lnTo>
                    <a:pt x="27287" y="0"/>
                  </a:lnTo>
                  <a:lnTo>
                    <a:pt x="28776" y="865"/>
                  </a:lnTo>
                  <a:lnTo>
                    <a:pt x="29766" y="2853"/>
                  </a:lnTo>
                  <a:lnTo>
                    <a:pt x="36036" y="48304"/>
                  </a:lnTo>
                  <a:lnTo>
                    <a:pt x="38100" y="8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135">
              <a:extLst>
                <a:ext uri="{FF2B5EF4-FFF2-40B4-BE49-F238E27FC236}">
                  <a16:creationId xmlns:a16="http://schemas.microsoft.com/office/drawing/2014/main" xmlns="" id="{98852BC4-8DF6-4C8D-B2FE-04DD194DFE2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190358" y="1943100"/>
              <a:ext cx="112643" cy="98374"/>
            </a:xfrm>
            <a:custGeom>
              <a:avLst/>
              <a:gdLst/>
              <a:ahLst/>
              <a:cxnLst/>
              <a:rect l="0" t="0" r="0" b="0"/>
              <a:pathLst>
                <a:path w="112643" h="98374">
                  <a:moveTo>
                    <a:pt x="112642" y="0"/>
                  </a:moveTo>
                  <a:lnTo>
                    <a:pt x="112642" y="0"/>
                  </a:lnTo>
                  <a:lnTo>
                    <a:pt x="109271" y="0"/>
                  </a:lnTo>
                  <a:lnTo>
                    <a:pt x="97062" y="6742"/>
                  </a:lnTo>
                  <a:lnTo>
                    <a:pt x="61590" y="47530"/>
                  </a:lnTo>
                  <a:lnTo>
                    <a:pt x="27091" y="90709"/>
                  </a:lnTo>
                  <a:lnTo>
                    <a:pt x="17940" y="96760"/>
                  </a:lnTo>
                  <a:lnTo>
                    <a:pt x="13525" y="98373"/>
                  </a:lnTo>
                  <a:lnTo>
                    <a:pt x="9874" y="98038"/>
                  </a:lnTo>
                  <a:lnTo>
                    <a:pt x="6735" y="96403"/>
                  </a:lnTo>
                  <a:lnTo>
                    <a:pt x="3938" y="93902"/>
                  </a:lnTo>
                  <a:lnTo>
                    <a:pt x="829" y="87360"/>
                  </a:lnTo>
                  <a:lnTo>
                    <a:pt x="0" y="83640"/>
                  </a:lnTo>
                  <a:lnTo>
                    <a:pt x="153" y="80454"/>
                  </a:lnTo>
                  <a:lnTo>
                    <a:pt x="1104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136">
              <a:extLst>
                <a:ext uri="{FF2B5EF4-FFF2-40B4-BE49-F238E27FC236}">
                  <a16:creationId xmlns:a16="http://schemas.microsoft.com/office/drawing/2014/main" xmlns="" id="{D99F5CE1-F84E-4033-ADDA-ACE165BFC24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195050" y="19621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9886" y="10113"/>
                  </a:lnTo>
                  <a:lnTo>
                    <a:pt x="68281" y="40477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137">
              <a:extLst>
                <a:ext uri="{FF2B5EF4-FFF2-40B4-BE49-F238E27FC236}">
                  <a16:creationId xmlns:a16="http://schemas.microsoft.com/office/drawing/2014/main" xmlns="" id="{0D3624C5-E5D0-421C-B289-379077121C3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804650" y="1638300"/>
              <a:ext cx="153310" cy="368301"/>
            </a:xfrm>
            <a:custGeom>
              <a:avLst/>
              <a:gdLst/>
              <a:ahLst/>
              <a:cxnLst/>
              <a:rect l="0" t="0" r="0" b="0"/>
              <a:pathLst>
                <a:path w="153310" h="368301">
                  <a:moveTo>
                    <a:pt x="133350" y="0"/>
                  </a:moveTo>
                  <a:lnTo>
                    <a:pt x="133350" y="0"/>
                  </a:lnTo>
                  <a:lnTo>
                    <a:pt x="140257" y="19459"/>
                  </a:lnTo>
                  <a:lnTo>
                    <a:pt x="148095" y="55860"/>
                  </a:lnTo>
                  <a:lnTo>
                    <a:pt x="153309" y="92560"/>
                  </a:lnTo>
                  <a:lnTo>
                    <a:pt x="153274" y="134741"/>
                  </a:lnTo>
                  <a:lnTo>
                    <a:pt x="150159" y="158972"/>
                  </a:lnTo>
                  <a:lnTo>
                    <a:pt x="145262" y="185003"/>
                  </a:lnTo>
                  <a:lnTo>
                    <a:pt x="139175" y="212236"/>
                  </a:lnTo>
                  <a:lnTo>
                    <a:pt x="129472" y="237446"/>
                  </a:lnTo>
                  <a:lnTo>
                    <a:pt x="103638" y="284272"/>
                  </a:lnTo>
                  <a:lnTo>
                    <a:pt x="65816" y="32107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138">
              <a:extLst>
                <a:ext uri="{FF2B5EF4-FFF2-40B4-BE49-F238E27FC236}">
                  <a16:creationId xmlns:a16="http://schemas.microsoft.com/office/drawing/2014/main" xmlns="" id="{9559AE61-B507-4051-A389-4D09BF1243C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772900" y="1636956"/>
              <a:ext cx="88901" cy="111724"/>
            </a:xfrm>
            <a:custGeom>
              <a:avLst/>
              <a:gdLst/>
              <a:ahLst/>
              <a:cxnLst/>
              <a:rect l="0" t="0" r="0" b="0"/>
              <a:pathLst>
                <a:path w="88901" h="111724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10112" y="8184"/>
                  </a:lnTo>
                  <a:lnTo>
                    <a:pt x="33258" y="0"/>
                  </a:lnTo>
                  <a:lnTo>
                    <a:pt x="50530" y="982"/>
                  </a:lnTo>
                  <a:lnTo>
                    <a:pt x="59088" y="3219"/>
                  </a:lnTo>
                  <a:lnTo>
                    <a:pt x="64790" y="8238"/>
                  </a:lnTo>
                  <a:lnTo>
                    <a:pt x="71129" y="23223"/>
                  </a:lnTo>
                  <a:lnTo>
                    <a:pt x="70703" y="31452"/>
                  </a:lnTo>
                  <a:lnTo>
                    <a:pt x="64583" y="48122"/>
                  </a:lnTo>
                  <a:lnTo>
                    <a:pt x="29192" y="91987"/>
                  </a:lnTo>
                  <a:lnTo>
                    <a:pt x="22054" y="103069"/>
                  </a:lnTo>
                  <a:lnTo>
                    <a:pt x="21758" y="105849"/>
                  </a:lnTo>
                  <a:lnTo>
                    <a:pt x="23311" y="110820"/>
                  </a:lnTo>
                  <a:lnTo>
                    <a:pt x="27536" y="111723"/>
                  </a:lnTo>
                  <a:lnTo>
                    <a:pt x="69407" y="109753"/>
                  </a:lnTo>
                  <a:lnTo>
                    <a:pt x="88900" y="109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139">
              <a:extLst>
                <a:ext uri="{FF2B5EF4-FFF2-40B4-BE49-F238E27FC236}">
                  <a16:creationId xmlns:a16="http://schemas.microsoft.com/office/drawing/2014/main" xmlns="" id="{93BDA7EB-297A-4904-8DA5-DF305056023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677650" y="1828433"/>
              <a:ext cx="114301" cy="126091"/>
            </a:xfrm>
            <a:custGeom>
              <a:avLst/>
              <a:gdLst/>
              <a:ahLst/>
              <a:cxnLst/>
              <a:rect l="0" t="0" r="0" b="0"/>
              <a:pathLst>
                <a:path w="114301" h="126091">
                  <a:moveTo>
                    <a:pt x="0" y="51167"/>
                  </a:moveTo>
                  <a:lnTo>
                    <a:pt x="0" y="51167"/>
                  </a:lnTo>
                  <a:lnTo>
                    <a:pt x="14502" y="50461"/>
                  </a:lnTo>
                  <a:lnTo>
                    <a:pt x="44553" y="39630"/>
                  </a:lnTo>
                  <a:lnTo>
                    <a:pt x="54138" y="32869"/>
                  </a:lnTo>
                  <a:lnTo>
                    <a:pt x="61221" y="23279"/>
                  </a:lnTo>
                  <a:lnTo>
                    <a:pt x="64098" y="17758"/>
                  </a:lnTo>
                  <a:lnTo>
                    <a:pt x="65413" y="7861"/>
                  </a:lnTo>
                  <a:lnTo>
                    <a:pt x="64774" y="3246"/>
                  </a:lnTo>
                  <a:lnTo>
                    <a:pt x="62232" y="875"/>
                  </a:lnTo>
                  <a:lnTo>
                    <a:pt x="58419" y="0"/>
                  </a:lnTo>
                  <a:lnTo>
                    <a:pt x="47837" y="1615"/>
                  </a:lnTo>
                  <a:lnTo>
                    <a:pt x="33726" y="7037"/>
                  </a:lnTo>
                  <a:lnTo>
                    <a:pt x="19929" y="23557"/>
                  </a:lnTo>
                  <a:lnTo>
                    <a:pt x="565" y="67664"/>
                  </a:lnTo>
                  <a:lnTo>
                    <a:pt x="487" y="87191"/>
                  </a:lnTo>
                  <a:lnTo>
                    <a:pt x="2442" y="96350"/>
                  </a:lnTo>
                  <a:lnTo>
                    <a:pt x="12139" y="112171"/>
                  </a:lnTo>
                  <a:lnTo>
                    <a:pt x="18675" y="119353"/>
                  </a:lnTo>
                  <a:lnTo>
                    <a:pt x="25855" y="123435"/>
                  </a:lnTo>
                  <a:lnTo>
                    <a:pt x="41360" y="126090"/>
                  </a:lnTo>
                  <a:lnTo>
                    <a:pt x="69326" y="116876"/>
                  </a:lnTo>
                  <a:lnTo>
                    <a:pt x="114300" y="8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40">
              <a:extLst>
                <a:ext uri="{FF2B5EF4-FFF2-40B4-BE49-F238E27FC236}">
                  <a16:creationId xmlns:a16="http://schemas.microsoft.com/office/drawing/2014/main" xmlns="" id="{12B180D1-41B4-49C8-9668-EA7C21D264F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882695" y="1614306"/>
              <a:ext cx="140906" cy="366895"/>
            </a:xfrm>
            <a:custGeom>
              <a:avLst/>
              <a:gdLst/>
              <a:ahLst/>
              <a:cxnLst/>
              <a:rect l="0" t="0" r="0" b="0"/>
              <a:pathLst>
                <a:path w="140906" h="366895">
                  <a:moveTo>
                    <a:pt x="140905" y="17644"/>
                  </a:moveTo>
                  <a:lnTo>
                    <a:pt x="140905" y="17644"/>
                  </a:lnTo>
                  <a:lnTo>
                    <a:pt x="140905" y="10902"/>
                  </a:lnTo>
                  <a:lnTo>
                    <a:pt x="139024" y="5711"/>
                  </a:lnTo>
                  <a:lnTo>
                    <a:pt x="137535" y="3338"/>
                  </a:lnTo>
                  <a:lnTo>
                    <a:pt x="130235" y="703"/>
                  </a:lnTo>
                  <a:lnTo>
                    <a:pt x="125325" y="0"/>
                  </a:lnTo>
                  <a:lnTo>
                    <a:pt x="112344" y="6745"/>
                  </a:lnTo>
                  <a:lnTo>
                    <a:pt x="87287" y="32053"/>
                  </a:lnTo>
                  <a:lnTo>
                    <a:pt x="55637" y="76476"/>
                  </a:lnTo>
                  <a:lnTo>
                    <a:pt x="33157" y="114347"/>
                  </a:lnTo>
                  <a:lnTo>
                    <a:pt x="13760" y="154697"/>
                  </a:lnTo>
                  <a:lnTo>
                    <a:pt x="3258" y="192386"/>
                  </a:lnTo>
                  <a:lnTo>
                    <a:pt x="0" y="227952"/>
                  </a:lnTo>
                  <a:lnTo>
                    <a:pt x="3255" y="262573"/>
                  </a:lnTo>
                  <a:lnTo>
                    <a:pt x="19765" y="307056"/>
                  </a:lnTo>
                  <a:lnTo>
                    <a:pt x="56533" y="351416"/>
                  </a:lnTo>
                  <a:lnTo>
                    <a:pt x="71055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141">
              <a:extLst>
                <a:ext uri="{FF2B5EF4-FFF2-40B4-BE49-F238E27FC236}">
                  <a16:creationId xmlns:a16="http://schemas.microsoft.com/office/drawing/2014/main" xmlns="" id="{B3238BEF-2203-4429-8DF7-349FE294DB3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052990" y="1720176"/>
              <a:ext cx="161111" cy="239331"/>
            </a:xfrm>
            <a:custGeom>
              <a:avLst/>
              <a:gdLst/>
              <a:ahLst/>
              <a:cxnLst/>
              <a:rect l="0" t="0" r="0" b="0"/>
              <a:pathLst>
                <a:path w="161111" h="239331">
                  <a:moveTo>
                    <a:pt x="110310" y="51474"/>
                  </a:moveTo>
                  <a:lnTo>
                    <a:pt x="110310" y="51474"/>
                  </a:lnTo>
                  <a:lnTo>
                    <a:pt x="106939" y="41361"/>
                  </a:lnTo>
                  <a:lnTo>
                    <a:pt x="101521" y="34514"/>
                  </a:lnTo>
                  <a:lnTo>
                    <a:pt x="95114" y="28414"/>
                  </a:lnTo>
                  <a:lnTo>
                    <a:pt x="89917" y="20999"/>
                  </a:lnTo>
                  <a:lnTo>
                    <a:pt x="86835" y="18457"/>
                  </a:lnTo>
                  <a:lnTo>
                    <a:pt x="79649" y="15633"/>
                  </a:lnTo>
                  <a:lnTo>
                    <a:pt x="71754" y="16259"/>
                  </a:lnTo>
                  <a:lnTo>
                    <a:pt x="67673" y="17414"/>
                  </a:lnTo>
                  <a:lnTo>
                    <a:pt x="51817" y="35895"/>
                  </a:lnTo>
                  <a:lnTo>
                    <a:pt x="30340" y="70455"/>
                  </a:lnTo>
                  <a:lnTo>
                    <a:pt x="9475" y="115345"/>
                  </a:lnTo>
                  <a:lnTo>
                    <a:pt x="0" y="161024"/>
                  </a:lnTo>
                  <a:lnTo>
                    <a:pt x="564" y="199095"/>
                  </a:lnTo>
                  <a:lnTo>
                    <a:pt x="9086" y="219860"/>
                  </a:lnTo>
                  <a:lnTo>
                    <a:pt x="15311" y="229348"/>
                  </a:lnTo>
                  <a:lnTo>
                    <a:pt x="22988" y="234967"/>
                  </a:lnTo>
                  <a:lnTo>
                    <a:pt x="40927" y="239330"/>
                  </a:lnTo>
                  <a:lnTo>
                    <a:pt x="58776" y="233273"/>
                  </a:lnTo>
                  <a:lnTo>
                    <a:pt x="76117" y="219057"/>
                  </a:lnTo>
                  <a:lnTo>
                    <a:pt x="100335" y="182581"/>
                  </a:lnTo>
                  <a:lnTo>
                    <a:pt x="116371" y="135633"/>
                  </a:lnTo>
                  <a:lnTo>
                    <a:pt x="123116" y="100167"/>
                  </a:lnTo>
                  <a:lnTo>
                    <a:pt x="122821" y="65119"/>
                  </a:lnTo>
                  <a:lnTo>
                    <a:pt x="116576" y="34255"/>
                  </a:lnTo>
                  <a:lnTo>
                    <a:pt x="104393" y="13482"/>
                  </a:lnTo>
                  <a:lnTo>
                    <a:pt x="96488" y="7096"/>
                  </a:lnTo>
                  <a:lnTo>
                    <a:pt x="78296" y="0"/>
                  </a:lnTo>
                  <a:lnTo>
                    <a:pt x="69211" y="225"/>
                  </a:lnTo>
                  <a:lnTo>
                    <a:pt x="51591" y="6119"/>
                  </a:lnTo>
                  <a:lnTo>
                    <a:pt x="36235" y="19557"/>
                  </a:lnTo>
                  <a:lnTo>
                    <a:pt x="29176" y="28079"/>
                  </a:lnTo>
                  <a:lnTo>
                    <a:pt x="23215" y="48838"/>
                  </a:lnTo>
                  <a:lnTo>
                    <a:pt x="24328" y="71469"/>
                  </a:lnTo>
                  <a:lnTo>
                    <a:pt x="31880" y="93286"/>
                  </a:lnTo>
                  <a:lnTo>
                    <a:pt x="47936" y="110979"/>
                  </a:lnTo>
                  <a:lnTo>
                    <a:pt x="68475" y="124488"/>
                  </a:lnTo>
                  <a:lnTo>
                    <a:pt x="110407" y="138908"/>
                  </a:lnTo>
                  <a:lnTo>
                    <a:pt x="161110" y="14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142">
              <a:extLst>
                <a:ext uri="{FF2B5EF4-FFF2-40B4-BE49-F238E27FC236}">
                  <a16:creationId xmlns:a16="http://schemas.microsoft.com/office/drawing/2014/main" xmlns="" id="{9C383800-6E7E-4D77-A72D-CA5AD90794E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550650" y="1811156"/>
              <a:ext cx="101601" cy="170631"/>
            </a:xfrm>
            <a:custGeom>
              <a:avLst/>
              <a:gdLst/>
              <a:ahLst/>
              <a:cxnLst/>
              <a:rect l="0" t="0" r="0" b="0"/>
              <a:pathLst>
                <a:path w="101601" h="170631">
                  <a:moveTo>
                    <a:pt x="101600" y="17644"/>
                  </a:moveTo>
                  <a:lnTo>
                    <a:pt x="101600" y="17644"/>
                  </a:lnTo>
                  <a:lnTo>
                    <a:pt x="98230" y="10902"/>
                  </a:lnTo>
                  <a:lnTo>
                    <a:pt x="89046" y="5710"/>
                  </a:lnTo>
                  <a:lnTo>
                    <a:pt x="69894" y="703"/>
                  </a:lnTo>
                  <a:lnTo>
                    <a:pt x="63530" y="0"/>
                  </a:lnTo>
                  <a:lnTo>
                    <a:pt x="41087" y="5752"/>
                  </a:lnTo>
                  <a:lnTo>
                    <a:pt x="28609" y="16357"/>
                  </a:lnTo>
                  <a:lnTo>
                    <a:pt x="23306" y="23136"/>
                  </a:lnTo>
                  <a:lnTo>
                    <a:pt x="19295" y="40076"/>
                  </a:lnTo>
                  <a:lnTo>
                    <a:pt x="19213" y="49532"/>
                  </a:lnTo>
                  <a:lnTo>
                    <a:pt x="26649" y="67564"/>
                  </a:lnTo>
                  <a:lnTo>
                    <a:pt x="46702" y="91702"/>
                  </a:lnTo>
                  <a:lnTo>
                    <a:pt x="60973" y="107003"/>
                  </a:lnTo>
                  <a:lnTo>
                    <a:pt x="74825" y="133334"/>
                  </a:lnTo>
                  <a:lnTo>
                    <a:pt x="76060" y="145732"/>
                  </a:lnTo>
                  <a:lnTo>
                    <a:pt x="73282" y="151014"/>
                  </a:lnTo>
                  <a:lnTo>
                    <a:pt x="62673" y="160645"/>
                  </a:lnTo>
                  <a:lnTo>
                    <a:pt x="37464" y="170630"/>
                  </a:lnTo>
                  <a:lnTo>
                    <a:pt x="21589" y="170069"/>
                  </a:lnTo>
                  <a:lnTo>
                    <a:pt x="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776">
            <a:extLst>
              <a:ext uri="{FF2B5EF4-FFF2-40B4-BE49-F238E27FC236}">
                <a16:creationId xmlns:a16="http://schemas.microsoft.com/office/drawing/2014/main" xmlns="" id="{67A98C69-EF19-48DD-9CC8-F93A045B2B82}"/>
              </a:ext>
            </a:extLst>
          </p:cNvPr>
          <p:cNvGrpSpPr/>
          <p:nvPr/>
        </p:nvGrpSpPr>
        <p:grpSpPr>
          <a:xfrm>
            <a:off x="9818411" y="1597941"/>
            <a:ext cx="948914" cy="316215"/>
            <a:chOff x="9818411" y="1597941"/>
            <a:chExt cx="948914" cy="316215"/>
          </a:xfrm>
        </p:grpSpPr>
        <p:sp>
          <p:nvSpPr>
            <p:cNvPr id="312" name="SMARTInkShape-4143">
              <a:extLst>
                <a:ext uri="{FF2B5EF4-FFF2-40B4-BE49-F238E27FC236}">
                  <a16:creationId xmlns:a16="http://schemas.microsoft.com/office/drawing/2014/main" xmlns="" id="{FD108DA2-8669-4C0F-9477-9A65F54FF6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01233" y="1597941"/>
              <a:ext cx="266092" cy="281660"/>
            </a:xfrm>
            <a:custGeom>
              <a:avLst/>
              <a:gdLst/>
              <a:ahLst/>
              <a:cxnLst/>
              <a:rect l="0" t="0" r="0" b="0"/>
              <a:pathLst>
                <a:path w="266092" h="281660">
                  <a:moveTo>
                    <a:pt x="71517" y="205459"/>
                  </a:moveTo>
                  <a:lnTo>
                    <a:pt x="71517" y="205459"/>
                  </a:lnTo>
                  <a:lnTo>
                    <a:pt x="68146" y="198717"/>
                  </a:lnTo>
                  <a:lnTo>
                    <a:pt x="65036" y="196731"/>
                  </a:lnTo>
                  <a:lnTo>
                    <a:pt x="55937" y="194524"/>
                  </a:lnTo>
                  <a:lnTo>
                    <a:pt x="32171" y="200024"/>
                  </a:lnTo>
                  <a:lnTo>
                    <a:pt x="18516" y="208688"/>
                  </a:lnTo>
                  <a:lnTo>
                    <a:pt x="8451" y="219594"/>
                  </a:lnTo>
                  <a:lnTo>
                    <a:pt x="1624" y="231497"/>
                  </a:lnTo>
                  <a:lnTo>
                    <a:pt x="0" y="241961"/>
                  </a:lnTo>
                  <a:lnTo>
                    <a:pt x="556" y="246727"/>
                  </a:lnTo>
                  <a:lnTo>
                    <a:pt x="3042" y="249904"/>
                  </a:lnTo>
                  <a:lnTo>
                    <a:pt x="11450" y="253435"/>
                  </a:lnTo>
                  <a:lnTo>
                    <a:pt x="28086" y="255422"/>
                  </a:lnTo>
                  <a:lnTo>
                    <a:pt x="38338" y="252124"/>
                  </a:lnTo>
                  <a:lnTo>
                    <a:pt x="50162" y="246097"/>
                  </a:lnTo>
                  <a:lnTo>
                    <a:pt x="53046" y="245251"/>
                  </a:lnTo>
                  <a:lnTo>
                    <a:pt x="54263" y="245392"/>
                  </a:lnTo>
                  <a:lnTo>
                    <a:pt x="54370" y="246192"/>
                  </a:lnTo>
                  <a:lnTo>
                    <a:pt x="53736" y="247431"/>
                  </a:lnTo>
                  <a:lnTo>
                    <a:pt x="54913" y="252571"/>
                  </a:lnTo>
                  <a:lnTo>
                    <a:pt x="61418" y="267368"/>
                  </a:lnTo>
                  <a:lnTo>
                    <a:pt x="64078" y="270015"/>
                  </a:lnTo>
                  <a:lnTo>
                    <a:pt x="70798" y="272956"/>
                  </a:lnTo>
                  <a:lnTo>
                    <a:pt x="85884" y="271241"/>
                  </a:lnTo>
                  <a:lnTo>
                    <a:pt x="110503" y="256151"/>
                  </a:lnTo>
                  <a:lnTo>
                    <a:pt x="152544" y="213512"/>
                  </a:lnTo>
                  <a:lnTo>
                    <a:pt x="181375" y="181521"/>
                  </a:lnTo>
                  <a:lnTo>
                    <a:pt x="211125" y="140492"/>
                  </a:lnTo>
                  <a:lnTo>
                    <a:pt x="237988" y="96152"/>
                  </a:lnTo>
                  <a:lnTo>
                    <a:pt x="256980" y="55278"/>
                  </a:lnTo>
                  <a:lnTo>
                    <a:pt x="266091" y="13421"/>
                  </a:lnTo>
                  <a:lnTo>
                    <a:pt x="264028" y="6173"/>
                  </a:lnTo>
                  <a:lnTo>
                    <a:pt x="259829" y="2046"/>
                  </a:lnTo>
                  <a:lnTo>
                    <a:pt x="254207" y="0"/>
                  </a:lnTo>
                  <a:lnTo>
                    <a:pt x="246933" y="2164"/>
                  </a:lnTo>
                  <a:lnTo>
                    <a:pt x="229443" y="13976"/>
                  </a:lnTo>
                  <a:lnTo>
                    <a:pt x="206504" y="57315"/>
                  </a:lnTo>
                  <a:lnTo>
                    <a:pt x="194775" y="96813"/>
                  </a:lnTo>
                  <a:lnTo>
                    <a:pt x="185566" y="138828"/>
                  </a:lnTo>
                  <a:lnTo>
                    <a:pt x="179120" y="178667"/>
                  </a:lnTo>
                  <a:lnTo>
                    <a:pt x="177666" y="211896"/>
                  </a:lnTo>
                  <a:lnTo>
                    <a:pt x="179110" y="257609"/>
                  </a:lnTo>
                  <a:lnTo>
                    <a:pt x="181346" y="264214"/>
                  </a:lnTo>
                  <a:lnTo>
                    <a:pt x="198517" y="28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144">
              <a:extLst>
                <a:ext uri="{FF2B5EF4-FFF2-40B4-BE49-F238E27FC236}">
                  <a16:creationId xmlns:a16="http://schemas.microsoft.com/office/drawing/2014/main" xmlns="" id="{4FB59D48-5A5A-4D65-A592-62E4975CBAF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98092" y="1786115"/>
              <a:ext cx="145797" cy="93486"/>
            </a:xfrm>
            <a:custGeom>
              <a:avLst/>
              <a:gdLst/>
              <a:ahLst/>
              <a:cxnLst/>
              <a:rect l="0" t="0" r="0" b="0"/>
              <a:pathLst>
                <a:path w="145797" h="93486">
                  <a:moveTo>
                    <a:pt x="1608" y="10935"/>
                  </a:moveTo>
                  <a:lnTo>
                    <a:pt x="1608" y="10935"/>
                  </a:lnTo>
                  <a:lnTo>
                    <a:pt x="12543" y="0"/>
                  </a:lnTo>
                  <a:lnTo>
                    <a:pt x="13837" y="117"/>
                  </a:lnTo>
                  <a:lnTo>
                    <a:pt x="17157" y="2129"/>
                  </a:lnTo>
                  <a:lnTo>
                    <a:pt x="19102" y="11019"/>
                  </a:lnTo>
                  <a:lnTo>
                    <a:pt x="18640" y="55950"/>
                  </a:lnTo>
                  <a:lnTo>
                    <a:pt x="14823" y="71158"/>
                  </a:lnTo>
                  <a:lnTo>
                    <a:pt x="8422" y="82621"/>
                  </a:lnTo>
                  <a:lnTo>
                    <a:pt x="2753" y="88657"/>
                  </a:lnTo>
                  <a:lnTo>
                    <a:pt x="255" y="90266"/>
                  </a:lnTo>
                  <a:lnTo>
                    <a:pt x="0" y="89222"/>
                  </a:lnTo>
                  <a:lnTo>
                    <a:pt x="28613" y="41879"/>
                  </a:lnTo>
                  <a:lnTo>
                    <a:pt x="46949" y="14852"/>
                  </a:lnTo>
                  <a:lnTo>
                    <a:pt x="50179" y="12841"/>
                  </a:lnTo>
                  <a:lnTo>
                    <a:pt x="53038" y="12205"/>
                  </a:lnTo>
                  <a:lnTo>
                    <a:pt x="54240" y="13193"/>
                  </a:lnTo>
                  <a:lnTo>
                    <a:pt x="54334" y="15263"/>
                  </a:lnTo>
                  <a:lnTo>
                    <a:pt x="52441" y="56061"/>
                  </a:lnTo>
                  <a:lnTo>
                    <a:pt x="53136" y="57247"/>
                  </a:lnTo>
                  <a:lnTo>
                    <a:pt x="54303" y="57332"/>
                  </a:lnTo>
                  <a:lnTo>
                    <a:pt x="55788" y="56683"/>
                  </a:lnTo>
                  <a:lnTo>
                    <a:pt x="97372" y="14009"/>
                  </a:lnTo>
                  <a:lnTo>
                    <a:pt x="116061" y="4006"/>
                  </a:lnTo>
                  <a:lnTo>
                    <a:pt x="126795" y="2681"/>
                  </a:lnTo>
                  <a:lnTo>
                    <a:pt x="131632" y="3316"/>
                  </a:lnTo>
                  <a:lnTo>
                    <a:pt x="135563" y="5150"/>
                  </a:lnTo>
                  <a:lnTo>
                    <a:pt x="141813" y="10951"/>
                  </a:lnTo>
                  <a:lnTo>
                    <a:pt x="145060" y="21996"/>
                  </a:lnTo>
                  <a:lnTo>
                    <a:pt x="145796" y="35606"/>
                  </a:lnTo>
                  <a:lnTo>
                    <a:pt x="138489" y="82005"/>
                  </a:lnTo>
                  <a:lnTo>
                    <a:pt x="141308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145">
              <a:extLst>
                <a:ext uri="{FF2B5EF4-FFF2-40B4-BE49-F238E27FC236}">
                  <a16:creationId xmlns:a16="http://schemas.microsoft.com/office/drawing/2014/main" xmlns="" id="{4D7FBC6B-AEF6-4B43-9751-EA4A256BA03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147300" y="1778000"/>
              <a:ext cx="101601" cy="98053"/>
            </a:xfrm>
            <a:custGeom>
              <a:avLst/>
              <a:gdLst/>
              <a:ahLst/>
              <a:cxnLst/>
              <a:rect l="0" t="0" r="0" b="0"/>
              <a:pathLst>
                <a:path w="101601" h="98053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6741" y="7233"/>
                  </a:lnTo>
                  <a:lnTo>
                    <a:pt x="21049" y="9983"/>
                  </a:lnTo>
                  <a:lnTo>
                    <a:pt x="38692" y="22008"/>
                  </a:lnTo>
                  <a:lnTo>
                    <a:pt x="53954" y="38976"/>
                  </a:lnTo>
                  <a:lnTo>
                    <a:pt x="57376" y="54952"/>
                  </a:lnTo>
                  <a:lnTo>
                    <a:pt x="53824" y="87212"/>
                  </a:lnTo>
                  <a:lnTo>
                    <a:pt x="50263" y="95205"/>
                  </a:lnTo>
                  <a:lnTo>
                    <a:pt x="48325" y="97337"/>
                  </a:lnTo>
                  <a:lnTo>
                    <a:pt x="47034" y="98052"/>
                  </a:lnTo>
                  <a:lnTo>
                    <a:pt x="46172" y="97824"/>
                  </a:lnTo>
                  <a:lnTo>
                    <a:pt x="45597" y="96966"/>
                  </a:lnTo>
                  <a:lnTo>
                    <a:pt x="44790" y="82274"/>
                  </a:lnTo>
                  <a:lnTo>
                    <a:pt x="54664" y="56676"/>
                  </a:lnTo>
                  <a:lnTo>
                    <a:pt x="76963" y="229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146">
              <a:extLst>
                <a:ext uri="{FF2B5EF4-FFF2-40B4-BE49-F238E27FC236}">
                  <a16:creationId xmlns:a16="http://schemas.microsoft.com/office/drawing/2014/main" xmlns="" id="{A854D2A8-0D6F-4333-967A-E12F654E17A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049888" y="1787329"/>
              <a:ext cx="80649" cy="97755"/>
            </a:xfrm>
            <a:custGeom>
              <a:avLst/>
              <a:gdLst/>
              <a:ahLst/>
              <a:cxnLst/>
              <a:rect l="0" t="0" r="0" b="0"/>
              <a:pathLst>
                <a:path w="80649" h="97755">
                  <a:moveTo>
                    <a:pt x="65662" y="3371"/>
                  </a:moveTo>
                  <a:lnTo>
                    <a:pt x="65662" y="3371"/>
                  </a:lnTo>
                  <a:lnTo>
                    <a:pt x="55549" y="0"/>
                  </a:lnTo>
                  <a:lnTo>
                    <a:pt x="32404" y="1275"/>
                  </a:lnTo>
                  <a:lnTo>
                    <a:pt x="17014" y="9965"/>
                  </a:lnTo>
                  <a:lnTo>
                    <a:pt x="9947" y="16234"/>
                  </a:lnTo>
                  <a:lnTo>
                    <a:pt x="2094" y="32606"/>
                  </a:lnTo>
                  <a:lnTo>
                    <a:pt x="0" y="41911"/>
                  </a:lnTo>
                  <a:lnTo>
                    <a:pt x="3318" y="61657"/>
                  </a:lnTo>
                  <a:lnTo>
                    <a:pt x="12553" y="80076"/>
                  </a:lnTo>
                  <a:lnTo>
                    <a:pt x="26065" y="92966"/>
                  </a:lnTo>
                  <a:lnTo>
                    <a:pt x="41479" y="97754"/>
                  </a:lnTo>
                  <a:lnTo>
                    <a:pt x="57030" y="96824"/>
                  </a:lnTo>
                  <a:lnTo>
                    <a:pt x="70997" y="91708"/>
                  </a:lnTo>
                  <a:lnTo>
                    <a:pt x="75569" y="86957"/>
                  </a:lnTo>
                  <a:lnTo>
                    <a:pt x="80648" y="74152"/>
                  </a:lnTo>
                  <a:lnTo>
                    <a:pt x="80138" y="51076"/>
                  </a:lnTo>
                  <a:lnTo>
                    <a:pt x="75388" y="38449"/>
                  </a:lnTo>
                  <a:lnTo>
                    <a:pt x="65662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147">
              <a:extLst>
                <a:ext uri="{FF2B5EF4-FFF2-40B4-BE49-F238E27FC236}">
                  <a16:creationId xmlns:a16="http://schemas.microsoft.com/office/drawing/2014/main" xmlns="" id="{6CF3A2A9-3393-49C2-B942-DA431953EC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18411" y="1644650"/>
              <a:ext cx="209143" cy="269506"/>
            </a:xfrm>
            <a:custGeom>
              <a:avLst/>
              <a:gdLst/>
              <a:ahLst/>
              <a:cxnLst/>
              <a:rect l="0" t="0" r="0" b="0"/>
              <a:pathLst>
                <a:path w="209143" h="269506">
                  <a:moveTo>
                    <a:pt x="5039" y="76200"/>
                  </a:moveTo>
                  <a:lnTo>
                    <a:pt x="5039" y="76200"/>
                  </a:lnTo>
                  <a:lnTo>
                    <a:pt x="17248" y="119570"/>
                  </a:lnTo>
                  <a:lnTo>
                    <a:pt x="22930" y="151214"/>
                  </a:lnTo>
                  <a:lnTo>
                    <a:pt x="26396" y="185740"/>
                  </a:lnTo>
                  <a:lnTo>
                    <a:pt x="25584" y="219899"/>
                  </a:lnTo>
                  <a:lnTo>
                    <a:pt x="17791" y="257380"/>
                  </a:lnTo>
                  <a:lnTo>
                    <a:pt x="12353" y="267732"/>
                  </a:lnTo>
                  <a:lnTo>
                    <a:pt x="9915" y="269505"/>
                  </a:lnTo>
                  <a:lnTo>
                    <a:pt x="7584" y="266453"/>
                  </a:lnTo>
                  <a:lnTo>
                    <a:pt x="1638" y="239816"/>
                  </a:lnTo>
                  <a:lnTo>
                    <a:pt x="0" y="209596"/>
                  </a:lnTo>
                  <a:lnTo>
                    <a:pt x="1152" y="167472"/>
                  </a:lnTo>
                  <a:lnTo>
                    <a:pt x="5429" y="120999"/>
                  </a:lnTo>
                  <a:lnTo>
                    <a:pt x="14384" y="79177"/>
                  </a:lnTo>
                  <a:lnTo>
                    <a:pt x="27955" y="43529"/>
                  </a:lnTo>
                  <a:lnTo>
                    <a:pt x="32310" y="38897"/>
                  </a:lnTo>
                  <a:lnTo>
                    <a:pt x="36625" y="37220"/>
                  </a:lnTo>
                  <a:lnTo>
                    <a:pt x="40915" y="37514"/>
                  </a:lnTo>
                  <a:lnTo>
                    <a:pt x="63804" y="54781"/>
                  </a:lnTo>
                  <a:lnTo>
                    <a:pt x="89557" y="92353"/>
                  </a:lnTo>
                  <a:lnTo>
                    <a:pt x="106573" y="126888"/>
                  </a:lnTo>
                  <a:lnTo>
                    <a:pt x="122132" y="165050"/>
                  </a:lnTo>
                  <a:lnTo>
                    <a:pt x="133749" y="203178"/>
                  </a:lnTo>
                  <a:lnTo>
                    <a:pt x="144854" y="243488"/>
                  </a:lnTo>
                  <a:lnTo>
                    <a:pt x="150200" y="256384"/>
                  </a:lnTo>
                  <a:lnTo>
                    <a:pt x="152612" y="259823"/>
                  </a:lnTo>
                  <a:lnTo>
                    <a:pt x="155632" y="259998"/>
                  </a:lnTo>
                  <a:lnTo>
                    <a:pt x="162751" y="254549"/>
                  </a:lnTo>
                  <a:lnTo>
                    <a:pt x="178818" y="212115"/>
                  </a:lnTo>
                  <a:lnTo>
                    <a:pt x="187166" y="179645"/>
                  </a:lnTo>
                  <a:lnTo>
                    <a:pt x="195580" y="140285"/>
                  </a:lnTo>
                  <a:lnTo>
                    <a:pt x="203318" y="97627"/>
                  </a:lnTo>
                  <a:lnTo>
                    <a:pt x="209109" y="55149"/>
                  </a:lnTo>
                  <a:lnTo>
                    <a:pt x="209142" y="8699"/>
                  </a:lnTo>
                  <a:lnTo>
                    <a:pt x="208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777">
            <a:extLst>
              <a:ext uri="{FF2B5EF4-FFF2-40B4-BE49-F238E27FC236}">
                <a16:creationId xmlns:a16="http://schemas.microsoft.com/office/drawing/2014/main" xmlns="" id="{D260A2DA-CB71-456E-AEDC-953B081BE9F0}"/>
              </a:ext>
            </a:extLst>
          </p:cNvPr>
          <p:cNvGrpSpPr/>
          <p:nvPr/>
        </p:nvGrpSpPr>
        <p:grpSpPr>
          <a:xfrm>
            <a:off x="8794252" y="1423388"/>
            <a:ext cx="794249" cy="547499"/>
            <a:chOff x="8794252" y="1423388"/>
            <a:chExt cx="794249" cy="547499"/>
          </a:xfrm>
        </p:grpSpPr>
        <p:sp>
          <p:nvSpPr>
            <p:cNvPr id="318" name="SMARTInkShape-4148">
              <a:extLst>
                <a:ext uri="{FF2B5EF4-FFF2-40B4-BE49-F238E27FC236}">
                  <a16:creationId xmlns:a16="http://schemas.microsoft.com/office/drawing/2014/main" xmlns="" id="{3961D350-60B7-4116-BE17-535C40D64E3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92327" y="1866900"/>
              <a:ext cx="196174" cy="103828"/>
            </a:xfrm>
            <a:custGeom>
              <a:avLst/>
              <a:gdLst/>
              <a:ahLst/>
              <a:cxnLst/>
              <a:rect l="0" t="0" r="0" b="0"/>
              <a:pathLst>
                <a:path w="196174" h="103828">
                  <a:moveTo>
                    <a:pt x="24723" y="88900"/>
                  </a:moveTo>
                  <a:lnTo>
                    <a:pt x="24723" y="88900"/>
                  </a:lnTo>
                  <a:lnTo>
                    <a:pt x="4472" y="99731"/>
                  </a:lnTo>
                  <a:lnTo>
                    <a:pt x="1611" y="103827"/>
                  </a:lnTo>
                  <a:lnTo>
                    <a:pt x="847" y="103790"/>
                  </a:lnTo>
                  <a:lnTo>
                    <a:pt x="0" y="99986"/>
                  </a:lnTo>
                  <a:lnTo>
                    <a:pt x="8201" y="71388"/>
                  </a:lnTo>
                  <a:lnTo>
                    <a:pt x="16674" y="53600"/>
                  </a:lnTo>
                  <a:lnTo>
                    <a:pt x="36607" y="29836"/>
                  </a:lnTo>
                  <a:lnTo>
                    <a:pt x="49759" y="20786"/>
                  </a:lnTo>
                  <a:lnTo>
                    <a:pt x="62660" y="18175"/>
                  </a:lnTo>
                  <a:lnTo>
                    <a:pt x="69065" y="18467"/>
                  </a:lnTo>
                  <a:lnTo>
                    <a:pt x="79944" y="22554"/>
                  </a:lnTo>
                  <a:lnTo>
                    <a:pt x="89481" y="29780"/>
                  </a:lnTo>
                  <a:lnTo>
                    <a:pt x="113015" y="59436"/>
                  </a:lnTo>
                  <a:lnTo>
                    <a:pt x="115336" y="60790"/>
                  </a:lnTo>
                  <a:lnTo>
                    <a:pt x="118292" y="60988"/>
                  </a:lnTo>
                  <a:lnTo>
                    <a:pt x="125340" y="59326"/>
                  </a:lnTo>
                  <a:lnTo>
                    <a:pt x="171794" y="23361"/>
                  </a:lnTo>
                  <a:lnTo>
                    <a:pt x="196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149">
              <a:extLst>
                <a:ext uri="{FF2B5EF4-FFF2-40B4-BE49-F238E27FC236}">
                  <a16:creationId xmlns:a16="http://schemas.microsoft.com/office/drawing/2014/main" xmlns="" id="{DBD3FA11-B900-479E-A68F-2C0A6E32FD1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91634" y="1749682"/>
              <a:ext cx="214317" cy="81426"/>
            </a:xfrm>
            <a:custGeom>
              <a:avLst/>
              <a:gdLst/>
              <a:ahLst/>
              <a:cxnLst/>
              <a:rect l="0" t="0" r="0" b="0"/>
              <a:pathLst>
                <a:path w="214317" h="81426">
                  <a:moveTo>
                    <a:pt x="36516" y="60068"/>
                  </a:moveTo>
                  <a:lnTo>
                    <a:pt x="36516" y="60068"/>
                  </a:lnTo>
                  <a:lnTo>
                    <a:pt x="16744" y="77959"/>
                  </a:lnTo>
                  <a:lnTo>
                    <a:pt x="12751" y="80462"/>
                  </a:lnTo>
                  <a:lnTo>
                    <a:pt x="9383" y="81425"/>
                  </a:lnTo>
                  <a:lnTo>
                    <a:pt x="6433" y="81362"/>
                  </a:lnTo>
                  <a:lnTo>
                    <a:pt x="3760" y="80614"/>
                  </a:lnTo>
                  <a:lnTo>
                    <a:pt x="1979" y="78704"/>
                  </a:lnTo>
                  <a:lnTo>
                    <a:pt x="0" y="72819"/>
                  </a:lnTo>
                  <a:lnTo>
                    <a:pt x="4764" y="61737"/>
                  </a:lnTo>
                  <a:lnTo>
                    <a:pt x="31002" y="20515"/>
                  </a:lnTo>
                  <a:lnTo>
                    <a:pt x="43237" y="8152"/>
                  </a:lnTo>
                  <a:lnTo>
                    <a:pt x="55731" y="1716"/>
                  </a:lnTo>
                  <a:lnTo>
                    <a:pt x="62025" y="0"/>
                  </a:lnTo>
                  <a:lnTo>
                    <a:pt x="74663" y="1856"/>
                  </a:lnTo>
                  <a:lnTo>
                    <a:pt x="80999" y="4327"/>
                  </a:lnTo>
                  <a:lnTo>
                    <a:pt x="122441" y="40816"/>
                  </a:lnTo>
                  <a:lnTo>
                    <a:pt x="146955" y="53266"/>
                  </a:lnTo>
                  <a:lnTo>
                    <a:pt x="168722" y="58052"/>
                  </a:lnTo>
                  <a:lnTo>
                    <a:pt x="175453" y="56608"/>
                  </a:lnTo>
                  <a:lnTo>
                    <a:pt x="194333" y="45167"/>
                  </a:lnTo>
                  <a:lnTo>
                    <a:pt x="214316" y="28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150">
              <a:extLst>
                <a:ext uri="{FF2B5EF4-FFF2-40B4-BE49-F238E27FC236}">
                  <a16:creationId xmlns:a16="http://schemas.microsoft.com/office/drawing/2014/main" xmlns="" id="{CCFEA3A8-0288-45A4-8353-FDE4F1E5449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34333" y="1423388"/>
              <a:ext cx="169968" cy="126629"/>
            </a:xfrm>
            <a:custGeom>
              <a:avLst/>
              <a:gdLst/>
              <a:ahLst/>
              <a:cxnLst/>
              <a:rect l="0" t="0" r="0" b="0"/>
              <a:pathLst>
                <a:path w="169968" h="126629">
                  <a:moveTo>
                    <a:pt x="23917" y="30762"/>
                  </a:moveTo>
                  <a:lnTo>
                    <a:pt x="23917" y="30762"/>
                  </a:lnTo>
                  <a:lnTo>
                    <a:pt x="23917" y="27391"/>
                  </a:lnTo>
                  <a:lnTo>
                    <a:pt x="20546" y="35408"/>
                  </a:lnTo>
                  <a:lnTo>
                    <a:pt x="11708" y="78156"/>
                  </a:lnTo>
                  <a:lnTo>
                    <a:pt x="741" y="123760"/>
                  </a:lnTo>
                  <a:lnTo>
                    <a:pt x="0" y="126628"/>
                  </a:lnTo>
                  <a:lnTo>
                    <a:pt x="1621" y="126422"/>
                  </a:lnTo>
                  <a:lnTo>
                    <a:pt x="14725" y="114609"/>
                  </a:lnTo>
                  <a:lnTo>
                    <a:pt x="35460" y="87277"/>
                  </a:lnTo>
                  <a:lnTo>
                    <a:pt x="57442" y="45783"/>
                  </a:lnTo>
                  <a:lnTo>
                    <a:pt x="87706" y="10283"/>
                  </a:lnTo>
                  <a:lnTo>
                    <a:pt x="103773" y="493"/>
                  </a:lnTo>
                  <a:lnTo>
                    <a:pt x="111022" y="0"/>
                  </a:lnTo>
                  <a:lnTo>
                    <a:pt x="124719" y="5095"/>
                  </a:lnTo>
                  <a:lnTo>
                    <a:pt x="135981" y="20060"/>
                  </a:lnTo>
                  <a:lnTo>
                    <a:pt x="154708" y="64161"/>
                  </a:lnTo>
                  <a:lnTo>
                    <a:pt x="169967" y="11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151">
              <a:extLst>
                <a:ext uri="{FF2B5EF4-FFF2-40B4-BE49-F238E27FC236}">
                  <a16:creationId xmlns:a16="http://schemas.microsoft.com/office/drawing/2014/main" xmlns="" id="{677DFDAD-CD9D-4A37-A406-6E7B6FECB8F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94252" y="1642252"/>
              <a:ext cx="279899" cy="328635"/>
            </a:xfrm>
            <a:custGeom>
              <a:avLst/>
              <a:gdLst/>
              <a:ahLst/>
              <a:cxnLst/>
              <a:rect l="0" t="0" r="0" b="0"/>
              <a:pathLst>
                <a:path w="279899" h="328635">
                  <a:moveTo>
                    <a:pt x="159248" y="46848"/>
                  </a:moveTo>
                  <a:lnTo>
                    <a:pt x="159248" y="46848"/>
                  </a:lnTo>
                  <a:lnTo>
                    <a:pt x="155877" y="40106"/>
                  </a:lnTo>
                  <a:lnTo>
                    <a:pt x="150459" y="34914"/>
                  </a:lnTo>
                  <a:lnTo>
                    <a:pt x="147039" y="32542"/>
                  </a:lnTo>
                  <a:lnTo>
                    <a:pt x="133830" y="31788"/>
                  </a:lnTo>
                  <a:lnTo>
                    <a:pt x="125369" y="32575"/>
                  </a:lnTo>
                  <a:lnTo>
                    <a:pt x="93236" y="50537"/>
                  </a:lnTo>
                  <a:lnTo>
                    <a:pt x="53533" y="91685"/>
                  </a:lnTo>
                  <a:lnTo>
                    <a:pt x="30654" y="129805"/>
                  </a:lnTo>
                  <a:lnTo>
                    <a:pt x="13195" y="171207"/>
                  </a:lnTo>
                  <a:lnTo>
                    <a:pt x="3083" y="210774"/>
                  </a:lnTo>
                  <a:lnTo>
                    <a:pt x="0" y="247645"/>
                  </a:lnTo>
                  <a:lnTo>
                    <a:pt x="3806" y="280730"/>
                  </a:lnTo>
                  <a:lnTo>
                    <a:pt x="17255" y="307194"/>
                  </a:lnTo>
                  <a:lnTo>
                    <a:pt x="36873" y="323188"/>
                  </a:lnTo>
                  <a:lnTo>
                    <a:pt x="48032" y="328442"/>
                  </a:lnTo>
                  <a:lnTo>
                    <a:pt x="73600" y="328634"/>
                  </a:lnTo>
                  <a:lnTo>
                    <a:pt x="101426" y="319547"/>
                  </a:lnTo>
                  <a:lnTo>
                    <a:pt x="144154" y="289220"/>
                  </a:lnTo>
                  <a:lnTo>
                    <a:pt x="170884" y="260637"/>
                  </a:lnTo>
                  <a:lnTo>
                    <a:pt x="187467" y="227238"/>
                  </a:lnTo>
                  <a:lnTo>
                    <a:pt x="196484" y="189816"/>
                  </a:lnTo>
                  <a:lnTo>
                    <a:pt x="200492" y="147313"/>
                  </a:lnTo>
                  <a:lnTo>
                    <a:pt x="198511" y="102553"/>
                  </a:lnTo>
                  <a:lnTo>
                    <a:pt x="190809" y="60317"/>
                  </a:lnTo>
                  <a:lnTo>
                    <a:pt x="175626" y="27434"/>
                  </a:lnTo>
                  <a:lnTo>
                    <a:pt x="157120" y="8116"/>
                  </a:lnTo>
                  <a:lnTo>
                    <a:pt x="147246" y="1977"/>
                  </a:lnTo>
                  <a:lnTo>
                    <a:pt x="136430" y="0"/>
                  </a:lnTo>
                  <a:lnTo>
                    <a:pt x="113122" y="3449"/>
                  </a:lnTo>
                  <a:lnTo>
                    <a:pt x="92416" y="15800"/>
                  </a:lnTo>
                  <a:lnTo>
                    <a:pt x="82943" y="24033"/>
                  </a:lnTo>
                  <a:lnTo>
                    <a:pt x="70537" y="46350"/>
                  </a:lnTo>
                  <a:lnTo>
                    <a:pt x="66240" y="59216"/>
                  </a:lnTo>
                  <a:lnTo>
                    <a:pt x="67113" y="82919"/>
                  </a:lnTo>
                  <a:lnTo>
                    <a:pt x="70307" y="94179"/>
                  </a:lnTo>
                  <a:lnTo>
                    <a:pt x="78787" y="103802"/>
                  </a:lnTo>
                  <a:lnTo>
                    <a:pt x="105145" y="120139"/>
                  </a:lnTo>
                  <a:lnTo>
                    <a:pt x="152311" y="131123"/>
                  </a:lnTo>
                  <a:lnTo>
                    <a:pt x="187209" y="128048"/>
                  </a:lnTo>
                  <a:lnTo>
                    <a:pt x="221064" y="118920"/>
                  </a:lnTo>
                  <a:lnTo>
                    <a:pt x="257134" y="99325"/>
                  </a:lnTo>
                  <a:lnTo>
                    <a:pt x="279898" y="7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778">
            <a:extLst>
              <a:ext uri="{FF2B5EF4-FFF2-40B4-BE49-F238E27FC236}">
                <a16:creationId xmlns:a16="http://schemas.microsoft.com/office/drawing/2014/main" xmlns="" id="{B4D7FB23-B53B-4958-905B-79C344BEA746}"/>
              </a:ext>
            </a:extLst>
          </p:cNvPr>
          <p:cNvGrpSpPr/>
          <p:nvPr/>
        </p:nvGrpSpPr>
        <p:grpSpPr>
          <a:xfrm>
            <a:off x="4945057" y="501575"/>
            <a:ext cx="1062044" cy="313142"/>
            <a:chOff x="4945057" y="501575"/>
            <a:chExt cx="1062044" cy="313142"/>
          </a:xfrm>
        </p:grpSpPr>
        <p:sp>
          <p:nvSpPr>
            <p:cNvPr id="323" name="SMARTInkShape-4152">
              <a:extLst>
                <a:ext uri="{FF2B5EF4-FFF2-40B4-BE49-F238E27FC236}">
                  <a16:creationId xmlns:a16="http://schemas.microsoft.com/office/drawing/2014/main" xmlns="" id="{61E57670-04FE-4FCC-AF85-AABCFBD00D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86450" y="590126"/>
              <a:ext cx="120651" cy="105334"/>
            </a:xfrm>
            <a:custGeom>
              <a:avLst/>
              <a:gdLst/>
              <a:ahLst/>
              <a:cxnLst/>
              <a:rect l="0" t="0" r="0" b="0"/>
              <a:pathLst>
                <a:path w="120651" h="105334">
                  <a:moveTo>
                    <a:pt x="0" y="51224"/>
                  </a:moveTo>
                  <a:lnTo>
                    <a:pt x="0" y="51224"/>
                  </a:lnTo>
                  <a:lnTo>
                    <a:pt x="10113" y="54595"/>
                  </a:lnTo>
                  <a:lnTo>
                    <a:pt x="22605" y="52487"/>
                  </a:lnTo>
                  <a:lnTo>
                    <a:pt x="56076" y="39396"/>
                  </a:lnTo>
                  <a:lnTo>
                    <a:pt x="70316" y="24906"/>
                  </a:lnTo>
                  <a:lnTo>
                    <a:pt x="78611" y="11363"/>
                  </a:lnTo>
                  <a:lnTo>
                    <a:pt x="80800" y="2699"/>
                  </a:lnTo>
                  <a:lnTo>
                    <a:pt x="77856" y="529"/>
                  </a:lnTo>
                  <a:lnTo>
                    <a:pt x="65176" y="0"/>
                  </a:lnTo>
                  <a:lnTo>
                    <a:pt x="41575" y="7040"/>
                  </a:lnTo>
                  <a:lnTo>
                    <a:pt x="26945" y="19828"/>
                  </a:lnTo>
                  <a:lnTo>
                    <a:pt x="15503" y="37270"/>
                  </a:lnTo>
                  <a:lnTo>
                    <a:pt x="10418" y="56782"/>
                  </a:lnTo>
                  <a:lnTo>
                    <a:pt x="10926" y="84229"/>
                  </a:lnTo>
                  <a:lnTo>
                    <a:pt x="13634" y="90866"/>
                  </a:lnTo>
                  <a:lnTo>
                    <a:pt x="22287" y="100122"/>
                  </a:lnTo>
                  <a:lnTo>
                    <a:pt x="38833" y="104707"/>
                  </a:lnTo>
                  <a:lnTo>
                    <a:pt x="61709" y="105333"/>
                  </a:lnTo>
                  <a:lnTo>
                    <a:pt x="120650" y="95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153">
              <a:extLst>
                <a:ext uri="{FF2B5EF4-FFF2-40B4-BE49-F238E27FC236}">
                  <a16:creationId xmlns:a16="http://schemas.microsoft.com/office/drawing/2014/main" xmlns="" id="{95CE48A2-0E95-4016-9F9E-75E6DEC5D06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09024" y="590550"/>
              <a:ext cx="45677" cy="118677"/>
            </a:xfrm>
            <a:custGeom>
              <a:avLst/>
              <a:gdLst/>
              <a:ahLst/>
              <a:cxnLst/>
              <a:rect l="0" t="0" r="0" b="0"/>
              <a:pathLst>
                <a:path w="45677" h="118677">
                  <a:moveTo>
                    <a:pt x="45676" y="0"/>
                  </a:moveTo>
                  <a:lnTo>
                    <a:pt x="45676" y="0"/>
                  </a:lnTo>
                  <a:lnTo>
                    <a:pt x="15789" y="3371"/>
                  </a:lnTo>
                  <a:lnTo>
                    <a:pt x="2170" y="8838"/>
                  </a:lnTo>
                  <a:lnTo>
                    <a:pt x="443" y="11537"/>
                  </a:lnTo>
                  <a:lnTo>
                    <a:pt x="0" y="14747"/>
                  </a:lnTo>
                  <a:lnTo>
                    <a:pt x="408" y="18298"/>
                  </a:lnTo>
                  <a:lnTo>
                    <a:pt x="7726" y="33409"/>
                  </a:lnTo>
                  <a:lnTo>
                    <a:pt x="39576" y="71933"/>
                  </a:lnTo>
                  <a:lnTo>
                    <a:pt x="42965" y="83476"/>
                  </a:lnTo>
                  <a:lnTo>
                    <a:pt x="41502" y="101874"/>
                  </a:lnTo>
                  <a:lnTo>
                    <a:pt x="38661" y="106722"/>
                  </a:lnTo>
                  <a:lnTo>
                    <a:pt x="29858" y="113989"/>
                  </a:lnTo>
                  <a:lnTo>
                    <a:pt x="20771" y="117690"/>
                  </a:lnTo>
                  <a:lnTo>
                    <a:pt x="16374" y="118676"/>
                  </a:lnTo>
                  <a:lnTo>
                    <a:pt x="12735" y="117923"/>
                  </a:lnTo>
                  <a:lnTo>
                    <a:pt x="122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154">
              <a:extLst>
                <a:ext uri="{FF2B5EF4-FFF2-40B4-BE49-F238E27FC236}">
                  <a16:creationId xmlns:a16="http://schemas.microsoft.com/office/drawing/2014/main" xmlns="" id="{D8872E20-A78A-4461-96F2-9DBFCC8CF61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65800" y="6376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155">
              <a:extLst>
                <a:ext uri="{FF2B5EF4-FFF2-40B4-BE49-F238E27FC236}">
                  <a16:creationId xmlns:a16="http://schemas.microsoft.com/office/drawing/2014/main" xmlns="" id="{D5808B47-B540-404F-B419-8FFA1F28747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19750" y="743473"/>
              <a:ext cx="82551" cy="71244"/>
            </a:xfrm>
            <a:custGeom>
              <a:avLst/>
              <a:gdLst/>
              <a:ahLst/>
              <a:cxnLst/>
              <a:rect l="0" t="0" r="0" b="0"/>
              <a:pathLst>
                <a:path w="82551" h="71244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774" y="3449"/>
                  </a:lnTo>
                  <a:lnTo>
                    <a:pt x="12209" y="1242"/>
                  </a:lnTo>
                  <a:lnTo>
                    <a:pt x="23765" y="0"/>
                  </a:lnTo>
                  <a:lnTo>
                    <a:pt x="31964" y="3472"/>
                  </a:lnTo>
                  <a:lnTo>
                    <a:pt x="36126" y="6374"/>
                  </a:lnTo>
                  <a:lnTo>
                    <a:pt x="38195" y="9719"/>
                  </a:lnTo>
                  <a:lnTo>
                    <a:pt x="38870" y="13361"/>
                  </a:lnTo>
                  <a:lnTo>
                    <a:pt x="37736" y="21170"/>
                  </a:lnTo>
                  <a:lnTo>
                    <a:pt x="29378" y="39562"/>
                  </a:lnTo>
                  <a:lnTo>
                    <a:pt x="7930" y="71143"/>
                  </a:lnTo>
                  <a:lnTo>
                    <a:pt x="7403" y="71243"/>
                  </a:lnTo>
                  <a:lnTo>
                    <a:pt x="7052" y="70604"/>
                  </a:lnTo>
                  <a:lnTo>
                    <a:pt x="10425" y="69895"/>
                  </a:lnTo>
                  <a:lnTo>
                    <a:pt x="27460" y="66068"/>
                  </a:lnTo>
                  <a:lnTo>
                    <a:pt x="72218" y="42907"/>
                  </a:lnTo>
                  <a:lnTo>
                    <a:pt x="82550" y="3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156">
              <a:extLst>
                <a:ext uri="{FF2B5EF4-FFF2-40B4-BE49-F238E27FC236}">
                  <a16:creationId xmlns:a16="http://schemas.microsoft.com/office/drawing/2014/main" xmlns="" id="{FA781223-B4B4-4C1E-87BC-3923E526337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75300" y="66675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69850" y="0"/>
                  </a:moveTo>
                  <a:lnTo>
                    <a:pt x="69850" y="0"/>
                  </a:lnTo>
                  <a:lnTo>
                    <a:pt x="53949" y="17312"/>
                  </a:lnTo>
                  <a:lnTo>
                    <a:pt x="30352" y="57174"/>
                  </a:lnTo>
                  <a:lnTo>
                    <a:pt x="15508" y="10144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157">
              <a:extLst>
                <a:ext uri="{FF2B5EF4-FFF2-40B4-BE49-F238E27FC236}">
                  <a16:creationId xmlns:a16="http://schemas.microsoft.com/office/drawing/2014/main" xmlns="" id="{8808B801-91C8-4AB4-80DA-4D331B5CBEB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521160" y="685800"/>
              <a:ext cx="66841" cy="63501"/>
            </a:xfrm>
            <a:custGeom>
              <a:avLst/>
              <a:gdLst/>
              <a:ahLst/>
              <a:cxnLst/>
              <a:rect l="0" t="0" r="0" b="0"/>
              <a:pathLst>
                <a:path w="66841" h="63501">
                  <a:moveTo>
                    <a:pt x="54140" y="0"/>
                  </a:moveTo>
                  <a:lnTo>
                    <a:pt x="54140" y="0"/>
                  </a:lnTo>
                  <a:lnTo>
                    <a:pt x="50769" y="3371"/>
                  </a:lnTo>
                  <a:lnTo>
                    <a:pt x="49114" y="8789"/>
                  </a:lnTo>
                  <a:lnTo>
                    <a:pt x="48673" y="12209"/>
                  </a:lnTo>
                  <a:lnTo>
                    <a:pt x="41309" y="27136"/>
                  </a:lnTo>
                  <a:lnTo>
                    <a:pt x="30191" y="41593"/>
                  </a:lnTo>
                  <a:lnTo>
                    <a:pt x="22095" y="46708"/>
                  </a:lnTo>
                  <a:lnTo>
                    <a:pt x="8769" y="49992"/>
                  </a:lnTo>
                  <a:lnTo>
                    <a:pt x="6960" y="48850"/>
                  </a:lnTo>
                  <a:lnTo>
                    <a:pt x="5753" y="46678"/>
                  </a:lnTo>
                  <a:lnTo>
                    <a:pt x="0" y="29796"/>
                  </a:lnTo>
                  <a:lnTo>
                    <a:pt x="1385" y="24296"/>
                  </a:lnTo>
                  <a:lnTo>
                    <a:pt x="2742" y="23253"/>
                  </a:lnTo>
                  <a:lnTo>
                    <a:pt x="4352" y="23263"/>
                  </a:lnTo>
                  <a:lnTo>
                    <a:pt x="30426" y="37484"/>
                  </a:lnTo>
                  <a:lnTo>
                    <a:pt x="6684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158">
              <a:extLst>
                <a:ext uri="{FF2B5EF4-FFF2-40B4-BE49-F238E27FC236}">
                  <a16:creationId xmlns:a16="http://schemas.microsoft.com/office/drawing/2014/main" xmlns="" id="{BBD4E3B0-9A93-4D67-AC89-E3353626D4A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408936" y="543256"/>
              <a:ext cx="125039" cy="153709"/>
            </a:xfrm>
            <a:custGeom>
              <a:avLst/>
              <a:gdLst/>
              <a:ahLst/>
              <a:cxnLst/>
              <a:rect l="0" t="0" r="0" b="0"/>
              <a:pathLst>
                <a:path w="125039" h="153709">
                  <a:moveTo>
                    <a:pt x="33014" y="21894"/>
                  </a:moveTo>
                  <a:lnTo>
                    <a:pt x="33014" y="21894"/>
                  </a:lnTo>
                  <a:lnTo>
                    <a:pt x="27547" y="21894"/>
                  </a:lnTo>
                  <a:lnTo>
                    <a:pt x="38388" y="16824"/>
                  </a:lnTo>
                  <a:lnTo>
                    <a:pt x="82355" y="4887"/>
                  </a:lnTo>
                  <a:lnTo>
                    <a:pt x="105881" y="0"/>
                  </a:lnTo>
                  <a:lnTo>
                    <a:pt x="117376" y="1110"/>
                  </a:lnTo>
                  <a:lnTo>
                    <a:pt x="121004" y="3099"/>
                  </a:lnTo>
                  <a:lnTo>
                    <a:pt x="123424" y="5836"/>
                  </a:lnTo>
                  <a:lnTo>
                    <a:pt x="125038" y="9072"/>
                  </a:lnTo>
                  <a:lnTo>
                    <a:pt x="124702" y="13346"/>
                  </a:lnTo>
                  <a:lnTo>
                    <a:pt x="120566" y="23739"/>
                  </a:lnTo>
                  <a:lnTo>
                    <a:pt x="76659" y="62676"/>
                  </a:lnTo>
                  <a:lnTo>
                    <a:pt x="38343" y="102857"/>
                  </a:lnTo>
                  <a:lnTo>
                    <a:pt x="2124" y="141455"/>
                  </a:lnTo>
                  <a:lnTo>
                    <a:pt x="426" y="144640"/>
                  </a:lnTo>
                  <a:lnTo>
                    <a:pt x="0" y="147469"/>
                  </a:lnTo>
                  <a:lnTo>
                    <a:pt x="421" y="150061"/>
                  </a:lnTo>
                  <a:lnTo>
                    <a:pt x="3524" y="151789"/>
                  </a:lnTo>
                  <a:lnTo>
                    <a:pt x="14498" y="153708"/>
                  </a:lnTo>
                  <a:lnTo>
                    <a:pt x="60949" y="146271"/>
                  </a:lnTo>
                  <a:lnTo>
                    <a:pt x="96514" y="14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159">
              <a:extLst>
                <a:ext uri="{FF2B5EF4-FFF2-40B4-BE49-F238E27FC236}">
                  <a16:creationId xmlns:a16="http://schemas.microsoft.com/office/drawing/2014/main" xmlns="" id="{4CB40457-898E-4316-9AFF-AF36FD9D378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245100" y="6604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6453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160">
              <a:extLst>
                <a:ext uri="{FF2B5EF4-FFF2-40B4-BE49-F238E27FC236}">
                  <a16:creationId xmlns:a16="http://schemas.microsoft.com/office/drawing/2014/main" xmlns="" id="{78E44ACE-79D9-49A8-BB0A-8A3E05B4AB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07007" y="718433"/>
              <a:ext cx="85229" cy="89077"/>
            </a:xfrm>
            <a:custGeom>
              <a:avLst/>
              <a:gdLst/>
              <a:ahLst/>
              <a:cxnLst/>
              <a:rect l="0" t="0" r="0" b="0"/>
              <a:pathLst>
                <a:path w="85229" h="89077">
                  <a:moveTo>
                    <a:pt x="42843" y="5467"/>
                  </a:moveTo>
                  <a:lnTo>
                    <a:pt x="42843" y="5467"/>
                  </a:lnTo>
                  <a:lnTo>
                    <a:pt x="32704" y="1103"/>
                  </a:lnTo>
                  <a:lnTo>
                    <a:pt x="25166" y="0"/>
                  </a:lnTo>
                  <a:lnTo>
                    <a:pt x="21180" y="1822"/>
                  </a:lnTo>
                  <a:lnTo>
                    <a:pt x="12990" y="9491"/>
                  </a:lnTo>
                  <a:lnTo>
                    <a:pt x="3815" y="29080"/>
                  </a:lnTo>
                  <a:lnTo>
                    <a:pt x="0" y="49388"/>
                  </a:lnTo>
                  <a:lnTo>
                    <a:pt x="4752" y="64263"/>
                  </a:lnTo>
                  <a:lnTo>
                    <a:pt x="13919" y="78165"/>
                  </a:lnTo>
                  <a:lnTo>
                    <a:pt x="25049" y="86696"/>
                  </a:lnTo>
                  <a:lnTo>
                    <a:pt x="38933" y="89076"/>
                  </a:lnTo>
                  <a:lnTo>
                    <a:pt x="46587" y="88723"/>
                  </a:lnTo>
                  <a:lnTo>
                    <a:pt x="60735" y="82686"/>
                  </a:lnTo>
                  <a:lnTo>
                    <a:pt x="72667" y="72948"/>
                  </a:lnTo>
                  <a:lnTo>
                    <a:pt x="80322" y="61564"/>
                  </a:lnTo>
                  <a:lnTo>
                    <a:pt x="85228" y="43255"/>
                  </a:lnTo>
                  <a:lnTo>
                    <a:pt x="83799" y="37715"/>
                  </a:lnTo>
                  <a:lnTo>
                    <a:pt x="76568" y="27796"/>
                  </a:lnTo>
                  <a:lnTo>
                    <a:pt x="64417" y="22446"/>
                  </a:lnTo>
                  <a:lnTo>
                    <a:pt x="4284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161">
              <a:extLst>
                <a:ext uri="{FF2B5EF4-FFF2-40B4-BE49-F238E27FC236}">
                  <a16:creationId xmlns:a16="http://schemas.microsoft.com/office/drawing/2014/main" xmlns="" id="{1E6C5F19-0535-4FC6-B3BD-8DE0E0E4BFE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45057" y="501575"/>
              <a:ext cx="217494" cy="261872"/>
            </a:xfrm>
            <a:custGeom>
              <a:avLst/>
              <a:gdLst/>
              <a:ahLst/>
              <a:cxnLst/>
              <a:rect l="0" t="0" r="0" b="0"/>
              <a:pathLst>
                <a:path w="217494" h="261872">
                  <a:moveTo>
                    <a:pt x="84143" y="31825"/>
                  </a:moveTo>
                  <a:lnTo>
                    <a:pt x="84143" y="31825"/>
                  </a:lnTo>
                  <a:lnTo>
                    <a:pt x="83437" y="21686"/>
                  </a:lnTo>
                  <a:lnTo>
                    <a:pt x="80772" y="14148"/>
                  </a:lnTo>
                  <a:lnTo>
                    <a:pt x="79074" y="11574"/>
                  </a:lnTo>
                  <a:lnTo>
                    <a:pt x="75304" y="8713"/>
                  </a:lnTo>
                  <a:lnTo>
                    <a:pt x="72606" y="9362"/>
                  </a:lnTo>
                  <a:lnTo>
                    <a:pt x="65845" y="13845"/>
                  </a:lnTo>
                  <a:lnTo>
                    <a:pt x="44231" y="49910"/>
                  </a:lnTo>
                  <a:lnTo>
                    <a:pt x="23006" y="93942"/>
                  </a:lnTo>
                  <a:lnTo>
                    <a:pt x="12051" y="126225"/>
                  </a:lnTo>
                  <a:lnTo>
                    <a:pt x="4359" y="161269"/>
                  </a:lnTo>
                  <a:lnTo>
                    <a:pt x="0" y="195189"/>
                  </a:lnTo>
                  <a:lnTo>
                    <a:pt x="416" y="222024"/>
                  </a:lnTo>
                  <a:lnTo>
                    <a:pt x="6713" y="241947"/>
                  </a:lnTo>
                  <a:lnTo>
                    <a:pt x="11357" y="250223"/>
                  </a:lnTo>
                  <a:lnTo>
                    <a:pt x="17980" y="255740"/>
                  </a:lnTo>
                  <a:lnTo>
                    <a:pt x="34746" y="261871"/>
                  </a:lnTo>
                  <a:lnTo>
                    <a:pt x="57720" y="257069"/>
                  </a:lnTo>
                  <a:lnTo>
                    <a:pt x="96540" y="236618"/>
                  </a:lnTo>
                  <a:lnTo>
                    <a:pt x="120697" y="216683"/>
                  </a:lnTo>
                  <a:lnTo>
                    <a:pt x="148753" y="177693"/>
                  </a:lnTo>
                  <a:lnTo>
                    <a:pt x="161306" y="149337"/>
                  </a:lnTo>
                  <a:lnTo>
                    <a:pt x="166194" y="102235"/>
                  </a:lnTo>
                  <a:lnTo>
                    <a:pt x="158945" y="72996"/>
                  </a:lnTo>
                  <a:lnTo>
                    <a:pt x="144906" y="46595"/>
                  </a:lnTo>
                  <a:lnTo>
                    <a:pt x="124554" y="23103"/>
                  </a:lnTo>
                  <a:lnTo>
                    <a:pt x="101398" y="8428"/>
                  </a:lnTo>
                  <a:lnTo>
                    <a:pt x="77701" y="965"/>
                  </a:lnTo>
                  <a:lnTo>
                    <a:pt x="55409" y="0"/>
                  </a:lnTo>
                  <a:lnTo>
                    <a:pt x="37506" y="7568"/>
                  </a:lnTo>
                  <a:lnTo>
                    <a:pt x="29768" y="13537"/>
                  </a:lnTo>
                  <a:lnTo>
                    <a:pt x="19289" y="31458"/>
                  </a:lnTo>
                  <a:lnTo>
                    <a:pt x="13691" y="53534"/>
                  </a:lnTo>
                  <a:lnTo>
                    <a:pt x="13555" y="77457"/>
                  </a:lnTo>
                  <a:lnTo>
                    <a:pt x="19610" y="98437"/>
                  </a:lnTo>
                  <a:lnTo>
                    <a:pt x="24187" y="107983"/>
                  </a:lnTo>
                  <a:lnTo>
                    <a:pt x="38681" y="120471"/>
                  </a:lnTo>
                  <a:lnTo>
                    <a:pt x="58293" y="127668"/>
                  </a:lnTo>
                  <a:lnTo>
                    <a:pt x="97808" y="131014"/>
                  </a:lnTo>
                  <a:lnTo>
                    <a:pt x="143539" y="127850"/>
                  </a:lnTo>
                  <a:lnTo>
                    <a:pt x="182410" y="123150"/>
                  </a:lnTo>
                  <a:lnTo>
                    <a:pt x="217493" y="120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779">
            <a:extLst>
              <a:ext uri="{FF2B5EF4-FFF2-40B4-BE49-F238E27FC236}">
                <a16:creationId xmlns:a16="http://schemas.microsoft.com/office/drawing/2014/main" xmlns="" id="{CF388138-3F7D-42AD-8AFB-0EEC2DCBE3DC}"/>
              </a:ext>
            </a:extLst>
          </p:cNvPr>
          <p:cNvGrpSpPr/>
          <p:nvPr/>
        </p:nvGrpSpPr>
        <p:grpSpPr>
          <a:xfrm>
            <a:off x="6280150" y="539750"/>
            <a:ext cx="228601" cy="233657"/>
            <a:chOff x="6280150" y="539750"/>
            <a:chExt cx="228601" cy="233657"/>
          </a:xfrm>
        </p:grpSpPr>
        <p:sp>
          <p:nvSpPr>
            <p:cNvPr id="334" name="SMARTInkShape-4162">
              <a:extLst>
                <a:ext uri="{FF2B5EF4-FFF2-40B4-BE49-F238E27FC236}">
                  <a16:creationId xmlns:a16="http://schemas.microsoft.com/office/drawing/2014/main" xmlns="" id="{640E938B-2E42-41D6-8827-27DC7649B42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80150" y="755650"/>
              <a:ext cx="228601" cy="17757"/>
            </a:xfrm>
            <a:custGeom>
              <a:avLst/>
              <a:gdLst/>
              <a:ahLst/>
              <a:cxnLst/>
              <a:rect l="0" t="0" r="0" b="0"/>
              <a:pathLst>
                <a:path w="228601" h="17757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39707" y="17756"/>
                  </a:lnTo>
                  <a:lnTo>
                    <a:pt x="75972" y="15417"/>
                  </a:lnTo>
                  <a:lnTo>
                    <a:pt x="116081" y="10145"/>
                  </a:lnTo>
                  <a:lnTo>
                    <a:pt x="156015" y="4509"/>
                  </a:lnTo>
                  <a:lnTo>
                    <a:pt x="192576" y="200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163">
              <a:extLst>
                <a:ext uri="{FF2B5EF4-FFF2-40B4-BE49-F238E27FC236}">
                  <a16:creationId xmlns:a16="http://schemas.microsoft.com/office/drawing/2014/main" xmlns="" id="{FD977CED-DD6E-42C4-BD69-BD60474B444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82395" y="539750"/>
              <a:ext cx="207306" cy="152401"/>
            </a:xfrm>
            <a:custGeom>
              <a:avLst/>
              <a:gdLst/>
              <a:ahLst/>
              <a:cxnLst/>
              <a:rect l="0" t="0" r="0" b="0"/>
              <a:pathLst>
                <a:path w="207306" h="152401">
                  <a:moveTo>
                    <a:pt x="169205" y="0"/>
                  </a:moveTo>
                  <a:lnTo>
                    <a:pt x="169205" y="0"/>
                  </a:lnTo>
                  <a:lnTo>
                    <a:pt x="163738" y="0"/>
                  </a:lnTo>
                  <a:lnTo>
                    <a:pt x="159745" y="3371"/>
                  </a:lnTo>
                  <a:lnTo>
                    <a:pt x="125628" y="39345"/>
                  </a:lnTo>
                  <a:lnTo>
                    <a:pt x="88011" y="65358"/>
                  </a:lnTo>
                  <a:lnTo>
                    <a:pt x="48957" y="90940"/>
                  </a:lnTo>
                  <a:lnTo>
                    <a:pt x="2276" y="129601"/>
                  </a:lnTo>
                  <a:lnTo>
                    <a:pt x="63" y="133673"/>
                  </a:lnTo>
                  <a:lnTo>
                    <a:pt x="0" y="137093"/>
                  </a:lnTo>
                  <a:lnTo>
                    <a:pt x="1368" y="140079"/>
                  </a:lnTo>
                  <a:lnTo>
                    <a:pt x="26891" y="147652"/>
                  </a:lnTo>
                  <a:lnTo>
                    <a:pt x="57741" y="150290"/>
                  </a:lnTo>
                  <a:lnTo>
                    <a:pt x="96382" y="151462"/>
                  </a:lnTo>
                  <a:lnTo>
                    <a:pt x="141778" y="151983"/>
                  </a:lnTo>
                  <a:lnTo>
                    <a:pt x="20730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780">
            <a:extLst>
              <a:ext uri="{FF2B5EF4-FFF2-40B4-BE49-F238E27FC236}">
                <a16:creationId xmlns:a16="http://schemas.microsoft.com/office/drawing/2014/main" xmlns="" id="{C42FE2CC-6D05-4844-9DE0-0BDF6E4109B6}"/>
              </a:ext>
            </a:extLst>
          </p:cNvPr>
          <p:cNvGrpSpPr/>
          <p:nvPr/>
        </p:nvGrpSpPr>
        <p:grpSpPr>
          <a:xfrm>
            <a:off x="8083550" y="298450"/>
            <a:ext cx="1507814" cy="590551"/>
            <a:chOff x="8083550" y="298450"/>
            <a:chExt cx="1507814" cy="590551"/>
          </a:xfrm>
        </p:grpSpPr>
        <p:sp>
          <p:nvSpPr>
            <p:cNvPr id="337" name="SMARTInkShape-4164">
              <a:extLst>
                <a:ext uri="{FF2B5EF4-FFF2-40B4-BE49-F238E27FC236}">
                  <a16:creationId xmlns:a16="http://schemas.microsoft.com/office/drawing/2014/main" xmlns="" id="{A62E50D3-3088-4ED7-BCA1-8D4DC0F2D50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83550" y="6350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5456" y="13980"/>
                  </a:lnTo>
                  <a:lnTo>
                    <a:pt x="90138" y="8924"/>
                  </a:lnTo>
                  <a:lnTo>
                    <a:pt x="136390" y="497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165">
              <a:extLst>
                <a:ext uri="{FF2B5EF4-FFF2-40B4-BE49-F238E27FC236}">
                  <a16:creationId xmlns:a16="http://schemas.microsoft.com/office/drawing/2014/main" xmlns="" id="{EBA8AF44-A57F-4393-B612-13878BA9B8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404350" y="298450"/>
              <a:ext cx="187014" cy="590551"/>
            </a:xfrm>
            <a:custGeom>
              <a:avLst/>
              <a:gdLst/>
              <a:ahLst/>
              <a:cxnLst/>
              <a:rect l="0" t="0" r="0" b="0"/>
              <a:pathLst>
                <a:path w="187014" h="590551">
                  <a:moveTo>
                    <a:pt x="152400" y="0"/>
                  </a:moveTo>
                  <a:lnTo>
                    <a:pt x="152400" y="0"/>
                  </a:lnTo>
                  <a:lnTo>
                    <a:pt x="149029" y="3371"/>
                  </a:lnTo>
                  <a:lnTo>
                    <a:pt x="150304" y="29064"/>
                  </a:lnTo>
                  <a:lnTo>
                    <a:pt x="157113" y="61836"/>
                  </a:lnTo>
                  <a:lnTo>
                    <a:pt x="167194" y="105799"/>
                  </a:lnTo>
                  <a:lnTo>
                    <a:pt x="172846" y="133327"/>
                  </a:lnTo>
                  <a:lnTo>
                    <a:pt x="178730" y="162968"/>
                  </a:lnTo>
                  <a:lnTo>
                    <a:pt x="182653" y="194018"/>
                  </a:lnTo>
                  <a:lnTo>
                    <a:pt x="185269" y="226006"/>
                  </a:lnTo>
                  <a:lnTo>
                    <a:pt x="187013" y="258621"/>
                  </a:lnTo>
                  <a:lnTo>
                    <a:pt x="185353" y="290947"/>
                  </a:lnTo>
                  <a:lnTo>
                    <a:pt x="181425" y="323082"/>
                  </a:lnTo>
                  <a:lnTo>
                    <a:pt x="175983" y="355088"/>
                  </a:lnTo>
                  <a:lnTo>
                    <a:pt x="168122" y="384892"/>
                  </a:lnTo>
                  <a:lnTo>
                    <a:pt x="158648" y="413228"/>
                  </a:lnTo>
                  <a:lnTo>
                    <a:pt x="148099" y="440585"/>
                  </a:lnTo>
                  <a:lnTo>
                    <a:pt x="123206" y="486034"/>
                  </a:lnTo>
                  <a:lnTo>
                    <a:pt x="96387" y="523637"/>
                  </a:lnTo>
                  <a:lnTo>
                    <a:pt x="56780" y="565080"/>
                  </a:lnTo>
                  <a:lnTo>
                    <a:pt x="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166">
              <a:extLst>
                <a:ext uri="{FF2B5EF4-FFF2-40B4-BE49-F238E27FC236}">
                  <a16:creationId xmlns:a16="http://schemas.microsoft.com/office/drawing/2014/main" xmlns="" id="{A884CC5D-24CE-4053-A972-80FA7901FD0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58300" y="531643"/>
              <a:ext cx="158751" cy="124485"/>
            </a:xfrm>
            <a:custGeom>
              <a:avLst/>
              <a:gdLst/>
              <a:ahLst/>
              <a:cxnLst/>
              <a:rect l="0" t="0" r="0" b="0"/>
              <a:pathLst>
                <a:path w="158751" h="124485">
                  <a:moveTo>
                    <a:pt x="0" y="65257"/>
                  </a:moveTo>
                  <a:lnTo>
                    <a:pt x="0" y="65257"/>
                  </a:lnTo>
                  <a:lnTo>
                    <a:pt x="6741" y="68628"/>
                  </a:lnTo>
                  <a:lnTo>
                    <a:pt x="47530" y="71345"/>
                  </a:lnTo>
                  <a:lnTo>
                    <a:pt x="62047" y="67728"/>
                  </a:lnTo>
                  <a:lnTo>
                    <a:pt x="74848" y="60711"/>
                  </a:lnTo>
                  <a:lnTo>
                    <a:pt x="85241" y="50536"/>
                  </a:lnTo>
                  <a:lnTo>
                    <a:pt x="90801" y="38959"/>
                  </a:lnTo>
                  <a:lnTo>
                    <a:pt x="92567" y="26052"/>
                  </a:lnTo>
                  <a:lnTo>
                    <a:pt x="91000" y="10909"/>
                  </a:lnTo>
                  <a:lnTo>
                    <a:pt x="87478" y="5741"/>
                  </a:lnTo>
                  <a:lnTo>
                    <a:pt x="82307" y="2297"/>
                  </a:lnTo>
                  <a:lnTo>
                    <a:pt x="76036" y="0"/>
                  </a:lnTo>
                  <a:lnTo>
                    <a:pt x="46989" y="3510"/>
                  </a:lnTo>
                  <a:lnTo>
                    <a:pt x="29349" y="15471"/>
                  </a:lnTo>
                  <a:lnTo>
                    <a:pt x="9403" y="42039"/>
                  </a:lnTo>
                  <a:lnTo>
                    <a:pt x="4151" y="51895"/>
                  </a:lnTo>
                  <a:lnTo>
                    <a:pt x="2768" y="61993"/>
                  </a:lnTo>
                  <a:lnTo>
                    <a:pt x="6874" y="82621"/>
                  </a:lnTo>
                  <a:lnTo>
                    <a:pt x="24456" y="110697"/>
                  </a:lnTo>
                  <a:lnTo>
                    <a:pt x="41445" y="120730"/>
                  </a:lnTo>
                  <a:lnTo>
                    <a:pt x="62164" y="124484"/>
                  </a:lnTo>
                  <a:lnTo>
                    <a:pt x="101596" y="121925"/>
                  </a:lnTo>
                  <a:lnTo>
                    <a:pt x="158750" y="109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167">
              <a:extLst>
                <a:ext uri="{FF2B5EF4-FFF2-40B4-BE49-F238E27FC236}">
                  <a16:creationId xmlns:a16="http://schemas.microsoft.com/office/drawing/2014/main" xmlns="" id="{D0A644C7-7772-42B8-A904-3430671C9A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07238" y="501090"/>
              <a:ext cx="112963" cy="199806"/>
            </a:xfrm>
            <a:custGeom>
              <a:avLst/>
              <a:gdLst/>
              <a:ahLst/>
              <a:cxnLst/>
              <a:rect l="0" t="0" r="0" b="0"/>
              <a:pathLst>
                <a:path w="112963" h="199806">
                  <a:moveTo>
                    <a:pt x="112962" y="38660"/>
                  </a:moveTo>
                  <a:lnTo>
                    <a:pt x="112962" y="38660"/>
                  </a:lnTo>
                  <a:lnTo>
                    <a:pt x="102118" y="19793"/>
                  </a:lnTo>
                  <a:lnTo>
                    <a:pt x="91913" y="10049"/>
                  </a:lnTo>
                  <a:lnTo>
                    <a:pt x="60787" y="0"/>
                  </a:lnTo>
                  <a:lnTo>
                    <a:pt x="39914" y="547"/>
                  </a:lnTo>
                  <a:lnTo>
                    <a:pt x="30396" y="2668"/>
                  </a:lnTo>
                  <a:lnTo>
                    <a:pt x="14177" y="12550"/>
                  </a:lnTo>
                  <a:lnTo>
                    <a:pt x="6889" y="19137"/>
                  </a:lnTo>
                  <a:lnTo>
                    <a:pt x="2734" y="26350"/>
                  </a:lnTo>
                  <a:lnTo>
                    <a:pt x="0" y="41891"/>
                  </a:lnTo>
                  <a:lnTo>
                    <a:pt x="3083" y="49281"/>
                  </a:lnTo>
                  <a:lnTo>
                    <a:pt x="46342" y="89578"/>
                  </a:lnTo>
                  <a:lnTo>
                    <a:pt x="82294" y="125754"/>
                  </a:lnTo>
                  <a:lnTo>
                    <a:pt x="91806" y="145572"/>
                  </a:lnTo>
                  <a:lnTo>
                    <a:pt x="92741" y="162377"/>
                  </a:lnTo>
                  <a:lnTo>
                    <a:pt x="87746" y="176901"/>
                  </a:lnTo>
                  <a:lnTo>
                    <a:pt x="78473" y="190411"/>
                  </a:lnTo>
                  <a:lnTo>
                    <a:pt x="67294" y="197827"/>
                  </a:lnTo>
                  <a:lnTo>
                    <a:pt x="61350" y="199805"/>
                  </a:lnTo>
                  <a:lnTo>
                    <a:pt x="55976" y="199007"/>
                  </a:lnTo>
                  <a:lnTo>
                    <a:pt x="46241" y="192475"/>
                  </a:lnTo>
                  <a:lnTo>
                    <a:pt x="45199" y="186359"/>
                  </a:lnTo>
                  <a:lnTo>
                    <a:pt x="55812" y="15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168">
              <a:extLst>
                <a:ext uri="{FF2B5EF4-FFF2-40B4-BE49-F238E27FC236}">
                  <a16:creationId xmlns:a16="http://schemas.microsoft.com/office/drawing/2014/main" xmlns="" id="{E59F5A27-2335-411B-84E4-C8D14A27F66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61517" y="628650"/>
              <a:ext cx="30084" cy="6351"/>
            </a:xfrm>
            <a:custGeom>
              <a:avLst/>
              <a:gdLst/>
              <a:ahLst/>
              <a:cxnLst/>
              <a:rect l="0" t="0" r="0" b="0"/>
              <a:pathLst>
                <a:path w="30084" h="6351">
                  <a:moveTo>
                    <a:pt x="23733" y="6350"/>
                  </a:moveTo>
                  <a:lnTo>
                    <a:pt x="23733" y="6350"/>
                  </a:lnTo>
                  <a:lnTo>
                    <a:pt x="0" y="262"/>
                  </a:lnTo>
                  <a:lnTo>
                    <a:pt x="30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169">
              <a:extLst>
                <a:ext uri="{FF2B5EF4-FFF2-40B4-BE49-F238E27FC236}">
                  <a16:creationId xmlns:a16="http://schemas.microsoft.com/office/drawing/2014/main" xmlns="" id="{4288128A-6D80-4D1C-A5B3-CD0B071DC0C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732099" y="777392"/>
              <a:ext cx="126152" cy="96478"/>
            </a:xfrm>
            <a:custGeom>
              <a:avLst/>
              <a:gdLst/>
              <a:ahLst/>
              <a:cxnLst/>
              <a:rect l="0" t="0" r="0" b="0"/>
              <a:pathLst>
                <a:path w="126152" h="96478">
                  <a:moveTo>
                    <a:pt x="37251" y="3658"/>
                  </a:moveTo>
                  <a:lnTo>
                    <a:pt x="37251" y="3658"/>
                  </a:lnTo>
                  <a:lnTo>
                    <a:pt x="43994" y="287"/>
                  </a:lnTo>
                  <a:lnTo>
                    <a:pt x="46684" y="0"/>
                  </a:lnTo>
                  <a:lnTo>
                    <a:pt x="51556" y="1562"/>
                  </a:lnTo>
                  <a:lnTo>
                    <a:pt x="53137" y="3672"/>
                  </a:lnTo>
                  <a:lnTo>
                    <a:pt x="54896" y="9779"/>
                  </a:lnTo>
                  <a:lnTo>
                    <a:pt x="52514" y="24522"/>
                  </a:lnTo>
                  <a:lnTo>
                    <a:pt x="34591" y="56578"/>
                  </a:lnTo>
                  <a:lnTo>
                    <a:pt x="19295" y="74842"/>
                  </a:lnTo>
                  <a:lnTo>
                    <a:pt x="1483" y="90705"/>
                  </a:lnTo>
                  <a:lnTo>
                    <a:pt x="0" y="93439"/>
                  </a:lnTo>
                  <a:lnTo>
                    <a:pt x="420" y="95262"/>
                  </a:lnTo>
                  <a:lnTo>
                    <a:pt x="2114" y="96477"/>
                  </a:lnTo>
                  <a:lnTo>
                    <a:pt x="43272" y="92653"/>
                  </a:lnTo>
                  <a:lnTo>
                    <a:pt x="89449" y="80922"/>
                  </a:lnTo>
                  <a:lnTo>
                    <a:pt x="126151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170">
              <a:extLst>
                <a:ext uri="{FF2B5EF4-FFF2-40B4-BE49-F238E27FC236}">
                  <a16:creationId xmlns:a16="http://schemas.microsoft.com/office/drawing/2014/main" xmlns="" id="{32ACFF96-DE1F-4A77-A8C2-B76531B47FB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61400" y="682142"/>
              <a:ext cx="95251" cy="200509"/>
            </a:xfrm>
            <a:custGeom>
              <a:avLst/>
              <a:gdLst/>
              <a:ahLst/>
              <a:cxnLst/>
              <a:rect l="0" t="0" r="0" b="0"/>
              <a:pathLst>
                <a:path w="95251" h="200509">
                  <a:moveTo>
                    <a:pt x="95250" y="3658"/>
                  </a:moveTo>
                  <a:lnTo>
                    <a:pt x="95250" y="3658"/>
                  </a:lnTo>
                  <a:lnTo>
                    <a:pt x="95248" y="287"/>
                  </a:lnTo>
                  <a:lnTo>
                    <a:pt x="94545" y="0"/>
                  </a:lnTo>
                  <a:lnTo>
                    <a:pt x="91879" y="1562"/>
                  </a:lnTo>
                  <a:lnTo>
                    <a:pt x="64743" y="45569"/>
                  </a:lnTo>
                  <a:lnTo>
                    <a:pt x="41446" y="87729"/>
                  </a:lnTo>
                  <a:lnTo>
                    <a:pt x="20040" y="132598"/>
                  </a:lnTo>
                  <a:lnTo>
                    <a:pt x="7036" y="173801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171">
              <a:extLst>
                <a:ext uri="{FF2B5EF4-FFF2-40B4-BE49-F238E27FC236}">
                  <a16:creationId xmlns:a16="http://schemas.microsoft.com/office/drawing/2014/main" xmlns="" id="{39C20204-6D55-414F-850A-89EFC4CA7DA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570000" y="679450"/>
              <a:ext cx="116801" cy="95251"/>
            </a:xfrm>
            <a:custGeom>
              <a:avLst/>
              <a:gdLst/>
              <a:ahLst/>
              <a:cxnLst/>
              <a:rect l="0" t="0" r="0" b="0"/>
              <a:pathLst>
                <a:path w="116801" h="95251">
                  <a:moveTo>
                    <a:pt x="116800" y="0"/>
                  </a:moveTo>
                  <a:lnTo>
                    <a:pt x="116800" y="0"/>
                  </a:lnTo>
                  <a:lnTo>
                    <a:pt x="113429" y="0"/>
                  </a:lnTo>
                  <a:lnTo>
                    <a:pt x="84197" y="26515"/>
                  </a:lnTo>
                  <a:lnTo>
                    <a:pt x="43504" y="69065"/>
                  </a:lnTo>
                  <a:lnTo>
                    <a:pt x="19039" y="81925"/>
                  </a:lnTo>
                  <a:lnTo>
                    <a:pt x="9851" y="83919"/>
                  </a:lnTo>
                  <a:lnTo>
                    <a:pt x="7400" y="83462"/>
                  </a:lnTo>
                  <a:lnTo>
                    <a:pt x="2796" y="79193"/>
                  </a:lnTo>
                  <a:lnTo>
                    <a:pt x="581" y="76078"/>
                  </a:lnTo>
                  <a:lnTo>
                    <a:pt x="0" y="65092"/>
                  </a:lnTo>
                  <a:lnTo>
                    <a:pt x="2095" y="53624"/>
                  </a:lnTo>
                  <a:lnTo>
                    <a:pt x="3641" y="50566"/>
                  </a:lnTo>
                  <a:lnTo>
                    <a:pt x="5377" y="48527"/>
                  </a:lnTo>
                  <a:lnTo>
                    <a:pt x="12951" y="46262"/>
                  </a:lnTo>
                  <a:lnTo>
                    <a:pt x="17934" y="45658"/>
                  </a:lnTo>
                  <a:lnTo>
                    <a:pt x="38431" y="51550"/>
                  </a:lnTo>
                  <a:lnTo>
                    <a:pt x="84217" y="83540"/>
                  </a:lnTo>
                  <a:lnTo>
                    <a:pt x="104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172">
              <a:extLst>
                <a:ext uri="{FF2B5EF4-FFF2-40B4-BE49-F238E27FC236}">
                  <a16:creationId xmlns:a16="http://schemas.microsoft.com/office/drawing/2014/main" xmlns="" id="{FD36220D-D6EF-42BA-867E-3978BF7678E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01050" y="534883"/>
              <a:ext cx="202089" cy="173652"/>
            </a:xfrm>
            <a:custGeom>
              <a:avLst/>
              <a:gdLst/>
              <a:ahLst/>
              <a:cxnLst/>
              <a:rect l="0" t="0" r="0" b="0"/>
              <a:pathLst>
                <a:path w="202089" h="173652">
                  <a:moveTo>
                    <a:pt x="0" y="23917"/>
                  </a:moveTo>
                  <a:lnTo>
                    <a:pt x="0" y="23917"/>
                  </a:lnTo>
                  <a:lnTo>
                    <a:pt x="39999" y="11708"/>
                  </a:lnTo>
                  <a:lnTo>
                    <a:pt x="71870" y="6026"/>
                  </a:lnTo>
                  <a:lnTo>
                    <a:pt x="108142" y="1854"/>
                  </a:lnTo>
                  <a:lnTo>
                    <a:pt x="143077" y="0"/>
                  </a:lnTo>
                  <a:lnTo>
                    <a:pt x="184365" y="2327"/>
                  </a:lnTo>
                  <a:lnTo>
                    <a:pt x="198358" y="7501"/>
                  </a:lnTo>
                  <a:lnTo>
                    <a:pt x="202088" y="10857"/>
                  </a:lnTo>
                  <a:lnTo>
                    <a:pt x="201047" y="16621"/>
                  </a:lnTo>
                  <a:lnTo>
                    <a:pt x="190484" y="32434"/>
                  </a:lnTo>
                  <a:lnTo>
                    <a:pt x="154590" y="61169"/>
                  </a:lnTo>
                  <a:lnTo>
                    <a:pt x="120447" y="81631"/>
                  </a:lnTo>
                  <a:lnTo>
                    <a:pt x="83871" y="101779"/>
                  </a:lnTo>
                  <a:lnTo>
                    <a:pt x="38334" y="128283"/>
                  </a:lnTo>
                  <a:lnTo>
                    <a:pt x="6318" y="154678"/>
                  </a:lnTo>
                  <a:lnTo>
                    <a:pt x="2094" y="159774"/>
                  </a:lnTo>
                  <a:lnTo>
                    <a:pt x="691" y="163877"/>
                  </a:lnTo>
                  <a:lnTo>
                    <a:pt x="1166" y="167318"/>
                  </a:lnTo>
                  <a:lnTo>
                    <a:pt x="2894" y="170318"/>
                  </a:lnTo>
                  <a:lnTo>
                    <a:pt x="14221" y="173651"/>
                  </a:lnTo>
                  <a:lnTo>
                    <a:pt x="60351" y="172419"/>
                  </a:lnTo>
                  <a:lnTo>
                    <a:pt x="107409" y="163952"/>
                  </a:lnTo>
                  <a:lnTo>
                    <a:pt x="150358" y="159248"/>
                  </a:lnTo>
                  <a:lnTo>
                    <a:pt x="177800" y="15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173">
              <a:extLst>
                <a:ext uri="{FF2B5EF4-FFF2-40B4-BE49-F238E27FC236}">
                  <a16:creationId xmlns:a16="http://schemas.microsoft.com/office/drawing/2014/main" xmlns="" id="{06317A12-BD39-45B6-B120-52B0C6BBF6C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62729" y="546100"/>
              <a:ext cx="16072" cy="203201"/>
            </a:xfrm>
            <a:custGeom>
              <a:avLst/>
              <a:gdLst/>
              <a:ahLst/>
              <a:cxnLst/>
              <a:rect l="0" t="0" r="0" b="0"/>
              <a:pathLst>
                <a:path w="16072" h="203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321" y="52097"/>
                  </a:lnTo>
                  <a:lnTo>
                    <a:pt x="6240" y="95634"/>
                  </a:lnTo>
                  <a:lnTo>
                    <a:pt x="4221" y="137932"/>
                  </a:lnTo>
                  <a:lnTo>
                    <a:pt x="5159" y="162903"/>
                  </a:lnTo>
                  <a:lnTo>
                    <a:pt x="1607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781">
            <a:extLst>
              <a:ext uri="{FF2B5EF4-FFF2-40B4-BE49-F238E27FC236}">
                <a16:creationId xmlns:a16="http://schemas.microsoft.com/office/drawing/2014/main" xmlns="" id="{31627DB7-FBA0-480D-A2A0-EFCB635400BA}"/>
              </a:ext>
            </a:extLst>
          </p:cNvPr>
          <p:cNvGrpSpPr/>
          <p:nvPr/>
        </p:nvGrpSpPr>
        <p:grpSpPr>
          <a:xfrm>
            <a:off x="7574345" y="462080"/>
            <a:ext cx="287134" cy="352098"/>
            <a:chOff x="7574345" y="462080"/>
            <a:chExt cx="287134" cy="352098"/>
          </a:xfrm>
        </p:grpSpPr>
        <p:sp>
          <p:nvSpPr>
            <p:cNvPr id="348" name="SMARTInkShape-4174">
              <a:extLst>
                <a:ext uri="{FF2B5EF4-FFF2-40B4-BE49-F238E27FC236}">
                  <a16:creationId xmlns:a16="http://schemas.microsoft.com/office/drawing/2014/main" xmlns="" id="{C32C5DF2-E3B8-4285-967C-1CE05815905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74345" y="462080"/>
              <a:ext cx="280606" cy="293836"/>
            </a:xfrm>
            <a:custGeom>
              <a:avLst/>
              <a:gdLst/>
              <a:ahLst/>
              <a:cxnLst/>
              <a:rect l="0" t="0" r="0" b="0"/>
              <a:pathLst>
                <a:path w="280606" h="293836">
                  <a:moveTo>
                    <a:pt x="153605" y="26870"/>
                  </a:moveTo>
                  <a:lnTo>
                    <a:pt x="153605" y="26870"/>
                  </a:lnTo>
                  <a:lnTo>
                    <a:pt x="153603" y="12564"/>
                  </a:lnTo>
                  <a:lnTo>
                    <a:pt x="152193" y="10983"/>
                  </a:lnTo>
                  <a:lnTo>
                    <a:pt x="139300" y="4865"/>
                  </a:lnTo>
                  <a:lnTo>
                    <a:pt x="131020" y="4861"/>
                  </a:lnTo>
                  <a:lnTo>
                    <a:pt x="125847" y="5847"/>
                  </a:lnTo>
                  <a:lnTo>
                    <a:pt x="105085" y="20719"/>
                  </a:lnTo>
                  <a:lnTo>
                    <a:pt x="67010" y="62579"/>
                  </a:lnTo>
                  <a:lnTo>
                    <a:pt x="33167" y="108320"/>
                  </a:lnTo>
                  <a:lnTo>
                    <a:pt x="13764" y="143503"/>
                  </a:lnTo>
                  <a:lnTo>
                    <a:pt x="3259" y="176544"/>
                  </a:lnTo>
                  <a:lnTo>
                    <a:pt x="0" y="207692"/>
                  </a:lnTo>
                  <a:lnTo>
                    <a:pt x="3257" y="237998"/>
                  </a:lnTo>
                  <a:lnTo>
                    <a:pt x="15052" y="262286"/>
                  </a:lnTo>
                  <a:lnTo>
                    <a:pt x="23136" y="272714"/>
                  </a:lnTo>
                  <a:lnTo>
                    <a:pt x="43408" y="286182"/>
                  </a:lnTo>
                  <a:lnTo>
                    <a:pt x="65823" y="293109"/>
                  </a:lnTo>
                  <a:lnTo>
                    <a:pt x="87545" y="293835"/>
                  </a:lnTo>
                  <a:lnTo>
                    <a:pt x="110839" y="284281"/>
                  </a:lnTo>
                  <a:lnTo>
                    <a:pt x="145872" y="257186"/>
                  </a:lnTo>
                  <a:lnTo>
                    <a:pt x="166396" y="232949"/>
                  </a:lnTo>
                  <a:lnTo>
                    <a:pt x="188439" y="188276"/>
                  </a:lnTo>
                  <a:lnTo>
                    <a:pt x="199360" y="142741"/>
                  </a:lnTo>
                  <a:lnTo>
                    <a:pt x="202163" y="110353"/>
                  </a:lnTo>
                  <a:lnTo>
                    <a:pt x="193627" y="63757"/>
                  </a:lnTo>
                  <a:lnTo>
                    <a:pt x="174322" y="28784"/>
                  </a:lnTo>
                  <a:lnTo>
                    <a:pt x="147357" y="3919"/>
                  </a:lnTo>
                  <a:lnTo>
                    <a:pt x="136739" y="280"/>
                  </a:lnTo>
                  <a:lnTo>
                    <a:pt x="113653" y="0"/>
                  </a:lnTo>
                  <a:lnTo>
                    <a:pt x="91163" y="10224"/>
                  </a:lnTo>
                  <a:lnTo>
                    <a:pt x="72230" y="26527"/>
                  </a:lnTo>
                  <a:lnTo>
                    <a:pt x="61464" y="45533"/>
                  </a:lnTo>
                  <a:lnTo>
                    <a:pt x="58090" y="65739"/>
                  </a:lnTo>
                  <a:lnTo>
                    <a:pt x="58178" y="76066"/>
                  </a:lnTo>
                  <a:lnTo>
                    <a:pt x="67684" y="95066"/>
                  </a:lnTo>
                  <a:lnTo>
                    <a:pt x="75157" y="104084"/>
                  </a:lnTo>
                  <a:lnTo>
                    <a:pt x="98512" y="115986"/>
                  </a:lnTo>
                  <a:lnTo>
                    <a:pt x="143396" y="124771"/>
                  </a:lnTo>
                  <a:lnTo>
                    <a:pt x="176584" y="125415"/>
                  </a:lnTo>
                  <a:lnTo>
                    <a:pt x="212501" y="120997"/>
                  </a:lnTo>
                  <a:lnTo>
                    <a:pt x="254938" y="113948"/>
                  </a:lnTo>
                  <a:lnTo>
                    <a:pt x="280605" y="10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175">
              <a:extLst>
                <a:ext uri="{FF2B5EF4-FFF2-40B4-BE49-F238E27FC236}">
                  <a16:creationId xmlns:a16="http://schemas.microsoft.com/office/drawing/2014/main" xmlns="" id="{3F48FEFE-9273-41B8-8AE0-7FAE902A8B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77335" y="704850"/>
              <a:ext cx="84144" cy="109328"/>
            </a:xfrm>
            <a:custGeom>
              <a:avLst/>
              <a:gdLst/>
              <a:ahLst/>
              <a:cxnLst/>
              <a:rect l="0" t="0" r="0" b="0"/>
              <a:pathLst>
                <a:path w="84144" h="109328">
                  <a:moveTo>
                    <a:pt x="45865" y="38100"/>
                  </a:moveTo>
                  <a:lnTo>
                    <a:pt x="45865" y="38100"/>
                  </a:lnTo>
                  <a:lnTo>
                    <a:pt x="35033" y="17849"/>
                  </a:lnTo>
                  <a:lnTo>
                    <a:pt x="30937" y="14988"/>
                  </a:lnTo>
                  <a:lnTo>
                    <a:pt x="21122" y="21243"/>
                  </a:lnTo>
                  <a:lnTo>
                    <a:pt x="9468" y="33430"/>
                  </a:lnTo>
                  <a:lnTo>
                    <a:pt x="1937" y="48254"/>
                  </a:lnTo>
                  <a:lnTo>
                    <a:pt x="0" y="64250"/>
                  </a:lnTo>
                  <a:lnTo>
                    <a:pt x="471" y="72467"/>
                  </a:lnTo>
                  <a:lnTo>
                    <a:pt x="11249" y="97515"/>
                  </a:lnTo>
                  <a:lnTo>
                    <a:pt x="17143" y="103110"/>
                  </a:lnTo>
                  <a:lnTo>
                    <a:pt x="31218" y="109327"/>
                  </a:lnTo>
                  <a:lnTo>
                    <a:pt x="38922" y="108868"/>
                  </a:lnTo>
                  <a:lnTo>
                    <a:pt x="55009" y="102713"/>
                  </a:lnTo>
                  <a:lnTo>
                    <a:pt x="67802" y="89160"/>
                  </a:lnTo>
                  <a:lnTo>
                    <a:pt x="84143" y="55085"/>
                  </a:lnTo>
                  <a:lnTo>
                    <a:pt x="83809" y="38123"/>
                  </a:lnTo>
                  <a:lnTo>
                    <a:pt x="78251" y="22588"/>
                  </a:lnTo>
                  <a:lnTo>
                    <a:pt x="68725" y="10980"/>
                  </a:lnTo>
                  <a:lnTo>
                    <a:pt x="53673" y="4880"/>
                  </a:lnTo>
                  <a:lnTo>
                    <a:pt x="26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782">
            <a:extLst>
              <a:ext uri="{FF2B5EF4-FFF2-40B4-BE49-F238E27FC236}">
                <a16:creationId xmlns:a16="http://schemas.microsoft.com/office/drawing/2014/main" xmlns="" id="{62B380CA-7E78-4A63-A4FF-E038739673BD}"/>
              </a:ext>
            </a:extLst>
          </p:cNvPr>
          <p:cNvGrpSpPr/>
          <p:nvPr/>
        </p:nvGrpSpPr>
        <p:grpSpPr>
          <a:xfrm>
            <a:off x="6636226" y="273467"/>
            <a:ext cx="685325" cy="497972"/>
            <a:chOff x="6636226" y="273467"/>
            <a:chExt cx="685325" cy="497972"/>
          </a:xfrm>
        </p:grpSpPr>
        <p:sp>
          <p:nvSpPr>
            <p:cNvPr id="351" name="SMARTInkShape-4176">
              <a:extLst>
                <a:ext uri="{FF2B5EF4-FFF2-40B4-BE49-F238E27FC236}">
                  <a16:creationId xmlns:a16="http://schemas.microsoft.com/office/drawing/2014/main" xmlns="" id="{3F870EAA-BAE9-47D2-8CCB-7D4C3953A84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56041" y="533477"/>
              <a:ext cx="182960" cy="126924"/>
            </a:xfrm>
            <a:custGeom>
              <a:avLst/>
              <a:gdLst/>
              <a:ahLst/>
              <a:cxnLst/>
              <a:rect l="0" t="0" r="0" b="0"/>
              <a:pathLst>
                <a:path w="182960" h="126924">
                  <a:moveTo>
                    <a:pt x="151209" y="6273"/>
                  </a:moveTo>
                  <a:lnTo>
                    <a:pt x="151209" y="6273"/>
                  </a:lnTo>
                  <a:lnTo>
                    <a:pt x="173563" y="511"/>
                  </a:lnTo>
                  <a:lnTo>
                    <a:pt x="181582" y="0"/>
                  </a:lnTo>
                  <a:lnTo>
                    <a:pt x="146209" y="20977"/>
                  </a:lnTo>
                  <a:lnTo>
                    <a:pt x="101514" y="41988"/>
                  </a:lnTo>
                  <a:lnTo>
                    <a:pt x="54797" y="66087"/>
                  </a:lnTo>
                  <a:lnTo>
                    <a:pt x="12090" y="93034"/>
                  </a:lnTo>
                  <a:lnTo>
                    <a:pt x="1654" y="100807"/>
                  </a:lnTo>
                  <a:lnTo>
                    <a:pt x="0" y="103868"/>
                  </a:lnTo>
                  <a:lnTo>
                    <a:pt x="307" y="106614"/>
                  </a:lnTo>
                  <a:lnTo>
                    <a:pt x="1924" y="109150"/>
                  </a:lnTo>
                  <a:lnTo>
                    <a:pt x="15010" y="111969"/>
                  </a:lnTo>
                  <a:lnTo>
                    <a:pt x="51822" y="113555"/>
                  </a:lnTo>
                  <a:lnTo>
                    <a:pt x="84461" y="114632"/>
                  </a:lnTo>
                  <a:lnTo>
                    <a:pt x="117779" y="117462"/>
                  </a:lnTo>
                  <a:lnTo>
                    <a:pt x="158158" y="123022"/>
                  </a:lnTo>
                  <a:lnTo>
                    <a:pt x="182959" y="12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177">
              <a:extLst>
                <a:ext uri="{FF2B5EF4-FFF2-40B4-BE49-F238E27FC236}">
                  <a16:creationId xmlns:a16="http://schemas.microsoft.com/office/drawing/2014/main" xmlns="" id="{271492CD-3C37-4A84-AE38-46B08BB78A4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36226" y="273467"/>
              <a:ext cx="177325" cy="167471"/>
            </a:xfrm>
            <a:custGeom>
              <a:avLst/>
              <a:gdLst/>
              <a:ahLst/>
              <a:cxnLst/>
              <a:rect l="0" t="0" r="0" b="0"/>
              <a:pathLst>
                <a:path w="177325" h="167471">
                  <a:moveTo>
                    <a:pt x="37624" y="82133"/>
                  </a:moveTo>
                  <a:lnTo>
                    <a:pt x="37624" y="82133"/>
                  </a:lnTo>
                  <a:lnTo>
                    <a:pt x="42650" y="70200"/>
                  </a:lnTo>
                  <a:lnTo>
                    <a:pt x="43712" y="61118"/>
                  </a:lnTo>
                  <a:lnTo>
                    <a:pt x="43799" y="61067"/>
                  </a:lnTo>
                  <a:lnTo>
                    <a:pt x="43896" y="64774"/>
                  </a:lnTo>
                  <a:lnTo>
                    <a:pt x="26291" y="107748"/>
                  </a:lnTo>
                  <a:lnTo>
                    <a:pt x="7657" y="152996"/>
                  </a:lnTo>
                  <a:lnTo>
                    <a:pt x="1131" y="167470"/>
                  </a:lnTo>
                  <a:lnTo>
                    <a:pt x="594" y="165835"/>
                  </a:lnTo>
                  <a:lnTo>
                    <a:pt x="0" y="156493"/>
                  </a:lnTo>
                  <a:lnTo>
                    <a:pt x="14826" y="119608"/>
                  </a:lnTo>
                  <a:lnTo>
                    <a:pt x="33455" y="73952"/>
                  </a:lnTo>
                  <a:lnTo>
                    <a:pt x="58575" y="34788"/>
                  </a:lnTo>
                  <a:lnTo>
                    <a:pt x="80776" y="5283"/>
                  </a:lnTo>
                  <a:lnTo>
                    <a:pt x="85443" y="1266"/>
                  </a:lnTo>
                  <a:lnTo>
                    <a:pt x="91374" y="0"/>
                  </a:lnTo>
                  <a:lnTo>
                    <a:pt x="105492" y="2355"/>
                  </a:lnTo>
                  <a:lnTo>
                    <a:pt x="111092" y="6370"/>
                  </a:lnTo>
                  <a:lnTo>
                    <a:pt x="123049" y="26210"/>
                  </a:lnTo>
                  <a:lnTo>
                    <a:pt x="137492" y="64162"/>
                  </a:lnTo>
                  <a:lnTo>
                    <a:pt x="150719" y="98887"/>
                  </a:lnTo>
                  <a:lnTo>
                    <a:pt x="177324" y="13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178">
              <a:extLst>
                <a:ext uri="{FF2B5EF4-FFF2-40B4-BE49-F238E27FC236}">
                  <a16:creationId xmlns:a16="http://schemas.microsoft.com/office/drawing/2014/main" xmlns="" id="{0213EF6D-289D-48E2-98A2-C25AE35A416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37100" y="489950"/>
              <a:ext cx="290751" cy="281489"/>
            </a:xfrm>
            <a:custGeom>
              <a:avLst/>
              <a:gdLst/>
              <a:ahLst/>
              <a:cxnLst/>
              <a:rect l="0" t="0" r="0" b="0"/>
              <a:pathLst>
                <a:path w="290751" h="281489">
                  <a:moveTo>
                    <a:pt x="144700" y="43450"/>
                  </a:moveTo>
                  <a:lnTo>
                    <a:pt x="144700" y="43450"/>
                  </a:lnTo>
                  <a:lnTo>
                    <a:pt x="144700" y="36708"/>
                  </a:lnTo>
                  <a:lnTo>
                    <a:pt x="140937" y="29635"/>
                  </a:lnTo>
                  <a:lnTo>
                    <a:pt x="137958" y="25773"/>
                  </a:lnTo>
                  <a:lnTo>
                    <a:pt x="130885" y="21483"/>
                  </a:lnTo>
                  <a:lnTo>
                    <a:pt x="127024" y="20338"/>
                  </a:lnTo>
                  <a:lnTo>
                    <a:pt x="111476" y="22099"/>
                  </a:lnTo>
                  <a:lnTo>
                    <a:pt x="86721" y="33831"/>
                  </a:lnTo>
                  <a:lnTo>
                    <a:pt x="53672" y="64197"/>
                  </a:lnTo>
                  <a:lnTo>
                    <a:pt x="20439" y="111216"/>
                  </a:lnTo>
                  <a:lnTo>
                    <a:pt x="6453" y="146946"/>
                  </a:lnTo>
                  <a:lnTo>
                    <a:pt x="0" y="182581"/>
                  </a:lnTo>
                  <a:lnTo>
                    <a:pt x="1836" y="214883"/>
                  </a:lnTo>
                  <a:lnTo>
                    <a:pt x="17547" y="254092"/>
                  </a:lnTo>
                  <a:lnTo>
                    <a:pt x="34094" y="271360"/>
                  </a:lnTo>
                  <a:lnTo>
                    <a:pt x="43446" y="277940"/>
                  </a:lnTo>
                  <a:lnTo>
                    <a:pt x="67008" y="281488"/>
                  </a:lnTo>
                  <a:lnTo>
                    <a:pt x="93236" y="276950"/>
                  </a:lnTo>
                  <a:lnTo>
                    <a:pt x="119005" y="265526"/>
                  </a:lnTo>
                  <a:lnTo>
                    <a:pt x="157312" y="229743"/>
                  </a:lnTo>
                  <a:lnTo>
                    <a:pt x="178998" y="197508"/>
                  </a:lnTo>
                  <a:lnTo>
                    <a:pt x="195926" y="162015"/>
                  </a:lnTo>
                  <a:lnTo>
                    <a:pt x="205802" y="125073"/>
                  </a:lnTo>
                  <a:lnTo>
                    <a:pt x="210661" y="89370"/>
                  </a:lnTo>
                  <a:lnTo>
                    <a:pt x="210000" y="56803"/>
                  </a:lnTo>
                  <a:lnTo>
                    <a:pt x="200298" y="30570"/>
                  </a:lnTo>
                  <a:lnTo>
                    <a:pt x="182816" y="12796"/>
                  </a:lnTo>
                  <a:lnTo>
                    <a:pt x="161640" y="2309"/>
                  </a:lnTo>
                  <a:lnTo>
                    <a:pt x="140469" y="0"/>
                  </a:lnTo>
                  <a:lnTo>
                    <a:pt x="117419" y="8852"/>
                  </a:lnTo>
                  <a:lnTo>
                    <a:pt x="95181" y="25251"/>
                  </a:lnTo>
                  <a:lnTo>
                    <a:pt x="78241" y="46650"/>
                  </a:lnTo>
                  <a:lnTo>
                    <a:pt x="71183" y="70272"/>
                  </a:lnTo>
                  <a:lnTo>
                    <a:pt x="70288" y="82498"/>
                  </a:lnTo>
                  <a:lnTo>
                    <a:pt x="73220" y="93471"/>
                  </a:lnTo>
                  <a:lnTo>
                    <a:pt x="85885" y="113189"/>
                  </a:lnTo>
                  <a:lnTo>
                    <a:pt x="110799" y="127597"/>
                  </a:lnTo>
                  <a:lnTo>
                    <a:pt x="143038" y="136588"/>
                  </a:lnTo>
                  <a:lnTo>
                    <a:pt x="178532" y="138231"/>
                  </a:lnTo>
                  <a:lnTo>
                    <a:pt x="213593" y="132847"/>
                  </a:lnTo>
                  <a:lnTo>
                    <a:pt x="257541" y="117916"/>
                  </a:lnTo>
                  <a:lnTo>
                    <a:pt x="290750" y="10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179">
              <a:extLst>
                <a:ext uri="{FF2B5EF4-FFF2-40B4-BE49-F238E27FC236}">
                  <a16:creationId xmlns:a16="http://schemas.microsoft.com/office/drawing/2014/main" xmlns="" id="{2DBDB148-CCDE-4748-B094-CCF783196D8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79283" y="723900"/>
              <a:ext cx="242268" cy="17583"/>
            </a:xfrm>
            <a:custGeom>
              <a:avLst/>
              <a:gdLst/>
              <a:ahLst/>
              <a:cxnLst/>
              <a:rect l="0" t="0" r="0" b="0"/>
              <a:pathLst>
                <a:path w="242268" h="17583">
                  <a:moveTo>
                    <a:pt x="7317" y="6350"/>
                  </a:moveTo>
                  <a:lnTo>
                    <a:pt x="7317" y="6350"/>
                  </a:lnTo>
                  <a:lnTo>
                    <a:pt x="575" y="9721"/>
                  </a:lnTo>
                  <a:lnTo>
                    <a:pt x="0" y="11420"/>
                  </a:lnTo>
                  <a:lnTo>
                    <a:pt x="1027" y="13258"/>
                  </a:lnTo>
                  <a:lnTo>
                    <a:pt x="3123" y="15188"/>
                  </a:lnTo>
                  <a:lnTo>
                    <a:pt x="44091" y="17582"/>
                  </a:lnTo>
                  <a:lnTo>
                    <a:pt x="78930" y="15340"/>
                  </a:lnTo>
                  <a:lnTo>
                    <a:pt x="117932" y="11992"/>
                  </a:lnTo>
                  <a:lnTo>
                    <a:pt x="158784" y="8152"/>
                  </a:lnTo>
                  <a:lnTo>
                    <a:pt x="242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783">
            <a:extLst>
              <a:ext uri="{FF2B5EF4-FFF2-40B4-BE49-F238E27FC236}">
                <a16:creationId xmlns:a16="http://schemas.microsoft.com/office/drawing/2014/main" xmlns="" id="{A39083A4-8C4C-431C-B31E-26501210E00D}"/>
              </a:ext>
            </a:extLst>
          </p:cNvPr>
          <p:cNvGrpSpPr/>
          <p:nvPr/>
        </p:nvGrpSpPr>
        <p:grpSpPr>
          <a:xfrm>
            <a:off x="4452832" y="407198"/>
            <a:ext cx="474769" cy="430879"/>
            <a:chOff x="4452832" y="407198"/>
            <a:chExt cx="474769" cy="430879"/>
          </a:xfrm>
        </p:grpSpPr>
        <p:sp>
          <p:nvSpPr>
            <p:cNvPr id="356" name="SMARTInkShape-4180">
              <a:extLst>
                <a:ext uri="{FF2B5EF4-FFF2-40B4-BE49-F238E27FC236}">
                  <a16:creationId xmlns:a16="http://schemas.microsoft.com/office/drawing/2014/main" xmlns="" id="{EEA88EDA-6E66-4A8A-AE51-C141F9FEE97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52832" y="448690"/>
              <a:ext cx="126655" cy="389387"/>
            </a:xfrm>
            <a:custGeom>
              <a:avLst/>
              <a:gdLst/>
              <a:ahLst/>
              <a:cxnLst/>
              <a:rect l="0" t="0" r="0" b="0"/>
              <a:pathLst>
                <a:path w="126655" h="389387">
                  <a:moveTo>
                    <a:pt x="17568" y="160910"/>
                  </a:moveTo>
                  <a:lnTo>
                    <a:pt x="17568" y="160910"/>
                  </a:lnTo>
                  <a:lnTo>
                    <a:pt x="15686" y="173462"/>
                  </a:lnTo>
                  <a:lnTo>
                    <a:pt x="13910" y="189772"/>
                  </a:lnTo>
                  <a:lnTo>
                    <a:pt x="16171" y="232099"/>
                  </a:lnTo>
                  <a:lnTo>
                    <a:pt x="16947" y="268985"/>
                  </a:lnTo>
                  <a:lnTo>
                    <a:pt x="19173" y="305134"/>
                  </a:lnTo>
                  <a:lnTo>
                    <a:pt x="22512" y="351575"/>
                  </a:lnTo>
                  <a:lnTo>
                    <a:pt x="23794" y="389324"/>
                  </a:lnTo>
                  <a:lnTo>
                    <a:pt x="23835" y="389386"/>
                  </a:lnTo>
                  <a:lnTo>
                    <a:pt x="18126" y="356246"/>
                  </a:lnTo>
                  <a:lnTo>
                    <a:pt x="11701" y="322985"/>
                  </a:lnTo>
                  <a:lnTo>
                    <a:pt x="6023" y="277158"/>
                  </a:lnTo>
                  <a:lnTo>
                    <a:pt x="3522" y="251109"/>
                  </a:lnTo>
                  <a:lnTo>
                    <a:pt x="1853" y="222454"/>
                  </a:lnTo>
                  <a:lnTo>
                    <a:pt x="742" y="192061"/>
                  </a:lnTo>
                  <a:lnTo>
                    <a:pt x="0" y="160511"/>
                  </a:lnTo>
                  <a:lnTo>
                    <a:pt x="1623" y="133127"/>
                  </a:lnTo>
                  <a:lnTo>
                    <a:pt x="9070" y="85768"/>
                  </a:lnTo>
                  <a:lnTo>
                    <a:pt x="19436" y="49197"/>
                  </a:lnTo>
                  <a:lnTo>
                    <a:pt x="31804" y="21654"/>
                  </a:lnTo>
                  <a:lnTo>
                    <a:pt x="46708" y="4709"/>
                  </a:lnTo>
                  <a:lnTo>
                    <a:pt x="53928" y="1037"/>
                  </a:lnTo>
                  <a:lnTo>
                    <a:pt x="60858" y="0"/>
                  </a:lnTo>
                  <a:lnTo>
                    <a:pt x="67594" y="720"/>
                  </a:lnTo>
                  <a:lnTo>
                    <a:pt x="100673" y="18588"/>
                  </a:lnTo>
                  <a:lnTo>
                    <a:pt x="118239" y="45915"/>
                  </a:lnTo>
                  <a:lnTo>
                    <a:pt x="124898" y="63080"/>
                  </a:lnTo>
                  <a:lnTo>
                    <a:pt x="126654" y="97204"/>
                  </a:lnTo>
                  <a:lnTo>
                    <a:pt x="124158" y="114206"/>
                  </a:lnTo>
                  <a:lnTo>
                    <a:pt x="108216" y="144386"/>
                  </a:lnTo>
                  <a:lnTo>
                    <a:pt x="73355" y="179532"/>
                  </a:lnTo>
                  <a:lnTo>
                    <a:pt x="50123" y="193881"/>
                  </a:lnTo>
                  <a:lnTo>
                    <a:pt x="11218" y="205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181">
              <a:extLst>
                <a:ext uri="{FF2B5EF4-FFF2-40B4-BE49-F238E27FC236}">
                  <a16:creationId xmlns:a16="http://schemas.microsoft.com/office/drawing/2014/main" xmlns="" id="{7E93625F-B960-49D0-9E0A-8E06073607E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34783" y="622300"/>
              <a:ext cx="145168" cy="165354"/>
            </a:xfrm>
            <a:custGeom>
              <a:avLst/>
              <a:gdLst/>
              <a:ahLst/>
              <a:cxnLst/>
              <a:rect l="0" t="0" r="0" b="0"/>
              <a:pathLst>
                <a:path w="145168" h="165354">
                  <a:moveTo>
                    <a:pt x="5467" y="88900"/>
                  </a:moveTo>
                  <a:lnTo>
                    <a:pt x="5467" y="88900"/>
                  </a:lnTo>
                  <a:lnTo>
                    <a:pt x="0" y="83433"/>
                  </a:lnTo>
                  <a:lnTo>
                    <a:pt x="6120" y="82812"/>
                  </a:lnTo>
                  <a:lnTo>
                    <a:pt x="26984" y="89369"/>
                  </a:lnTo>
                  <a:lnTo>
                    <a:pt x="55509" y="106992"/>
                  </a:lnTo>
                  <a:lnTo>
                    <a:pt x="76189" y="130087"/>
                  </a:lnTo>
                  <a:lnTo>
                    <a:pt x="80879" y="144600"/>
                  </a:lnTo>
                  <a:lnTo>
                    <a:pt x="81141" y="151433"/>
                  </a:lnTo>
                  <a:lnTo>
                    <a:pt x="79906" y="156694"/>
                  </a:lnTo>
                  <a:lnTo>
                    <a:pt x="74769" y="164422"/>
                  </a:lnTo>
                  <a:lnTo>
                    <a:pt x="70719" y="165353"/>
                  </a:lnTo>
                  <a:lnTo>
                    <a:pt x="60573" y="162626"/>
                  </a:lnTo>
                  <a:lnTo>
                    <a:pt x="50889" y="152947"/>
                  </a:lnTo>
                  <a:lnTo>
                    <a:pt x="46332" y="146414"/>
                  </a:lnTo>
                  <a:lnTo>
                    <a:pt x="39918" y="116995"/>
                  </a:lnTo>
                  <a:lnTo>
                    <a:pt x="45943" y="91744"/>
                  </a:lnTo>
                  <a:lnTo>
                    <a:pt x="67084" y="53524"/>
                  </a:lnTo>
                  <a:lnTo>
                    <a:pt x="85769" y="32961"/>
                  </a:lnTo>
                  <a:lnTo>
                    <a:pt x="130219" y="676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182">
              <a:extLst>
                <a:ext uri="{FF2B5EF4-FFF2-40B4-BE49-F238E27FC236}">
                  <a16:creationId xmlns:a16="http://schemas.microsoft.com/office/drawing/2014/main" xmlns="" id="{D3F6604D-3759-4AFB-B4C9-A449D67B355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99822" y="407198"/>
              <a:ext cx="127779" cy="418303"/>
            </a:xfrm>
            <a:custGeom>
              <a:avLst/>
              <a:gdLst/>
              <a:ahLst/>
              <a:cxnLst/>
              <a:rect l="0" t="0" r="0" b="0"/>
              <a:pathLst>
                <a:path w="127779" h="418303">
                  <a:moveTo>
                    <a:pt x="127778" y="24602"/>
                  </a:moveTo>
                  <a:lnTo>
                    <a:pt x="127778" y="24602"/>
                  </a:lnTo>
                  <a:lnTo>
                    <a:pt x="122003" y="10099"/>
                  </a:lnTo>
                  <a:lnTo>
                    <a:pt x="115569" y="1458"/>
                  </a:lnTo>
                  <a:lnTo>
                    <a:pt x="111172" y="0"/>
                  </a:lnTo>
                  <a:lnTo>
                    <a:pt x="100642" y="2144"/>
                  </a:lnTo>
                  <a:lnTo>
                    <a:pt x="76071" y="31510"/>
                  </a:lnTo>
                  <a:lnTo>
                    <a:pt x="54703" y="69770"/>
                  </a:lnTo>
                  <a:lnTo>
                    <a:pt x="43078" y="92814"/>
                  </a:lnTo>
                  <a:lnTo>
                    <a:pt x="32506" y="118760"/>
                  </a:lnTo>
                  <a:lnTo>
                    <a:pt x="22636" y="146641"/>
                  </a:lnTo>
                  <a:lnTo>
                    <a:pt x="13233" y="175811"/>
                  </a:lnTo>
                  <a:lnTo>
                    <a:pt x="6964" y="204430"/>
                  </a:lnTo>
                  <a:lnTo>
                    <a:pt x="2786" y="232682"/>
                  </a:lnTo>
                  <a:lnTo>
                    <a:pt x="0" y="260689"/>
                  </a:lnTo>
                  <a:lnTo>
                    <a:pt x="6311" y="306859"/>
                  </a:lnTo>
                  <a:lnTo>
                    <a:pt x="22287" y="344077"/>
                  </a:lnTo>
                  <a:lnTo>
                    <a:pt x="45850" y="372378"/>
                  </a:lnTo>
                  <a:lnTo>
                    <a:pt x="90254" y="401402"/>
                  </a:lnTo>
                  <a:lnTo>
                    <a:pt x="121428" y="418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84">
            <a:extLst>
              <a:ext uri="{FF2B5EF4-FFF2-40B4-BE49-F238E27FC236}">
                <a16:creationId xmlns:a16="http://schemas.microsoft.com/office/drawing/2014/main" xmlns="" id="{D444363E-8786-41E6-8B95-3F336582F65F}"/>
              </a:ext>
            </a:extLst>
          </p:cNvPr>
          <p:cNvGrpSpPr/>
          <p:nvPr/>
        </p:nvGrpSpPr>
        <p:grpSpPr>
          <a:xfrm>
            <a:off x="3848100" y="685800"/>
            <a:ext cx="196851" cy="93486"/>
            <a:chOff x="3848100" y="685800"/>
            <a:chExt cx="196851" cy="93486"/>
          </a:xfrm>
        </p:grpSpPr>
        <p:sp>
          <p:nvSpPr>
            <p:cNvPr id="360" name="SMARTInkShape-4183">
              <a:extLst>
                <a:ext uri="{FF2B5EF4-FFF2-40B4-BE49-F238E27FC236}">
                  <a16:creationId xmlns:a16="http://schemas.microsoft.com/office/drawing/2014/main" xmlns="" id="{7541E93F-51F5-4299-A633-44D3077ACA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48100" y="685800"/>
              <a:ext cx="152401" cy="3372"/>
            </a:xfrm>
            <a:custGeom>
              <a:avLst/>
              <a:gdLst/>
              <a:ahLst/>
              <a:cxnLst/>
              <a:rect l="0" t="0" r="0" b="0"/>
              <a:pathLst>
                <a:path w="152401" h="337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7715" y="1398"/>
                  </a:lnTo>
                  <a:lnTo>
                    <a:pt x="92533" y="4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184">
              <a:extLst>
                <a:ext uri="{FF2B5EF4-FFF2-40B4-BE49-F238E27FC236}">
                  <a16:creationId xmlns:a16="http://schemas.microsoft.com/office/drawing/2014/main" xmlns="" id="{428EDF9D-5DA0-4DA4-8F18-76A34CB8DBC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95529" y="749300"/>
              <a:ext cx="149422" cy="29986"/>
            </a:xfrm>
            <a:custGeom>
              <a:avLst/>
              <a:gdLst/>
              <a:ahLst/>
              <a:cxnLst/>
              <a:rect l="0" t="0" r="0" b="0"/>
              <a:pathLst>
                <a:path w="149422" h="29986">
                  <a:moveTo>
                    <a:pt x="3371" y="19050"/>
                  </a:moveTo>
                  <a:lnTo>
                    <a:pt x="3371" y="19050"/>
                  </a:lnTo>
                  <a:lnTo>
                    <a:pt x="0" y="25792"/>
                  </a:lnTo>
                  <a:lnTo>
                    <a:pt x="418" y="27778"/>
                  </a:lnTo>
                  <a:lnTo>
                    <a:pt x="2108" y="29102"/>
                  </a:lnTo>
                  <a:lnTo>
                    <a:pt x="4646" y="29985"/>
                  </a:lnTo>
                  <a:lnTo>
                    <a:pt x="38556" y="24485"/>
                  </a:lnTo>
                  <a:lnTo>
                    <a:pt x="78745" y="15821"/>
                  </a:lnTo>
                  <a:lnTo>
                    <a:pt x="118010" y="7032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785">
            <a:extLst>
              <a:ext uri="{FF2B5EF4-FFF2-40B4-BE49-F238E27FC236}">
                <a16:creationId xmlns:a16="http://schemas.microsoft.com/office/drawing/2014/main" xmlns="" id="{ADD73241-38BE-44DD-AD6C-83E0E28BF9F6}"/>
              </a:ext>
            </a:extLst>
          </p:cNvPr>
          <p:cNvGrpSpPr/>
          <p:nvPr/>
        </p:nvGrpSpPr>
        <p:grpSpPr>
          <a:xfrm>
            <a:off x="2819400" y="450850"/>
            <a:ext cx="679306" cy="387351"/>
            <a:chOff x="2819400" y="450850"/>
            <a:chExt cx="679306" cy="387351"/>
          </a:xfrm>
        </p:grpSpPr>
        <p:sp>
          <p:nvSpPr>
            <p:cNvPr id="363" name="SMARTInkShape-4185">
              <a:extLst>
                <a:ext uri="{FF2B5EF4-FFF2-40B4-BE49-F238E27FC236}">
                  <a16:creationId xmlns:a16="http://schemas.microsoft.com/office/drawing/2014/main" xmlns="" id="{063CE4E7-5E52-4E46-A1C1-30940D247F2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70250" y="609600"/>
              <a:ext cx="114301" cy="138363"/>
            </a:xfrm>
            <a:custGeom>
              <a:avLst/>
              <a:gdLst/>
              <a:ahLst/>
              <a:cxnLst/>
              <a:rect l="0" t="0" r="0" b="0"/>
              <a:pathLst>
                <a:path w="114301" h="138363">
                  <a:moveTo>
                    <a:pt x="0" y="25400"/>
                  </a:moveTo>
                  <a:lnTo>
                    <a:pt x="0" y="25400"/>
                  </a:lnTo>
                  <a:lnTo>
                    <a:pt x="5467" y="19933"/>
                  </a:lnTo>
                  <a:lnTo>
                    <a:pt x="16202" y="22682"/>
                  </a:lnTo>
                  <a:lnTo>
                    <a:pt x="32788" y="34708"/>
                  </a:lnTo>
                  <a:lnTo>
                    <a:pt x="47737" y="61789"/>
                  </a:lnTo>
                  <a:lnTo>
                    <a:pt x="54361" y="93254"/>
                  </a:lnTo>
                  <a:lnTo>
                    <a:pt x="52147" y="112472"/>
                  </a:lnTo>
                  <a:lnTo>
                    <a:pt x="46460" y="128304"/>
                  </a:lnTo>
                  <a:lnTo>
                    <a:pt x="39228" y="137693"/>
                  </a:lnTo>
                  <a:lnTo>
                    <a:pt x="36030" y="138362"/>
                  </a:lnTo>
                  <a:lnTo>
                    <a:pt x="33192" y="136691"/>
                  </a:lnTo>
                  <a:lnTo>
                    <a:pt x="30595" y="133461"/>
                  </a:lnTo>
                  <a:lnTo>
                    <a:pt x="29590" y="122345"/>
                  </a:lnTo>
                  <a:lnTo>
                    <a:pt x="38066" y="82101"/>
                  </a:lnTo>
                  <a:lnTo>
                    <a:pt x="66155" y="443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186">
              <a:extLst>
                <a:ext uri="{FF2B5EF4-FFF2-40B4-BE49-F238E27FC236}">
                  <a16:creationId xmlns:a16="http://schemas.microsoft.com/office/drawing/2014/main" xmlns="" id="{A1C008D8-978E-41F5-B093-9A3EA3B18CC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181069" y="654050"/>
              <a:ext cx="83432" cy="101115"/>
            </a:xfrm>
            <a:custGeom>
              <a:avLst/>
              <a:gdLst/>
              <a:ahLst/>
              <a:cxnLst/>
              <a:rect l="0" t="0" r="0" b="0"/>
              <a:pathLst>
                <a:path w="83432" h="101115">
                  <a:moveTo>
                    <a:pt x="70131" y="6350"/>
                  </a:moveTo>
                  <a:lnTo>
                    <a:pt x="70131" y="6350"/>
                  </a:lnTo>
                  <a:lnTo>
                    <a:pt x="42694" y="7761"/>
                  </a:lnTo>
                  <a:lnTo>
                    <a:pt x="28068" y="13092"/>
                  </a:lnTo>
                  <a:lnTo>
                    <a:pt x="15923" y="22046"/>
                  </a:lnTo>
                  <a:lnTo>
                    <a:pt x="6528" y="33787"/>
                  </a:lnTo>
                  <a:lnTo>
                    <a:pt x="0" y="48413"/>
                  </a:lnTo>
                  <a:lnTo>
                    <a:pt x="392" y="66202"/>
                  </a:lnTo>
                  <a:lnTo>
                    <a:pt x="5974" y="83751"/>
                  </a:lnTo>
                  <a:lnTo>
                    <a:pt x="15511" y="96254"/>
                  </a:lnTo>
                  <a:lnTo>
                    <a:pt x="21724" y="99447"/>
                  </a:lnTo>
                  <a:lnTo>
                    <a:pt x="36152" y="101114"/>
                  </a:lnTo>
                  <a:lnTo>
                    <a:pt x="63512" y="91343"/>
                  </a:lnTo>
                  <a:lnTo>
                    <a:pt x="76126" y="78932"/>
                  </a:lnTo>
                  <a:lnTo>
                    <a:pt x="80478" y="71671"/>
                  </a:lnTo>
                  <a:lnTo>
                    <a:pt x="83431" y="56078"/>
                  </a:lnTo>
                  <a:lnTo>
                    <a:pt x="81686" y="39740"/>
                  </a:lnTo>
                  <a:lnTo>
                    <a:pt x="70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187">
              <a:extLst>
                <a:ext uri="{FF2B5EF4-FFF2-40B4-BE49-F238E27FC236}">
                  <a16:creationId xmlns:a16="http://schemas.microsoft.com/office/drawing/2014/main" xmlns="" id="{D1937D1F-52CA-475A-9E35-0EA9E8CA94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71850" y="450850"/>
              <a:ext cx="126856" cy="387351"/>
            </a:xfrm>
            <a:custGeom>
              <a:avLst/>
              <a:gdLst/>
              <a:ahLst/>
              <a:cxnLst/>
              <a:rect l="0" t="0" r="0" b="0"/>
              <a:pathLst>
                <a:path w="126856" h="387351">
                  <a:moveTo>
                    <a:pt x="76200" y="0"/>
                  </a:moveTo>
                  <a:lnTo>
                    <a:pt x="76200" y="0"/>
                  </a:lnTo>
                  <a:lnTo>
                    <a:pt x="97248" y="45466"/>
                  </a:lnTo>
                  <a:lnTo>
                    <a:pt x="108838" y="79709"/>
                  </a:lnTo>
                  <a:lnTo>
                    <a:pt x="119633" y="120798"/>
                  </a:lnTo>
                  <a:lnTo>
                    <a:pt x="126783" y="164931"/>
                  </a:lnTo>
                  <a:lnTo>
                    <a:pt x="126855" y="188976"/>
                  </a:lnTo>
                  <a:lnTo>
                    <a:pt x="124787" y="214178"/>
                  </a:lnTo>
                  <a:lnTo>
                    <a:pt x="121291" y="240152"/>
                  </a:lnTo>
                  <a:lnTo>
                    <a:pt x="108000" y="285946"/>
                  </a:lnTo>
                  <a:lnTo>
                    <a:pt x="88922" y="324642"/>
                  </a:lnTo>
                  <a:lnTo>
                    <a:pt x="63980" y="353600"/>
                  </a:lnTo>
                  <a:lnTo>
                    <a:pt x="38313" y="37070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188">
              <a:extLst>
                <a:ext uri="{FF2B5EF4-FFF2-40B4-BE49-F238E27FC236}">
                  <a16:creationId xmlns:a16="http://schemas.microsoft.com/office/drawing/2014/main" xmlns="" id="{C6309356-2933-4FD4-800B-EFE62D5FB2A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92450" y="622300"/>
              <a:ext cx="107951" cy="142665"/>
            </a:xfrm>
            <a:custGeom>
              <a:avLst/>
              <a:gdLst/>
              <a:ahLst/>
              <a:cxnLst/>
              <a:rect l="0" t="0" r="0" b="0"/>
              <a:pathLst>
                <a:path w="107951" h="142665">
                  <a:moveTo>
                    <a:pt x="0" y="19050"/>
                  </a:moveTo>
                  <a:lnTo>
                    <a:pt x="0" y="19050"/>
                  </a:lnTo>
                  <a:lnTo>
                    <a:pt x="8789" y="32865"/>
                  </a:lnTo>
                  <a:lnTo>
                    <a:pt x="27136" y="55646"/>
                  </a:lnTo>
                  <a:lnTo>
                    <a:pt x="38223" y="85867"/>
                  </a:lnTo>
                  <a:lnTo>
                    <a:pt x="42605" y="114891"/>
                  </a:lnTo>
                  <a:lnTo>
                    <a:pt x="39867" y="128909"/>
                  </a:lnTo>
                  <a:lnTo>
                    <a:pt x="34652" y="138432"/>
                  </a:lnTo>
                  <a:lnTo>
                    <a:pt x="29983" y="142664"/>
                  </a:lnTo>
                  <a:lnTo>
                    <a:pt x="27044" y="140971"/>
                  </a:lnTo>
                  <a:lnTo>
                    <a:pt x="20016" y="131563"/>
                  </a:lnTo>
                  <a:lnTo>
                    <a:pt x="19714" y="114211"/>
                  </a:lnTo>
                  <a:lnTo>
                    <a:pt x="25695" y="91683"/>
                  </a:lnTo>
                  <a:lnTo>
                    <a:pt x="45635" y="52644"/>
                  </a:lnTo>
                  <a:lnTo>
                    <a:pt x="72866" y="2092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189">
              <a:extLst>
                <a:ext uri="{FF2B5EF4-FFF2-40B4-BE49-F238E27FC236}">
                  <a16:creationId xmlns:a16="http://schemas.microsoft.com/office/drawing/2014/main" xmlns="" id="{C4D7937F-36CD-4F5B-AC83-9AE92E749FA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61792" y="647700"/>
              <a:ext cx="111609" cy="129420"/>
            </a:xfrm>
            <a:custGeom>
              <a:avLst/>
              <a:gdLst/>
              <a:ahLst/>
              <a:cxnLst/>
              <a:rect l="0" t="0" r="0" b="0"/>
              <a:pathLst>
                <a:path w="111609" h="129420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562" y="12700"/>
                  </a:lnTo>
                  <a:lnTo>
                    <a:pt x="45462" y="40137"/>
                  </a:lnTo>
                  <a:lnTo>
                    <a:pt x="62690" y="54763"/>
                  </a:lnTo>
                  <a:lnTo>
                    <a:pt x="74109" y="72552"/>
                  </a:lnTo>
                  <a:lnTo>
                    <a:pt x="80125" y="91512"/>
                  </a:lnTo>
                  <a:lnTo>
                    <a:pt x="80447" y="109346"/>
                  </a:lnTo>
                  <a:lnTo>
                    <a:pt x="74475" y="122917"/>
                  </a:lnTo>
                  <a:lnTo>
                    <a:pt x="69920" y="128511"/>
                  </a:lnTo>
                  <a:lnTo>
                    <a:pt x="64060" y="129419"/>
                  </a:lnTo>
                  <a:lnTo>
                    <a:pt x="50024" y="122901"/>
                  </a:lnTo>
                  <a:lnTo>
                    <a:pt x="45858" y="115800"/>
                  </a:lnTo>
                  <a:lnTo>
                    <a:pt x="43109" y="96623"/>
                  </a:lnTo>
                  <a:lnTo>
                    <a:pt x="52272" y="58654"/>
                  </a:lnTo>
                  <a:lnTo>
                    <a:pt x="71763" y="26238"/>
                  </a:lnTo>
                  <a:lnTo>
                    <a:pt x="87314" y="13307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190">
              <a:extLst>
                <a:ext uri="{FF2B5EF4-FFF2-40B4-BE49-F238E27FC236}">
                  <a16:creationId xmlns:a16="http://schemas.microsoft.com/office/drawing/2014/main" xmlns="" id="{0C3F2801-41DC-4112-BF37-F2575EC23EA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19400" y="675928"/>
              <a:ext cx="152401" cy="123598"/>
            </a:xfrm>
            <a:custGeom>
              <a:avLst/>
              <a:gdLst/>
              <a:ahLst/>
              <a:cxnLst/>
              <a:rect l="0" t="0" r="0" b="0"/>
              <a:pathLst>
                <a:path w="152401" h="123598">
                  <a:moveTo>
                    <a:pt x="0" y="60672"/>
                  </a:moveTo>
                  <a:lnTo>
                    <a:pt x="0" y="60672"/>
                  </a:lnTo>
                  <a:lnTo>
                    <a:pt x="10113" y="60672"/>
                  </a:lnTo>
                  <a:lnTo>
                    <a:pt x="29886" y="53930"/>
                  </a:lnTo>
                  <a:lnTo>
                    <a:pt x="68281" y="28034"/>
                  </a:lnTo>
                  <a:lnTo>
                    <a:pt x="75154" y="21980"/>
                  </a:lnTo>
                  <a:lnTo>
                    <a:pt x="79030" y="16533"/>
                  </a:lnTo>
                  <a:lnTo>
                    <a:pt x="80909" y="11490"/>
                  </a:lnTo>
                  <a:lnTo>
                    <a:pt x="81456" y="6718"/>
                  </a:lnTo>
                  <a:lnTo>
                    <a:pt x="79704" y="3536"/>
                  </a:lnTo>
                  <a:lnTo>
                    <a:pt x="76419" y="1415"/>
                  </a:lnTo>
                  <a:lnTo>
                    <a:pt x="72113" y="0"/>
                  </a:lnTo>
                  <a:lnTo>
                    <a:pt x="66419" y="1880"/>
                  </a:lnTo>
                  <a:lnTo>
                    <a:pt x="52568" y="11494"/>
                  </a:lnTo>
                  <a:lnTo>
                    <a:pt x="32274" y="39516"/>
                  </a:lnTo>
                  <a:lnTo>
                    <a:pt x="22968" y="71258"/>
                  </a:lnTo>
                  <a:lnTo>
                    <a:pt x="26436" y="90542"/>
                  </a:lnTo>
                  <a:lnTo>
                    <a:pt x="30324" y="99635"/>
                  </a:lnTo>
                  <a:lnTo>
                    <a:pt x="44051" y="113502"/>
                  </a:lnTo>
                  <a:lnTo>
                    <a:pt x="52651" y="119175"/>
                  </a:lnTo>
                  <a:lnTo>
                    <a:pt x="75376" y="123597"/>
                  </a:lnTo>
                  <a:lnTo>
                    <a:pt x="101234" y="121800"/>
                  </a:lnTo>
                  <a:lnTo>
                    <a:pt x="152400" y="10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786">
            <a:extLst>
              <a:ext uri="{FF2B5EF4-FFF2-40B4-BE49-F238E27FC236}">
                <a16:creationId xmlns:a16="http://schemas.microsoft.com/office/drawing/2014/main" xmlns="" id="{57218064-1707-4478-9A78-8C2383BD281F}"/>
              </a:ext>
            </a:extLst>
          </p:cNvPr>
          <p:cNvGrpSpPr/>
          <p:nvPr/>
        </p:nvGrpSpPr>
        <p:grpSpPr>
          <a:xfrm>
            <a:off x="2305050" y="579284"/>
            <a:ext cx="247651" cy="297017"/>
            <a:chOff x="2305050" y="579284"/>
            <a:chExt cx="247651" cy="297017"/>
          </a:xfrm>
        </p:grpSpPr>
        <p:sp>
          <p:nvSpPr>
            <p:cNvPr id="370" name="SMARTInkShape-4191">
              <a:extLst>
                <a:ext uri="{FF2B5EF4-FFF2-40B4-BE49-F238E27FC236}">
                  <a16:creationId xmlns:a16="http://schemas.microsoft.com/office/drawing/2014/main" xmlns="" id="{95AE5444-850B-4305-8B64-2FFA190C1F0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45926" y="579284"/>
              <a:ext cx="17875" cy="265267"/>
            </a:xfrm>
            <a:custGeom>
              <a:avLst/>
              <a:gdLst/>
              <a:ahLst/>
              <a:cxnLst/>
              <a:rect l="0" t="0" r="0" b="0"/>
              <a:pathLst>
                <a:path w="17875" h="265267">
                  <a:moveTo>
                    <a:pt x="5174" y="23966"/>
                  </a:moveTo>
                  <a:lnTo>
                    <a:pt x="5174" y="23966"/>
                  </a:lnTo>
                  <a:lnTo>
                    <a:pt x="13197" y="2852"/>
                  </a:lnTo>
                  <a:lnTo>
                    <a:pt x="13344" y="717"/>
                  </a:lnTo>
                  <a:lnTo>
                    <a:pt x="12737" y="0"/>
                  </a:lnTo>
                  <a:lnTo>
                    <a:pt x="4776" y="40818"/>
                  </a:lnTo>
                  <a:lnTo>
                    <a:pt x="1469" y="73789"/>
                  </a:lnTo>
                  <a:lnTo>
                    <a:pt x="0" y="111962"/>
                  </a:lnTo>
                  <a:lnTo>
                    <a:pt x="1228" y="152446"/>
                  </a:lnTo>
                  <a:lnTo>
                    <a:pt x="4126" y="191135"/>
                  </a:lnTo>
                  <a:lnTo>
                    <a:pt x="9724" y="233894"/>
                  </a:lnTo>
                  <a:lnTo>
                    <a:pt x="17874" y="265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192">
              <a:extLst>
                <a:ext uri="{FF2B5EF4-FFF2-40B4-BE49-F238E27FC236}">
                  <a16:creationId xmlns:a16="http://schemas.microsoft.com/office/drawing/2014/main" xmlns="" id="{D09D2448-36C2-446E-BE92-E464717EF3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08029" y="583315"/>
              <a:ext cx="238322" cy="32636"/>
            </a:xfrm>
            <a:custGeom>
              <a:avLst/>
              <a:gdLst/>
              <a:ahLst/>
              <a:cxnLst/>
              <a:rect l="0" t="0" r="0" b="0"/>
              <a:pathLst>
                <a:path w="238322" h="32636">
                  <a:moveTo>
                    <a:pt x="3371" y="32635"/>
                  </a:moveTo>
                  <a:lnTo>
                    <a:pt x="3371" y="32635"/>
                  </a:lnTo>
                  <a:lnTo>
                    <a:pt x="0" y="29264"/>
                  </a:lnTo>
                  <a:lnTo>
                    <a:pt x="1124" y="27565"/>
                  </a:lnTo>
                  <a:lnTo>
                    <a:pt x="8016" y="23797"/>
                  </a:lnTo>
                  <a:lnTo>
                    <a:pt x="44023" y="14337"/>
                  </a:lnTo>
                  <a:lnTo>
                    <a:pt x="88466" y="6629"/>
                  </a:lnTo>
                  <a:lnTo>
                    <a:pt x="115135" y="2597"/>
                  </a:lnTo>
                  <a:lnTo>
                    <a:pt x="140675" y="615"/>
                  </a:lnTo>
                  <a:lnTo>
                    <a:pt x="165462" y="0"/>
                  </a:lnTo>
                  <a:lnTo>
                    <a:pt x="205939" y="492"/>
                  </a:lnTo>
                  <a:lnTo>
                    <a:pt x="238321" y="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193">
              <a:extLst>
                <a:ext uri="{FF2B5EF4-FFF2-40B4-BE49-F238E27FC236}">
                  <a16:creationId xmlns:a16="http://schemas.microsoft.com/office/drawing/2014/main" xmlns="" id="{53138B0D-A1B1-44B9-AB2B-C6F7259211B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305050" y="812800"/>
              <a:ext cx="247651" cy="63501"/>
            </a:xfrm>
            <a:custGeom>
              <a:avLst/>
              <a:gdLst/>
              <a:ahLst/>
              <a:cxnLst/>
              <a:rect l="0" t="0" r="0" b="0"/>
              <a:pathLst>
                <a:path w="247651" h="63501">
                  <a:moveTo>
                    <a:pt x="0" y="63500"/>
                  </a:moveTo>
                  <a:lnTo>
                    <a:pt x="0" y="63500"/>
                  </a:lnTo>
                  <a:lnTo>
                    <a:pt x="6742" y="63500"/>
                  </a:lnTo>
                  <a:lnTo>
                    <a:pt x="53979" y="47804"/>
                  </a:lnTo>
                  <a:lnTo>
                    <a:pt x="88196" y="36768"/>
                  </a:lnTo>
                  <a:lnTo>
                    <a:pt x="129274" y="24808"/>
                  </a:lnTo>
                  <a:lnTo>
                    <a:pt x="175283" y="14318"/>
                  </a:lnTo>
                  <a:lnTo>
                    <a:pt x="215487" y="636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194">
              <a:extLst>
                <a:ext uri="{FF2B5EF4-FFF2-40B4-BE49-F238E27FC236}">
                  <a16:creationId xmlns:a16="http://schemas.microsoft.com/office/drawing/2014/main" xmlns="" id="{8AAD0788-DA6F-4699-BD60-39A7168F901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381250" y="62865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6908" y="35156"/>
                  </a:lnTo>
                  <a:lnTo>
                    <a:pt x="10126" y="65014"/>
                  </a:lnTo>
                  <a:lnTo>
                    <a:pt x="11556" y="101802"/>
                  </a:lnTo>
                  <a:lnTo>
                    <a:pt x="10310" y="137908"/>
                  </a:lnTo>
                  <a:lnTo>
                    <a:pt x="8110" y="171359"/>
                  </a:lnTo>
                  <a:lnTo>
                    <a:pt x="7577" y="211169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787">
            <a:extLst>
              <a:ext uri="{FF2B5EF4-FFF2-40B4-BE49-F238E27FC236}">
                <a16:creationId xmlns:a16="http://schemas.microsoft.com/office/drawing/2014/main" xmlns="" id="{D6172A26-D2FD-4BFA-97E4-14D0719DE323}"/>
              </a:ext>
            </a:extLst>
          </p:cNvPr>
          <p:cNvGrpSpPr/>
          <p:nvPr/>
        </p:nvGrpSpPr>
        <p:grpSpPr>
          <a:xfrm>
            <a:off x="817116" y="599056"/>
            <a:ext cx="1221235" cy="519969"/>
            <a:chOff x="817116" y="599056"/>
            <a:chExt cx="1221235" cy="519969"/>
          </a:xfrm>
        </p:grpSpPr>
        <p:sp>
          <p:nvSpPr>
            <p:cNvPr id="375" name="SMARTInkShape-4195">
              <a:extLst>
                <a:ext uri="{FF2B5EF4-FFF2-40B4-BE49-F238E27FC236}">
                  <a16:creationId xmlns:a16="http://schemas.microsoft.com/office/drawing/2014/main" xmlns="" id="{2EDA7451-E960-4EEA-B284-25E53FDA8B5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67835" y="737953"/>
              <a:ext cx="170516" cy="106648"/>
            </a:xfrm>
            <a:custGeom>
              <a:avLst/>
              <a:gdLst/>
              <a:ahLst/>
              <a:cxnLst/>
              <a:rect l="0" t="0" r="0" b="0"/>
              <a:pathLst>
                <a:path w="170516" h="106648">
                  <a:moveTo>
                    <a:pt x="5415" y="36747"/>
                  </a:moveTo>
                  <a:lnTo>
                    <a:pt x="5415" y="36747"/>
                  </a:lnTo>
                  <a:lnTo>
                    <a:pt x="14253" y="45585"/>
                  </a:lnTo>
                  <a:lnTo>
                    <a:pt x="25806" y="45849"/>
                  </a:lnTo>
                  <a:lnTo>
                    <a:pt x="33826" y="44932"/>
                  </a:lnTo>
                  <a:lnTo>
                    <a:pt x="46499" y="38268"/>
                  </a:lnTo>
                  <a:lnTo>
                    <a:pt x="56130" y="28251"/>
                  </a:lnTo>
                  <a:lnTo>
                    <a:pt x="62762" y="16743"/>
                  </a:lnTo>
                  <a:lnTo>
                    <a:pt x="63402" y="11417"/>
                  </a:lnTo>
                  <a:lnTo>
                    <a:pt x="60350" y="1735"/>
                  </a:lnTo>
                  <a:lnTo>
                    <a:pt x="55444" y="0"/>
                  </a:lnTo>
                  <a:lnTo>
                    <a:pt x="40585" y="1835"/>
                  </a:lnTo>
                  <a:lnTo>
                    <a:pt x="24104" y="12999"/>
                  </a:lnTo>
                  <a:lnTo>
                    <a:pt x="9488" y="29720"/>
                  </a:lnTo>
                  <a:lnTo>
                    <a:pt x="640" y="48911"/>
                  </a:lnTo>
                  <a:lnTo>
                    <a:pt x="0" y="67318"/>
                  </a:lnTo>
                  <a:lnTo>
                    <a:pt x="1805" y="76178"/>
                  </a:lnTo>
                  <a:lnTo>
                    <a:pt x="9455" y="89785"/>
                  </a:lnTo>
                  <a:lnTo>
                    <a:pt x="14458" y="95389"/>
                  </a:lnTo>
                  <a:lnTo>
                    <a:pt x="29425" y="103497"/>
                  </a:lnTo>
                  <a:lnTo>
                    <a:pt x="38355" y="106647"/>
                  </a:lnTo>
                  <a:lnTo>
                    <a:pt x="77891" y="104338"/>
                  </a:lnTo>
                  <a:lnTo>
                    <a:pt x="112886" y="100184"/>
                  </a:lnTo>
                  <a:lnTo>
                    <a:pt x="170515" y="9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196">
              <a:extLst>
                <a:ext uri="{FF2B5EF4-FFF2-40B4-BE49-F238E27FC236}">
                  <a16:creationId xmlns:a16="http://schemas.microsoft.com/office/drawing/2014/main" xmlns="" id="{5DF9A33B-E47F-40E7-9D49-F5D47562CFC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46535" y="743602"/>
              <a:ext cx="91255" cy="314195"/>
            </a:xfrm>
            <a:custGeom>
              <a:avLst/>
              <a:gdLst/>
              <a:ahLst/>
              <a:cxnLst/>
              <a:rect l="0" t="0" r="0" b="0"/>
              <a:pathLst>
                <a:path w="91255" h="314195">
                  <a:moveTo>
                    <a:pt x="18765" y="75548"/>
                  </a:moveTo>
                  <a:lnTo>
                    <a:pt x="18765" y="75548"/>
                  </a:lnTo>
                  <a:lnTo>
                    <a:pt x="15394" y="114272"/>
                  </a:lnTo>
                  <a:lnTo>
                    <a:pt x="13298" y="154206"/>
                  </a:lnTo>
                  <a:lnTo>
                    <a:pt x="12676" y="201787"/>
                  </a:lnTo>
                  <a:lnTo>
                    <a:pt x="10650" y="234900"/>
                  </a:lnTo>
                  <a:lnTo>
                    <a:pt x="7423" y="279632"/>
                  </a:lnTo>
                  <a:lnTo>
                    <a:pt x="4586" y="307703"/>
                  </a:lnTo>
                  <a:lnTo>
                    <a:pt x="2962" y="312868"/>
                  </a:lnTo>
                  <a:lnTo>
                    <a:pt x="1880" y="314194"/>
                  </a:lnTo>
                  <a:lnTo>
                    <a:pt x="1158" y="312962"/>
                  </a:lnTo>
                  <a:lnTo>
                    <a:pt x="0" y="275550"/>
                  </a:lnTo>
                  <a:lnTo>
                    <a:pt x="1723" y="233347"/>
                  </a:lnTo>
                  <a:lnTo>
                    <a:pt x="3170" y="208264"/>
                  </a:lnTo>
                  <a:lnTo>
                    <a:pt x="4841" y="180959"/>
                  </a:lnTo>
                  <a:lnTo>
                    <a:pt x="6660" y="152172"/>
                  </a:lnTo>
                  <a:lnTo>
                    <a:pt x="8578" y="122397"/>
                  </a:lnTo>
                  <a:lnTo>
                    <a:pt x="11974" y="96903"/>
                  </a:lnTo>
                  <a:lnTo>
                    <a:pt x="21391" y="53524"/>
                  </a:lnTo>
                  <a:lnTo>
                    <a:pt x="31851" y="17595"/>
                  </a:lnTo>
                  <a:lnTo>
                    <a:pt x="40809" y="5576"/>
                  </a:lnTo>
                  <a:lnTo>
                    <a:pt x="46161" y="1384"/>
                  </a:lnTo>
                  <a:lnTo>
                    <a:pt x="51846" y="0"/>
                  </a:lnTo>
                  <a:lnTo>
                    <a:pt x="63806" y="2225"/>
                  </a:lnTo>
                  <a:lnTo>
                    <a:pt x="76178" y="11680"/>
                  </a:lnTo>
                  <a:lnTo>
                    <a:pt x="82440" y="18153"/>
                  </a:lnTo>
                  <a:lnTo>
                    <a:pt x="89398" y="36633"/>
                  </a:lnTo>
                  <a:lnTo>
                    <a:pt x="91254" y="47488"/>
                  </a:lnTo>
                  <a:lnTo>
                    <a:pt x="85790" y="72720"/>
                  </a:lnTo>
                  <a:lnTo>
                    <a:pt x="66846" y="109047"/>
                  </a:lnTo>
                  <a:lnTo>
                    <a:pt x="43359" y="133922"/>
                  </a:lnTo>
                  <a:lnTo>
                    <a:pt x="35161" y="139864"/>
                  </a:lnTo>
                  <a:lnTo>
                    <a:pt x="29696" y="141708"/>
                  </a:lnTo>
                  <a:lnTo>
                    <a:pt x="26052" y="140822"/>
                  </a:lnTo>
                  <a:lnTo>
                    <a:pt x="18765" y="13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197">
              <a:extLst>
                <a:ext uri="{FF2B5EF4-FFF2-40B4-BE49-F238E27FC236}">
                  <a16:creationId xmlns:a16="http://schemas.microsoft.com/office/drawing/2014/main" xmlns="" id="{540D150B-79F1-48B7-9F85-80ED062C2C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00462" y="806450"/>
              <a:ext cx="111460" cy="229434"/>
            </a:xfrm>
            <a:custGeom>
              <a:avLst/>
              <a:gdLst/>
              <a:ahLst/>
              <a:cxnLst/>
              <a:rect l="0" t="0" r="0" b="0"/>
              <a:pathLst>
                <a:path w="111460" h="229434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9"/>
                  </a:lnTo>
                  <a:lnTo>
                    <a:pt x="0" y="30507"/>
                  </a:lnTo>
                  <a:lnTo>
                    <a:pt x="3617" y="43898"/>
                  </a:lnTo>
                  <a:lnTo>
                    <a:pt x="14066" y="69741"/>
                  </a:lnTo>
                  <a:lnTo>
                    <a:pt x="17757" y="74011"/>
                  </a:lnTo>
                  <a:lnTo>
                    <a:pt x="27502" y="78755"/>
                  </a:lnTo>
                  <a:lnTo>
                    <a:pt x="32358" y="78609"/>
                  </a:lnTo>
                  <a:lnTo>
                    <a:pt x="41517" y="74683"/>
                  </a:lnTo>
                  <a:lnTo>
                    <a:pt x="54607" y="61169"/>
                  </a:lnTo>
                  <a:lnTo>
                    <a:pt x="71319" y="14261"/>
                  </a:lnTo>
                  <a:lnTo>
                    <a:pt x="74569" y="4225"/>
                  </a:lnTo>
                  <a:lnTo>
                    <a:pt x="75731" y="3523"/>
                  </a:lnTo>
                  <a:lnTo>
                    <a:pt x="77211" y="3759"/>
                  </a:lnTo>
                  <a:lnTo>
                    <a:pt x="78904" y="4623"/>
                  </a:lnTo>
                  <a:lnTo>
                    <a:pt x="80784" y="11227"/>
                  </a:lnTo>
                  <a:lnTo>
                    <a:pt x="88570" y="49587"/>
                  </a:lnTo>
                  <a:lnTo>
                    <a:pt x="101788" y="84778"/>
                  </a:lnTo>
                  <a:lnTo>
                    <a:pt x="110095" y="125465"/>
                  </a:lnTo>
                  <a:lnTo>
                    <a:pt x="111459" y="163940"/>
                  </a:lnTo>
                  <a:lnTo>
                    <a:pt x="106777" y="186927"/>
                  </a:lnTo>
                  <a:lnTo>
                    <a:pt x="89465" y="216331"/>
                  </a:lnTo>
                  <a:lnTo>
                    <a:pt x="74424" y="226675"/>
                  </a:lnTo>
                  <a:lnTo>
                    <a:pt x="66462" y="229433"/>
                  </a:lnTo>
                  <a:lnTo>
                    <a:pt x="51971" y="228735"/>
                  </a:lnTo>
                  <a:lnTo>
                    <a:pt x="45143" y="226573"/>
                  </a:lnTo>
                  <a:lnTo>
                    <a:pt x="41297" y="221604"/>
                  </a:lnTo>
                  <a:lnTo>
                    <a:pt x="3783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198">
              <a:extLst>
                <a:ext uri="{FF2B5EF4-FFF2-40B4-BE49-F238E27FC236}">
                  <a16:creationId xmlns:a16="http://schemas.microsoft.com/office/drawing/2014/main" xmlns="" id="{71CB6E63-BF1B-411E-BCB4-379DEA9D623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90639" y="647700"/>
              <a:ext cx="241312" cy="114301"/>
            </a:xfrm>
            <a:custGeom>
              <a:avLst/>
              <a:gdLst/>
              <a:ahLst/>
              <a:cxnLst/>
              <a:rect l="0" t="0" r="0" b="0"/>
              <a:pathLst>
                <a:path w="241312" h="114301">
                  <a:moveTo>
                    <a:pt x="31761" y="114300"/>
                  </a:moveTo>
                  <a:lnTo>
                    <a:pt x="31761" y="114300"/>
                  </a:lnTo>
                  <a:lnTo>
                    <a:pt x="4750" y="107392"/>
                  </a:lnTo>
                  <a:lnTo>
                    <a:pt x="1053" y="105462"/>
                  </a:lnTo>
                  <a:lnTo>
                    <a:pt x="0" y="102763"/>
                  </a:lnTo>
                  <a:lnTo>
                    <a:pt x="710" y="99553"/>
                  </a:lnTo>
                  <a:lnTo>
                    <a:pt x="2593" y="96002"/>
                  </a:lnTo>
                  <a:lnTo>
                    <a:pt x="48995" y="64955"/>
                  </a:lnTo>
                  <a:lnTo>
                    <a:pt x="90221" y="45332"/>
                  </a:lnTo>
                  <a:lnTo>
                    <a:pt x="133002" y="28614"/>
                  </a:lnTo>
                  <a:lnTo>
                    <a:pt x="173418" y="15540"/>
                  </a:lnTo>
                  <a:lnTo>
                    <a:pt x="219000" y="4918"/>
                  </a:lnTo>
                  <a:lnTo>
                    <a:pt x="241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199">
              <a:extLst>
                <a:ext uri="{FF2B5EF4-FFF2-40B4-BE49-F238E27FC236}">
                  <a16:creationId xmlns:a16="http://schemas.microsoft.com/office/drawing/2014/main" xmlns="" id="{D0D2F43E-7CD2-4A54-8D92-35AF9FDD9AF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37039" y="717550"/>
              <a:ext cx="31412" cy="215901"/>
            </a:xfrm>
            <a:custGeom>
              <a:avLst/>
              <a:gdLst/>
              <a:ahLst/>
              <a:cxnLst/>
              <a:rect l="0" t="0" r="0" b="0"/>
              <a:pathLst>
                <a:path w="31412" h="21590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3" y="7526"/>
                  </a:lnTo>
                  <a:lnTo>
                    <a:pt x="2235" y="22395"/>
                  </a:lnTo>
                  <a:lnTo>
                    <a:pt x="424" y="59944"/>
                  </a:lnTo>
                  <a:lnTo>
                    <a:pt x="0" y="92964"/>
                  </a:lnTo>
                  <a:lnTo>
                    <a:pt x="6503" y="140512"/>
                  </a:lnTo>
                  <a:lnTo>
                    <a:pt x="17367" y="182509"/>
                  </a:lnTo>
                  <a:lnTo>
                    <a:pt x="3141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200">
              <a:extLst>
                <a:ext uri="{FF2B5EF4-FFF2-40B4-BE49-F238E27FC236}">
                  <a16:creationId xmlns:a16="http://schemas.microsoft.com/office/drawing/2014/main" xmlns="" id="{F69808B0-9DC7-45A4-888F-B1A017A1199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04730" y="617356"/>
              <a:ext cx="149421" cy="373236"/>
            </a:xfrm>
            <a:custGeom>
              <a:avLst/>
              <a:gdLst/>
              <a:ahLst/>
              <a:cxnLst/>
              <a:rect l="0" t="0" r="0" b="0"/>
              <a:pathLst>
                <a:path w="149421" h="373236">
                  <a:moveTo>
                    <a:pt x="92270" y="17644"/>
                  </a:moveTo>
                  <a:lnTo>
                    <a:pt x="92270" y="17644"/>
                  </a:lnTo>
                  <a:lnTo>
                    <a:pt x="92270" y="10902"/>
                  </a:lnTo>
                  <a:lnTo>
                    <a:pt x="90388" y="5711"/>
                  </a:lnTo>
                  <a:lnTo>
                    <a:pt x="88899" y="3338"/>
                  </a:lnTo>
                  <a:lnTo>
                    <a:pt x="86495" y="1757"/>
                  </a:lnTo>
                  <a:lnTo>
                    <a:pt x="80061" y="0"/>
                  </a:lnTo>
                  <a:lnTo>
                    <a:pt x="76369" y="942"/>
                  </a:lnTo>
                  <a:lnTo>
                    <a:pt x="68505" y="5753"/>
                  </a:lnTo>
                  <a:lnTo>
                    <a:pt x="52773" y="26507"/>
                  </a:lnTo>
                  <a:lnTo>
                    <a:pt x="34706" y="68483"/>
                  </a:lnTo>
                  <a:lnTo>
                    <a:pt x="22236" y="106797"/>
                  </a:lnTo>
                  <a:lnTo>
                    <a:pt x="11049" y="149695"/>
                  </a:lnTo>
                  <a:lnTo>
                    <a:pt x="3726" y="194632"/>
                  </a:lnTo>
                  <a:lnTo>
                    <a:pt x="0" y="238592"/>
                  </a:lnTo>
                  <a:lnTo>
                    <a:pt x="461" y="278827"/>
                  </a:lnTo>
                  <a:lnTo>
                    <a:pt x="7722" y="310820"/>
                  </a:lnTo>
                  <a:lnTo>
                    <a:pt x="30451" y="349260"/>
                  </a:lnTo>
                  <a:lnTo>
                    <a:pt x="47626" y="364466"/>
                  </a:lnTo>
                  <a:lnTo>
                    <a:pt x="56158" y="369509"/>
                  </a:lnTo>
                  <a:lnTo>
                    <a:pt x="76926" y="373230"/>
                  </a:lnTo>
                  <a:lnTo>
                    <a:pt x="88390" y="373235"/>
                  </a:lnTo>
                  <a:lnTo>
                    <a:pt x="132975" y="355786"/>
                  </a:lnTo>
                  <a:lnTo>
                    <a:pt x="149420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201">
              <a:extLst>
                <a:ext uri="{FF2B5EF4-FFF2-40B4-BE49-F238E27FC236}">
                  <a16:creationId xmlns:a16="http://schemas.microsoft.com/office/drawing/2014/main" xmlns="" id="{4722C83C-E203-48C7-A256-070B6FA25D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3315" y="857250"/>
              <a:ext cx="163336" cy="198399"/>
            </a:xfrm>
            <a:custGeom>
              <a:avLst/>
              <a:gdLst/>
              <a:ahLst/>
              <a:cxnLst/>
              <a:rect l="0" t="0" r="0" b="0"/>
              <a:pathLst>
                <a:path w="163336" h="198399">
                  <a:moveTo>
                    <a:pt x="10935" y="101600"/>
                  </a:moveTo>
                  <a:lnTo>
                    <a:pt x="10935" y="101600"/>
                  </a:lnTo>
                  <a:lnTo>
                    <a:pt x="2207" y="92166"/>
                  </a:lnTo>
                  <a:lnTo>
                    <a:pt x="0" y="87294"/>
                  </a:lnTo>
                  <a:lnTo>
                    <a:pt x="1528" y="84302"/>
                  </a:lnTo>
                  <a:lnTo>
                    <a:pt x="8871" y="77214"/>
                  </a:lnTo>
                  <a:lnTo>
                    <a:pt x="21071" y="73123"/>
                  </a:lnTo>
                  <a:lnTo>
                    <a:pt x="35901" y="72010"/>
                  </a:lnTo>
                  <a:lnTo>
                    <a:pt x="51900" y="73867"/>
                  </a:lnTo>
                  <a:lnTo>
                    <a:pt x="68417" y="84571"/>
                  </a:lnTo>
                  <a:lnTo>
                    <a:pt x="83755" y="101793"/>
                  </a:lnTo>
                  <a:lnTo>
                    <a:pt x="98912" y="135289"/>
                  </a:lnTo>
                  <a:lnTo>
                    <a:pt x="102952" y="159612"/>
                  </a:lnTo>
                  <a:lnTo>
                    <a:pt x="100985" y="178888"/>
                  </a:lnTo>
                  <a:lnTo>
                    <a:pt x="96113" y="192395"/>
                  </a:lnTo>
                  <a:lnTo>
                    <a:pt x="91595" y="198398"/>
                  </a:lnTo>
                  <a:lnTo>
                    <a:pt x="89403" y="197882"/>
                  </a:lnTo>
                  <a:lnTo>
                    <a:pt x="85086" y="191664"/>
                  </a:lnTo>
                  <a:lnTo>
                    <a:pt x="78688" y="159408"/>
                  </a:lnTo>
                  <a:lnTo>
                    <a:pt x="80088" y="126117"/>
                  </a:lnTo>
                  <a:lnTo>
                    <a:pt x="87531" y="89213"/>
                  </a:lnTo>
                  <a:lnTo>
                    <a:pt x="102598" y="53997"/>
                  </a:lnTo>
                  <a:lnTo>
                    <a:pt x="119172" y="30819"/>
                  </a:lnTo>
                  <a:lnTo>
                    <a:pt x="142489" y="11718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202">
              <a:extLst>
                <a:ext uri="{FF2B5EF4-FFF2-40B4-BE49-F238E27FC236}">
                  <a16:creationId xmlns:a16="http://schemas.microsoft.com/office/drawing/2014/main" xmlns="" id="{88B4449E-D5F5-4800-A04B-EFC70C3F70E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7116" y="599056"/>
              <a:ext cx="176096" cy="519969"/>
            </a:xfrm>
            <a:custGeom>
              <a:avLst/>
              <a:gdLst/>
              <a:ahLst/>
              <a:cxnLst/>
              <a:rect l="0" t="0" r="0" b="0"/>
              <a:pathLst>
                <a:path w="176096" h="519969">
                  <a:moveTo>
                    <a:pt x="27434" y="207394"/>
                  </a:moveTo>
                  <a:lnTo>
                    <a:pt x="27434" y="207394"/>
                  </a:lnTo>
                  <a:lnTo>
                    <a:pt x="27434" y="204023"/>
                  </a:lnTo>
                  <a:lnTo>
                    <a:pt x="28139" y="203736"/>
                  </a:lnTo>
                  <a:lnTo>
                    <a:pt x="30805" y="205298"/>
                  </a:lnTo>
                  <a:lnTo>
                    <a:pt x="32460" y="210225"/>
                  </a:lnTo>
                  <a:lnTo>
                    <a:pt x="37974" y="250623"/>
                  </a:lnTo>
                  <a:lnTo>
                    <a:pt x="40199" y="296246"/>
                  </a:lnTo>
                  <a:lnTo>
                    <a:pt x="43220" y="333902"/>
                  </a:lnTo>
                  <a:lnTo>
                    <a:pt x="46915" y="377920"/>
                  </a:lnTo>
                  <a:lnTo>
                    <a:pt x="50909" y="422883"/>
                  </a:lnTo>
                  <a:lnTo>
                    <a:pt x="55036" y="461682"/>
                  </a:lnTo>
                  <a:lnTo>
                    <a:pt x="57955" y="501774"/>
                  </a:lnTo>
                  <a:lnTo>
                    <a:pt x="60519" y="514618"/>
                  </a:lnTo>
                  <a:lnTo>
                    <a:pt x="62600" y="519622"/>
                  </a:lnTo>
                  <a:lnTo>
                    <a:pt x="62167" y="519968"/>
                  </a:lnTo>
                  <a:lnTo>
                    <a:pt x="61173" y="519493"/>
                  </a:lnTo>
                  <a:lnTo>
                    <a:pt x="53802" y="484081"/>
                  </a:lnTo>
                  <a:lnTo>
                    <a:pt x="47149" y="445372"/>
                  </a:lnTo>
                  <a:lnTo>
                    <a:pt x="43400" y="421079"/>
                  </a:lnTo>
                  <a:lnTo>
                    <a:pt x="39489" y="394301"/>
                  </a:lnTo>
                  <a:lnTo>
                    <a:pt x="35471" y="365865"/>
                  </a:lnTo>
                  <a:lnTo>
                    <a:pt x="31381" y="337030"/>
                  </a:lnTo>
                  <a:lnTo>
                    <a:pt x="27243" y="307929"/>
                  </a:lnTo>
                  <a:lnTo>
                    <a:pt x="23073" y="278651"/>
                  </a:lnTo>
                  <a:lnTo>
                    <a:pt x="18882" y="251371"/>
                  </a:lnTo>
                  <a:lnTo>
                    <a:pt x="14677" y="225423"/>
                  </a:lnTo>
                  <a:lnTo>
                    <a:pt x="6948" y="178012"/>
                  </a:lnTo>
                  <a:lnTo>
                    <a:pt x="1161" y="138126"/>
                  </a:lnTo>
                  <a:lnTo>
                    <a:pt x="0" y="101584"/>
                  </a:lnTo>
                  <a:lnTo>
                    <a:pt x="3246" y="67940"/>
                  </a:lnTo>
                  <a:lnTo>
                    <a:pt x="11745" y="38875"/>
                  </a:lnTo>
                  <a:lnTo>
                    <a:pt x="26341" y="17491"/>
                  </a:lnTo>
                  <a:lnTo>
                    <a:pt x="35172" y="8826"/>
                  </a:lnTo>
                  <a:lnTo>
                    <a:pt x="58155" y="1078"/>
                  </a:lnTo>
                  <a:lnTo>
                    <a:pt x="71198" y="0"/>
                  </a:lnTo>
                  <a:lnTo>
                    <a:pt x="96979" y="6328"/>
                  </a:lnTo>
                  <a:lnTo>
                    <a:pt x="121843" y="19959"/>
                  </a:lnTo>
                  <a:lnTo>
                    <a:pt x="144653" y="40129"/>
                  </a:lnTo>
                  <a:lnTo>
                    <a:pt x="167215" y="82026"/>
                  </a:lnTo>
                  <a:lnTo>
                    <a:pt x="176095" y="126817"/>
                  </a:lnTo>
                  <a:lnTo>
                    <a:pt x="170646" y="156530"/>
                  </a:lnTo>
                  <a:lnTo>
                    <a:pt x="165242" y="171368"/>
                  </a:lnTo>
                  <a:lnTo>
                    <a:pt x="147949" y="193499"/>
                  </a:lnTo>
                  <a:lnTo>
                    <a:pt x="114412" y="215977"/>
                  </a:lnTo>
                  <a:lnTo>
                    <a:pt x="79546" y="227811"/>
                  </a:lnTo>
                  <a:lnTo>
                    <a:pt x="49644" y="231810"/>
                  </a:lnTo>
                  <a:lnTo>
                    <a:pt x="48590" y="232843"/>
                  </a:lnTo>
                  <a:lnTo>
                    <a:pt x="50005" y="234238"/>
                  </a:lnTo>
                  <a:lnTo>
                    <a:pt x="59184" y="23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6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SMARTInkShape-Group884">
            <a:extLst>
              <a:ext uri="{FF2B5EF4-FFF2-40B4-BE49-F238E27FC236}">
                <a16:creationId xmlns:a16="http://schemas.microsoft.com/office/drawing/2014/main" xmlns="" id="{4128C7CC-506C-44C5-B7AE-6809E76F850D}"/>
              </a:ext>
            </a:extLst>
          </p:cNvPr>
          <p:cNvGrpSpPr/>
          <p:nvPr/>
        </p:nvGrpSpPr>
        <p:grpSpPr>
          <a:xfrm>
            <a:off x="996950" y="403029"/>
            <a:ext cx="1333501" cy="681155"/>
            <a:chOff x="996950" y="403029"/>
            <a:chExt cx="1333501" cy="681155"/>
          </a:xfrm>
        </p:grpSpPr>
        <p:sp>
          <p:nvSpPr>
            <p:cNvPr id="568" name="SMARTInkShape-4793">
              <a:extLst>
                <a:ext uri="{FF2B5EF4-FFF2-40B4-BE49-F238E27FC236}">
                  <a16:creationId xmlns:a16="http://schemas.microsoft.com/office/drawing/2014/main" xmlns="" id="{CC31E7F5-CFA2-47F9-B454-B61DBB75BB26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037177" y="504342"/>
              <a:ext cx="124874" cy="435836"/>
            </a:xfrm>
            <a:custGeom>
              <a:avLst/>
              <a:gdLst/>
              <a:ahLst/>
              <a:cxnLst/>
              <a:rect l="0" t="0" r="0" b="0"/>
              <a:pathLst>
                <a:path w="124874" h="435836">
                  <a:moveTo>
                    <a:pt x="29623" y="3658"/>
                  </a:moveTo>
                  <a:lnTo>
                    <a:pt x="29623" y="3658"/>
                  </a:lnTo>
                  <a:lnTo>
                    <a:pt x="29623" y="0"/>
                  </a:lnTo>
                  <a:lnTo>
                    <a:pt x="27741" y="38538"/>
                  </a:lnTo>
                  <a:lnTo>
                    <a:pt x="24553" y="69255"/>
                  </a:lnTo>
                  <a:lnTo>
                    <a:pt x="20785" y="108777"/>
                  </a:lnTo>
                  <a:lnTo>
                    <a:pt x="16758" y="154094"/>
                  </a:lnTo>
                  <a:lnTo>
                    <a:pt x="14696" y="178032"/>
                  </a:lnTo>
                  <a:lnTo>
                    <a:pt x="11911" y="203869"/>
                  </a:lnTo>
                  <a:lnTo>
                    <a:pt x="8642" y="230971"/>
                  </a:lnTo>
                  <a:lnTo>
                    <a:pt x="5053" y="258916"/>
                  </a:lnTo>
                  <a:lnTo>
                    <a:pt x="2659" y="283897"/>
                  </a:lnTo>
                  <a:lnTo>
                    <a:pt x="0" y="328587"/>
                  </a:lnTo>
                  <a:lnTo>
                    <a:pt x="700" y="363971"/>
                  </a:lnTo>
                  <a:lnTo>
                    <a:pt x="6942" y="403928"/>
                  </a:lnTo>
                  <a:lnTo>
                    <a:pt x="14604" y="422150"/>
                  </a:lnTo>
                  <a:lnTo>
                    <a:pt x="25064" y="432601"/>
                  </a:lnTo>
                  <a:lnTo>
                    <a:pt x="40532" y="435835"/>
                  </a:lnTo>
                  <a:lnTo>
                    <a:pt x="59166" y="433509"/>
                  </a:lnTo>
                  <a:lnTo>
                    <a:pt x="88785" y="419593"/>
                  </a:lnTo>
                  <a:lnTo>
                    <a:pt x="124873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794">
              <a:extLst>
                <a:ext uri="{FF2B5EF4-FFF2-40B4-BE49-F238E27FC236}">
                  <a16:creationId xmlns:a16="http://schemas.microsoft.com/office/drawing/2014/main" xmlns="" id="{B835C65B-D540-45E3-AFDF-ADC585C2106D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005992" y="711200"/>
              <a:ext cx="181459" cy="50801"/>
            </a:xfrm>
            <a:custGeom>
              <a:avLst/>
              <a:gdLst/>
              <a:ahLst/>
              <a:cxnLst/>
              <a:rect l="0" t="0" r="0" b="0"/>
              <a:pathLst>
                <a:path w="1814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39801" y="36053"/>
                  </a:lnTo>
                  <a:lnTo>
                    <a:pt x="78573" y="24794"/>
                  </a:lnTo>
                  <a:lnTo>
                    <a:pt x="110331" y="16664"/>
                  </a:lnTo>
                  <a:lnTo>
                    <a:pt x="157561" y="5565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795">
              <a:extLst>
                <a:ext uri="{FF2B5EF4-FFF2-40B4-BE49-F238E27FC236}">
                  <a16:creationId xmlns:a16="http://schemas.microsoft.com/office/drawing/2014/main" xmlns="" id="{70E306A9-796A-448A-95BE-C318DD312B92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270000" y="74295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526" y="56592"/>
                  </a:lnTo>
                  <a:lnTo>
                    <a:pt x="45466" y="41831"/>
                  </a:lnTo>
                  <a:lnTo>
                    <a:pt x="92964" y="27995"/>
                  </a:lnTo>
                  <a:lnTo>
                    <a:pt x="140512" y="14958"/>
                  </a:lnTo>
                  <a:lnTo>
                    <a:pt x="187159" y="368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796">
              <a:extLst>
                <a:ext uri="{FF2B5EF4-FFF2-40B4-BE49-F238E27FC236}">
                  <a16:creationId xmlns:a16="http://schemas.microsoft.com/office/drawing/2014/main" xmlns="" id="{B522BE89-6683-4AF6-8A03-902A16ACD756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575219" y="444500"/>
              <a:ext cx="82132" cy="394854"/>
            </a:xfrm>
            <a:custGeom>
              <a:avLst/>
              <a:gdLst/>
              <a:ahLst/>
              <a:cxnLst/>
              <a:rect l="0" t="0" r="0" b="0"/>
              <a:pathLst>
                <a:path w="82132" h="394854">
                  <a:moveTo>
                    <a:pt x="31331" y="0"/>
                  </a:moveTo>
                  <a:lnTo>
                    <a:pt x="31331" y="0"/>
                  </a:lnTo>
                  <a:lnTo>
                    <a:pt x="27960" y="0"/>
                  </a:lnTo>
                  <a:lnTo>
                    <a:pt x="22493" y="16855"/>
                  </a:lnTo>
                  <a:lnTo>
                    <a:pt x="19775" y="54304"/>
                  </a:lnTo>
                  <a:lnTo>
                    <a:pt x="19139" y="88811"/>
                  </a:lnTo>
                  <a:lnTo>
                    <a:pt x="17446" y="129077"/>
                  </a:lnTo>
                  <a:lnTo>
                    <a:pt x="11989" y="175195"/>
                  </a:lnTo>
                  <a:lnTo>
                    <a:pt x="6742" y="222033"/>
                  </a:lnTo>
                  <a:lnTo>
                    <a:pt x="2764" y="266604"/>
                  </a:lnTo>
                  <a:lnTo>
                    <a:pt x="996" y="305228"/>
                  </a:lnTo>
                  <a:lnTo>
                    <a:pt x="0" y="351964"/>
                  </a:lnTo>
                  <a:lnTo>
                    <a:pt x="6447" y="382510"/>
                  </a:lnTo>
                  <a:lnTo>
                    <a:pt x="10508" y="388356"/>
                  </a:lnTo>
                  <a:lnTo>
                    <a:pt x="15332" y="392254"/>
                  </a:lnTo>
                  <a:lnTo>
                    <a:pt x="20665" y="394853"/>
                  </a:lnTo>
                  <a:lnTo>
                    <a:pt x="34116" y="393977"/>
                  </a:lnTo>
                  <a:lnTo>
                    <a:pt x="49502" y="388179"/>
                  </a:lnTo>
                  <a:lnTo>
                    <a:pt x="82131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797">
              <a:extLst>
                <a:ext uri="{FF2B5EF4-FFF2-40B4-BE49-F238E27FC236}">
                  <a16:creationId xmlns:a16="http://schemas.microsoft.com/office/drawing/2014/main" xmlns="" id="{C6BBDE4E-6D63-4A83-B2EF-3998BBEB9ED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485900" y="6604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16562"/>
                  </a:lnTo>
                  <a:lnTo>
                    <a:pt x="66844" y="10653"/>
                  </a:lnTo>
                  <a:lnTo>
                    <a:pt x="101675" y="4735"/>
                  </a:lnTo>
                  <a:lnTo>
                    <a:pt x="144112" y="140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798">
              <a:extLst>
                <a:ext uri="{FF2B5EF4-FFF2-40B4-BE49-F238E27FC236}">
                  <a16:creationId xmlns:a16="http://schemas.microsoft.com/office/drawing/2014/main" xmlns="" id="{1C236CF0-589C-49EE-BF30-AFECEE5DD684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706932" y="631747"/>
              <a:ext cx="121869" cy="170798"/>
            </a:xfrm>
            <a:custGeom>
              <a:avLst/>
              <a:gdLst/>
              <a:ahLst/>
              <a:cxnLst/>
              <a:rect l="0" t="0" r="0" b="0"/>
              <a:pathLst>
                <a:path w="121869" h="170798">
                  <a:moveTo>
                    <a:pt x="32968" y="73103"/>
                  </a:moveTo>
                  <a:lnTo>
                    <a:pt x="32968" y="73103"/>
                  </a:lnTo>
                  <a:lnTo>
                    <a:pt x="59483" y="60894"/>
                  </a:lnTo>
                  <a:lnTo>
                    <a:pt x="77748" y="45967"/>
                  </a:lnTo>
                  <a:lnTo>
                    <a:pt x="93195" y="24768"/>
                  </a:lnTo>
                  <a:lnTo>
                    <a:pt x="99967" y="7354"/>
                  </a:lnTo>
                  <a:lnTo>
                    <a:pt x="100212" y="3870"/>
                  </a:lnTo>
                  <a:lnTo>
                    <a:pt x="99669" y="1548"/>
                  </a:lnTo>
                  <a:lnTo>
                    <a:pt x="98602" y="0"/>
                  </a:lnTo>
                  <a:lnTo>
                    <a:pt x="76874" y="4562"/>
                  </a:lnTo>
                  <a:lnTo>
                    <a:pt x="43625" y="28335"/>
                  </a:lnTo>
                  <a:lnTo>
                    <a:pt x="13705" y="65561"/>
                  </a:lnTo>
                  <a:lnTo>
                    <a:pt x="3240" y="91623"/>
                  </a:lnTo>
                  <a:lnTo>
                    <a:pt x="0" y="116612"/>
                  </a:lnTo>
                  <a:lnTo>
                    <a:pt x="3264" y="139477"/>
                  </a:lnTo>
                  <a:lnTo>
                    <a:pt x="13181" y="155755"/>
                  </a:lnTo>
                  <a:lnTo>
                    <a:pt x="19777" y="162071"/>
                  </a:lnTo>
                  <a:lnTo>
                    <a:pt x="38394" y="169089"/>
                  </a:lnTo>
                  <a:lnTo>
                    <a:pt x="62191" y="170797"/>
                  </a:lnTo>
                  <a:lnTo>
                    <a:pt x="121868" y="162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799">
              <a:extLst>
                <a:ext uri="{FF2B5EF4-FFF2-40B4-BE49-F238E27FC236}">
                  <a16:creationId xmlns:a16="http://schemas.microsoft.com/office/drawing/2014/main" xmlns="" id="{3FF53812-2584-4F5F-A689-ECC4BACA272B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909421" y="612805"/>
              <a:ext cx="84480" cy="182827"/>
            </a:xfrm>
            <a:custGeom>
              <a:avLst/>
              <a:gdLst/>
              <a:ahLst/>
              <a:cxnLst/>
              <a:rect l="0" t="0" r="0" b="0"/>
              <a:pathLst>
                <a:path w="84480" h="182827">
                  <a:moveTo>
                    <a:pt x="84479" y="3145"/>
                  </a:moveTo>
                  <a:lnTo>
                    <a:pt x="84479" y="3145"/>
                  </a:lnTo>
                  <a:lnTo>
                    <a:pt x="44916" y="0"/>
                  </a:lnTo>
                  <a:lnTo>
                    <a:pt x="25973" y="3864"/>
                  </a:lnTo>
                  <a:lnTo>
                    <a:pt x="10499" y="12637"/>
                  </a:lnTo>
                  <a:lnTo>
                    <a:pt x="5525" y="19351"/>
                  </a:lnTo>
                  <a:lnTo>
                    <a:pt x="0" y="36218"/>
                  </a:lnTo>
                  <a:lnTo>
                    <a:pt x="3188" y="53592"/>
                  </a:lnTo>
                  <a:lnTo>
                    <a:pt x="32695" y="100596"/>
                  </a:lnTo>
                  <a:lnTo>
                    <a:pt x="64506" y="143816"/>
                  </a:lnTo>
                  <a:lnTo>
                    <a:pt x="65489" y="155977"/>
                  </a:lnTo>
                  <a:lnTo>
                    <a:pt x="62647" y="161477"/>
                  </a:lnTo>
                  <a:lnTo>
                    <a:pt x="51963" y="171352"/>
                  </a:lnTo>
                  <a:lnTo>
                    <a:pt x="33452" y="181474"/>
                  </a:lnTo>
                  <a:lnTo>
                    <a:pt x="22760" y="182826"/>
                  </a:lnTo>
                  <a:lnTo>
                    <a:pt x="17933" y="182199"/>
                  </a:lnTo>
                  <a:lnTo>
                    <a:pt x="14009" y="178959"/>
                  </a:lnTo>
                  <a:lnTo>
                    <a:pt x="1929" y="15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800">
              <a:extLst>
                <a:ext uri="{FF2B5EF4-FFF2-40B4-BE49-F238E27FC236}">
                  <a16:creationId xmlns:a16="http://schemas.microsoft.com/office/drawing/2014/main" xmlns="" id="{B10788BC-5243-4EF2-B65E-2F8AFE57B62F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091118" y="403029"/>
              <a:ext cx="86933" cy="365322"/>
            </a:xfrm>
            <a:custGeom>
              <a:avLst/>
              <a:gdLst/>
              <a:ahLst/>
              <a:cxnLst/>
              <a:rect l="0" t="0" r="0" b="0"/>
              <a:pathLst>
                <a:path w="86933" h="365322">
                  <a:moveTo>
                    <a:pt x="86932" y="3371"/>
                  </a:moveTo>
                  <a:lnTo>
                    <a:pt x="86932" y="3371"/>
                  </a:lnTo>
                  <a:lnTo>
                    <a:pt x="83561" y="0"/>
                  </a:lnTo>
                  <a:lnTo>
                    <a:pt x="81862" y="418"/>
                  </a:lnTo>
                  <a:lnTo>
                    <a:pt x="78094" y="4646"/>
                  </a:lnTo>
                  <a:lnTo>
                    <a:pt x="60491" y="47028"/>
                  </a:lnTo>
                  <a:lnTo>
                    <a:pt x="51427" y="84628"/>
                  </a:lnTo>
                  <a:lnTo>
                    <a:pt x="40813" y="127209"/>
                  </a:lnTo>
                  <a:lnTo>
                    <a:pt x="29040" y="172710"/>
                  </a:lnTo>
                  <a:lnTo>
                    <a:pt x="22937" y="196697"/>
                  </a:lnTo>
                  <a:lnTo>
                    <a:pt x="11923" y="243105"/>
                  </a:lnTo>
                  <a:lnTo>
                    <a:pt x="4676" y="282545"/>
                  </a:lnTo>
                  <a:lnTo>
                    <a:pt x="0" y="329741"/>
                  </a:lnTo>
                  <a:lnTo>
                    <a:pt x="1986" y="357052"/>
                  </a:lnTo>
                  <a:lnTo>
                    <a:pt x="6313" y="361220"/>
                  </a:lnTo>
                  <a:lnTo>
                    <a:pt x="12725" y="363292"/>
                  </a:lnTo>
                  <a:lnTo>
                    <a:pt x="36132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801">
              <a:extLst>
                <a:ext uri="{FF2B5EF4-FFF2-40B4-BE49-F238E27FC236}">
                  <a16:creationId xmlns:a16="http://schemas.microsoft.com/office/drawing/2014/main" xmlns="" id="{673A37B4-302B-4057-B797-BC3F27A9DF65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025650" y="6032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9"/>
                  </a:lnTo>
                  <a:lnTo>
                    <a:pt x="44877" y="31192"/>
                  </a:lnTo>
                  <a:lnTo>
                    <a:pt x="80623" y="26563"/>
                  </a:lnTo>
                  <a:lnTo>
                    <a:pt x="122381" y="19802"/>
                  </a:lnTo>
                  <a:lnTo>
                    <a:pt x="163047" y="1209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802">
              <a:extLst>
                <a:ext uri="{FF2B5EF4-FFF2-40B4-BE49-F238E27FC236}">
                  <a16:creationId xmlns:a16="http://schemas.microsoft.com/office/drawing/2014/main" xmlns="" id="{42D898C4-C30A-480D-BB83-C02D0825B6F3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996950" y="914400"/>
              <a:ext cx="1035051" cy="152401"/>
            </a:xfrm>
            <a:custGeom>
              <a:avLst/>
              <a:gdLst/>
              <a:ahLst/>
              <a:cxnLst/>
              <a:rect l="0" t="0" r="0" b="0"/>
              <a:pathLst>
                <a:path w="1035051" h="152401">
                  <a:moveTo>
                    <a:pt x="0" y="152400"/>
                  </a:moveTo>
                  <a:lnTo>
                    <a:pt x="0" y="152400"/>
                  </a:lnTo>
                  <a:lnTo>
                    <a:pt x="30339" y="142287"/>
                  </a:lnTo>
                  <a:lnTo>
                    <a:pt x="54093" y="135780"/>
                  </a:lnTo>
                  <a:lnTo>
                    <a:pt x="84745" y="127915"/>
                  </a:lnTo>
                  <a:lnTo>
                    <a:pt x="119997" y="119143"/>
                  </a:lnTo>
                  <a:lnTo>
                    <a:pt x="164665" y="108356"/>
                  </a:lnTo>
                  <a:lnTo>
                    <a:pt x="215610" y="96226"/>
                  </a:lnTo>
                  <a:lnTo>
                    <a:pt x="270740" y="83201"/>
                  </a:lnTo>
                  <a:lnTo>
                    <a:pt x="332893" y="70990"/>
                  </a:lnTo>
                  <a:lnTo>
                    <a:pt x="399729" y="59321"/>
                  </a:lnTo>
                  <a:lnTo>
                    <a:pt x="469686" y="48014"/>
                  </a:lnTo>
                  <a:lnTo>
                    <a:pt x="540313" y="38359"/>
                  </a:lnTo>
                  <a:lnTo>
                    <a:pt x="611386" y="29806"/>
                  </a:lnTo>
                  <a:lnTo>
                    <a:pt x="682757" y="21987"/>
                  </a:lnTo>
                  <a:lnTo>
                    <a:pt x="746566" y="16069"/>
                  </a:lnTo>
                  <a:lnTo>
                    <a:pt x="805333" y="11418"/>
                  </a:lnTo>
                  <a:lnTo>
                    <a:pt x="860738" y="7612"/>
                  </a:lnTo>
                  <a:lnTo>
                    <a:pt x="904731" y="5075"/>
                  </a:lnTo>
                  <a:lnTo>
                    <a:pt x="941115" y="3383"/>
                  </a:lnTo>
                  <a:lnTo>
                    <a:pt x="972427" y="2255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803">
              <a:extLst>
                <a:ext uri="{FF2B5EF4-FFF2-40B4-BE49-F238E27FC236}">
                  <a16:creationId xmlns:a16="http://schemas.microsoft.com/office/drawing/2014/main" xmlns="" id="{BB4E2F23-8817-43ED-B36B-DC5E89A8E251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292409" y="939800"/>
              <a:ext cx="669742" cy="144384"/>
            </a:xfrm>
            <a:custGeom>
              <a:avLst/>
              <a:gdLst/>
              <a:ahLst/>
              <a:cxnLst/>
              <a:rect l="0" t="0" r="0" b="0"/>
              <a:pathLst>
                <a:path w="669742" h="144384">
                  <a:moveTo>
                    <a:pt x="60141" y="120650"/>
                  </a:moveTo>
                  <a:lnTo>
                    <a:pt x="60141" y="120650"/>
                  </a:lnTo>
                  <a:lnTo>
                    <a:pt x="23060" y="130763"/>
                  </a:lnTo>
                  <a:lnTo>
                    <a:pt x="0" y="140423"/>
                  </a:lnTo>
                  <a:lnTo>
                    <a:pt x="4525" y="142299"/>
                  </a:lnTo>
                  <a:lnTo>
                    <a:pt x="30249" y="144383"/>
                  </a:lnTo>
                  <a:lnTo>
                    <a:pt x="52913" y="142116"/>
                  </a:lnTo>
                  <a:lnTo>
                    <a:pt x="80722" y="137783"/>
                  </a:lnTo>
                  <a:lnTo>
                    <a:pt x="111962" y="132072"/>
                  </a:lnTo>
                  <a:lnTo>
                    <a:pt x="149722" y="124031"/>
                  </a:lnTo>
                  <a:lnTo>
                    <a:pt x="191828" y="114438"/>
                  </a:lnTo>
                  <a:lnTo>
                    <a:pt x="236832" y="103808"/>
                  </a:lnTo>
                  <a:lnTo>
                    <a:pt x="288002" y="91783"/>
                  </a:lnTo>
                  <a:lnTo>
                    <a:pt x="343281" y="78828"/>
                  </a:lnTo>
                  <a:lnTo>
                    <a:pt x="401301" y="65252"/>
                  </a:lnTo>
                  <a:lnTo>
                    <a:pt x="456914" y="51968"/>
                  </a:lnTo>
                  <a:lnTo>
                    <a:pt x="510923" y="38879"/>
                  </a:lnTo>
                  <a:lnTo>
                    <a:pt x="563863" y="25919"/>
                  </a:lnTo>
                  <a:lnTo>
                    <a:pt x="599155" y="17279"/>
                  </a:lnTo>
                  <a:lnTo>
                    <a:pt x="669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804">
              <a:extLst>
                <a:ext uri="{FF2B5EF4-FFF2-40B4-BE49-F238E27FC236}">
                  <a16:creationId xmlns:a16="http://schemas.microsoft.com/office/drawing/2014/main" xmlns="" id="{E3EFB6CA-08BC-4D73-B041-A43BEC03E855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2317750" y="666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805">
              <a:extLst>
                <a:ext uri="{FF2B5EF4-FFF2-40B4-BE49-F238E27FC236}">
                  <a16:creationId xmlns:a16="http://schemas.microsoft.com/office/drawing/2014/main" xmlns="" id="{BE7ACFDB-A011-447E-A46E-565943E36CF0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2324100" y="762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885">
            <a:extLst>
              <a:ext uri="{FF2B5EF4-FFF2-40B4-BE49-F238E27FC236}">
                <a16:creationId xmlns:a16="http://schemas.microsoft.com/office/drawing/2014/main" xmlns="" id="{235D67D9-9DCB-4134-B9C7-E8F89F7F516C}"/>
              </a:ext>
            </a:extLst>
          </p:cNvPr>
          <p:cNvGrpSpPr/>
          <p:nvPr/>
        </p:nvGrpSpPr>
        <p:grpSpPr>
          <a:xfrm>
            <a:off x="3445259" y="481198"/>
            <a:ext cx="510792" cy="389569"/>
            <a:chOff x="3445259" y="481198"/>
            <a:chExt cx="510792" cy="389569"/>
          </a:xfrm>
        </p:grpSpPr>
        <p:sp>
          <p:nvSpPr>
            <p:cNvPr id="582" name="SMARTInkShape-4806">
              <a:extLst>
                <a:ext uri="{FF2B5EF4-FFF2-40B4-BE49-F238E27FC236}">
                  <a16:creationId xmlns:a16="http://schemas.microsoft.com/office/drawing/2014/main" xmlns="" id="{9BCD36F0-5F6B-424C-9F35-F252A2DA77F5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3445259" y="481198"/>
              <a:ext cx="199642" cy="376053"/>
            </a:xfrm>
            <a:custGeom>
              <a:avLst/>
              <a:gdLst/>
              <a:ahLst/>
              <a:cxnLst/>
              <a:rect l="0" t="0" r="0" b="0"/>
              <a:pathLst>
                <a:path w="199642" h="376053">
                  <a:moveTo>
                    <a:pt x="15491" y="7752"/>
                  </a:moveTo>
                  <a:lnTo>
                    <a:pt x="15491" y="7752"/>
                  </a:lnTo>
                  <a:lnTo>
                    <a:pt x="15491" y="4381"/>
                  </a:lnTo>
                  <a:lnTo>
                    <a:pt x="16196" y="12835"/>
                  </a:lnTo>
                  <a:lnTo>
                    <a:pt x="24329" y="57026"/>
                  </a:lnTo>
                  <a:lnTo>
                    <a:pt x="26474" y="92681"/>
                  </a:lnTo>
                  <a:lnTo>
                    <a:pt x="28134" y="135104"/>
                  </a:lnTo>
                  <a:lnTo>
                    <a:pt x="31223" y="182181"/>
                  </a:lnTo>
                  <a:lnTo>
                    <a:pt x="32329" y="206588"/>
                  </a:lnTo>
                  <a:lnTo>
                    <a:pt x="33066" y="231326"/>
                  </a:lnTo>
                  <a:lnTo>
                    <a:pt x="33886" y="278568"/>
                  </a:lnTo>
                  <a:lnTo>
                    <a:pt x="34250" y="318380"/>
                  </a:lnTo>
                  <a:lnTo>
                    <a:pt x="31083" y="359042"/>
                  </a:lnTo>
                  <a:lnTo>
                    <a:pt x="29048" y="375481"/>
                  </a:lnTo>
                  <a:lnTo>
                    <a:pt x="28762" y="374965"/>
                  </a:lnTo>
                  <a:lnTo>
                    <a:pt x="18807" y="328533"/>
                  </a:lnTo>
                  <a:lnTo>
                    <a:pt x="9378" y="283959"/>
                  </a:lnTo>
                  <a:lnTo>
                    <a:pt x="0" y="249729"/>
                  </a:lnTo>
                  <a:lnTo>
                    <a:pt x="1080" y="242768"/>
                  </a:lnTo>
                  <a:lnTo>
                    <a:pt x="3767" y="239924"/>
                  </a:lnTo>
                  <a:lnTo>
                    <a:pt x="18367" y="232550"/>
                  </a:lnTo>
                  <a:lnTo>
                    <a:pt x="64612" y="218045"/>
                  </a:lnTo>
                  <a:lnTo>
                    <a:pt x="88999" y="202235"/>
                  </a:lnTo>
                  <a:lnTo>
                    <a:pt x="109943" y="178579"/>
                  </a:lnTo>
                  <a:lnTo>
                    <a:pt x="135984" y="133375"/>
                  </a:lnTo>
                  <a:lnTo>
                    <a:pt x="151381" y="94362"/>
                  </a:lnTo>
                  <a:lnTo>
                    <a:pt x="162294" y="53405"/>
                  </a:lnTo>
                  <a:lnTo>
                    <a:pt x="173373" y="6186"/>
                  </a:lnTo>
                  <a:lnTo>
                    <a:pt x="176913" y="0"/>
                  </a:lnTo>
                  <a:lnTo>
                    <a:pt x="178139" y="468"/>
                  </a:lnTo>
                  <a:lnTo>
                    <a:pt x="183639" y="35485"/>
                  </a:lnTo>
                  <a:lnTo>
                    <a:pt x="185474" y="67115"/>
                  </a:lnTo>
                  <a:lnTo>
                    <a:pt x="186289" y="104691"/>
                  </a:lnTo>
                  <a:lnTo>
                    <a:pt x="186651" y="144910"/>
                  </a:lnTo>
                  <a:lnTo>
                    <a:pt x="186812" y="188185"/>
                  </a:lnTo>
                  <a:lnTo>
                    <a:pt x="187589" y="233289"/>
                  </a:lnTo>
                  <a:lnTo>
                    <a:pt x="190287" y="279205"/>
                  </a:lnTo>
                  <a:lnTo>
                    <a:pt x="193837" y="314194"/>
                  </a:lnTo>
                  <a:lnTo>
                    <a:pt x="198495" y="358659"/>
                  </a:lnTo>
                  <a:lnTo>
                    <a:pt x="199641" y="376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807">
              <a:extLst>
                <a:ext uri="{FF2B5EF4-FFF2-40B4-BE49-F238E27FC236}">
                  <a16:creationId xmlns:a16="http://schemas.microsoft.com/office/drawing/2014/main" xmlns="" id="{6EC814B7-97F4-4DE5-9DAA-82FA0E4862FC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694250" y="768350"/>
              <a:ext cx="63803" cy="102417"/>
            </a:xfrm>
            <a:custGeom>
              <a:avLst/>
              <a:gdLst/>
              <a:ahLst/>
              <a:cxnLst/>
              <a:rect l="0" t="0" r="0" b="0"/>
              <a:pathLst>
                <a:path w="63803" h="102417">
                  <a:moveTo>
                    <a:pt x="33200" y="0"/>
                  </a:moveTo>
                  <a:lnTo>
                    <a:pt x="33200" y="0"/>
                  </a:lnTo>
                  <a:lnTo>
                    <a:pt x="26458" y="3371"/>
                  </a:lnTo>
                  <a:lnTo>
                    <a:pt x="21266" y="8789"/>
                  </a:lnTo>
                  <a:lnTo>
                    <a:pt x="5654" y="33613"/>
                  </a:lnTo>
                  <a:lnTo>
                    <a:pt x="261" y="48335"/>
                  </a:lnTo>
                  <a:lnTo>
                    <a:pt x="0" y="72491"/>
                  </a:lnTo>
                  <a:lnTo>
                    <a:pt x="4391" y="90780"/>
                  </a:lnTo>
                  <a:lnTo>
                    <a:pt x="10048" y="98673"/>
                  </a:lnTo>
                  <a:lnTo>
                    <a:pt x="13532" y="101765"/>
                  </a:lnTo>
                  <a:lnTo>
                    <a:pt x="18677" y="102416"/>
                  </a:lnTo>
                  <a:lnTo>
                    <a:pt x="31919" y="99376"/>
                  </a:lnTo>
                  <a:lnTo>
                    <a:pt x="45331" y="89558"/>
                  </a:lnTo>
                  <a:lnTo>
                    <a:pt x="56230" y="76492"/>
                  </a:lnTo>
                  <a:lnTo>
                    <a:pt x="61073" y="63630"/>
                  </a:lnTo>
                  <a:lnTo>
                    <a:pt x="63802" y="44488"/>
                  </a:lnTo>
                  <a:lnTo>
                    <a:pt x="58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808">
              <a:extLst>
                <a:ext uri="{FF2B5EF4-FFF2-40B4-BE49-F238E27FC236}">
                  <a16:creationId xmlns:a16="http://schemas.microsoft.com/office/drawing/2014/main" xmlns="" id="{E4B88D1C-BB22-4127-A624-0DACB74E9398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949700" y="565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809">
              <a:extLst>
                <a:ext uri="{FF2B5EF4-FFF2-40B4-BE49-F238E27FC236}">
                  <a16:creationId xmlns:a16="http://schemas.microsoft.com/office/drawing/2014/main" xmlns="" id="{3176BD2C-E6D9-48D7-B7DE-A02A5C847BFB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3946042" y="723900"/>
              <a:ext cx="10009" cy="5468"/>
            </a:xfrm>
            <a:custGeom>
              <a:avLst/>
              <a:gdLst/>
              <a:ahLst/>
              <a:cxnLst/>
              <a:rect l="0" t="0" r="0" b="0"/>
              <a:pathLst>
                <a:path w="10009" h="546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2" y="5467"/>
                  </a:lnTo>
                  <a:lnTo>
                    <a:pt x="2966" y="5056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7" name="SMARTInkShape-4810">
            <a:extLst>
              <a:ext uri="{FF2B5EF4-FFF2-40B4-BE49-F238E27FC236}">
                <a16:creationId xmlns:a16="http://schemas.microsoft.com/office/drawing/2014/main" xmlns="" id="{06C57922-2EB6-467F-8150-DFDCEBB8B4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56100" y="559004"/>
            <a:ext cx="381001" cy="361747"/>
          </a:xfrm>
          <a:custGeom>
            <a:avLst/>
            <a:gdLst/>
            <a:ahLst/>
            <a:cxnLst/>
            <a:rect l="0" t="0" r="0" b="0"/>
            <a:pathLst>
              <a:path w="381001" h="361747">
                <a:moveTo>
                  <a:pt x="0" y="361746"/>
                </a:moveTo>
                <a:lnTo>
                  <a:pt x="0" y="361746"/>
                </a:lnTo>
                <a:lnTo>
                  <a:pt x="30443" y="318438"/>
                </a:lnTo>
                <a:lnTo>
                  <a:pt x="58644" y="278358"/>
                </a:lnTo>
                <a:lnTo>
                  <a:pt x="78275" y="242840"/>
                </a:lnTo>
                <a:lnTo>
                  <a:pt x="96407" y="201184"/>
                </a:lnTo>
                <a:lnTo>
                  <a:pt x="111992" y="154919"/>
                </a:lnTo>
                <a:lnTo>
                  <a:pt x="124563" y="108956"/>
                </a:lnTo>
                <a:lnTo>
                  <a:pt x="132502" y="69713"/>
                </a:lnTo>
                <a:lnTo>
                  <a:pt x="134196" y="26000"/>
                </a:lnTo>
                <a:lnTo>
                  <a:pt x="130230" y="4189"/>
                </a:lnTo>
                <a:lnTo>
                  <a:pt x="128448" y="1314"/>
                </a:lnTo>
                <a:lnTo>
                  <a:pt x="126554" y="102"/>
                </a:lnTo>
                <a:lnTo>
                  <a:pt x="124586" y="0"/>
                </a:lnTo>
                <a:lnTo>
                  <a:pt x="120517" y="9294"/>
                </a:lnTo>
                <a:lnTo>
                  <a:pt x="116143" y="43768"/>
                </a:lnTo>
                <a:lnTo>
                  <a:pt x="115119" y="79311"/>
                </a:lnTo>
                <a:lnTo>
                  <a:pt x="114664" y="118627"/>
                </a:lnTo>
                <a:lnTo>
                  <a:pt x="118225" y="157737"/>
                </a:lnTo>
                <a:lnTo>
                  <a:pt x="124511" y="194170"/>
                </a:lnTo>
                <a:lnTo>
                  <a:pt x="135984" y="237070"/>
                </a:lnTo>
                <a:lnTo>
                  <a:pt x="144163" y="258592"/>
                </a:lnTo>
                <a:lnTo>
                  <a:pt x="149025" y="265460"/>
                </a:lnTo>
                <a:lnTo>
                  <a:pt x="160072" y="273091"/>
                </a:lnTo>
                <a:lnTo>
                  <a:pt x="167393" y="272304"/>
                </a:lnTo>
                <a:lnTo>
                  <a:pt x="184934" y="263903"/>
                </a:lnTo>
                <a:lnTo>
                  <a:pt x="211272" y="236565"/>
                </a:lnTo>
                <a:lnTo>
                  <a:pt x="236949" y="191540"/>
                </a:lnTo>
                <a:lnTo>
                  <a:pt x="250185" y="154395"/>
                </a:lnTo>
                <a:lnTo>
                  <a:pt x="260771" y="114368"/>
                </a:lnTo>
                <a:lnTo>
                  <a:pt x="270179" y="73059"/>
                </a:lnTo>
                <a:lnTo>
                  <a:pt x="276668" y="26991"/>
                </a:lnTo>
                <a:lnTo>
                  <a:pt x="275219" y="4483"/>
                </a:lnTo>
                <a:lnTo>
                  <a:pt x="273790" y="2215"/>
                </a:lnTo>
                <a:lnTo>
                  <a:pt x="272133" y="2114"/>
                </a:lnTo>
                <a:lnTo>
                  <a:pt x="270322" y="3458"/>
                </a:lnTo>
                <a:lnTo>
                  <a:pt x="268310" y="12477"/>
                </a:lnTo>
                <a:lnTo>
                  <a:pt x="267018" y="54747"/>
                </a:lnTo>
                <a:lnTo>
                  <a:pt x="268723" y="87013"/>
                </a:lnTo>
                <a:lnTo>
                  <a:pt x="272538" y="121815"/>
                </a:lnTo>
                <a:lnTo>
                  <a:pt x="278937" y="156097"/>
                </a:lnTo>
                <a:lnTo>
                  <a:pt x="290473" y="197018"/>
                </a:lnTo>
                <a:lnTo>
                  <a:pt x="306200" y="224743"/>
                </a:lnTo>
                <a:lnTo>
                  <a:pt x="331007" y="242993"/>
                </a:lnTo>
                <a:lnTo>
                  <a:pt x="350549" y="245232"/>
                </a:lnTo>
                <a:lnTo>
                  <a:pt x="381000" y="2410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SMARTInkShape-Group887">
            <a:extLst>
              <a:ext uri="{FF2B5EF4-FFF2-40B4-BE49-F238E27FC236}">
                <a16:creationId xmlns:a16="http://schemas.microsoft.com/office/drawing/2014/main" xmlns="" id="{89F65AEE-A9AA-4ABE-9E86-3B1CE0AC20A5}"/>
              </a:ext>
            </a:extLst>
          </p:cNvPr>
          <p:cNvGrpSpPr/>
          <p:nvPr/>
        </p:nvGrpSpPr>
        <p:grpSpPr>
          <a:xfrm>
            <a:off x="5022850" y="660400"/>
            <a:ext cx="241301" cy="106545"/>
            <a:chOff x="5022850" y="660400"/>
            <a:chExt cx="241301" cy="106545"/>
          </a:xfrm>
        </p:grpSpPr>
        <p:sp>
          <p:nvSpPr>
            <p:cNvPr id="588" name="SMARTInkShape-4811">
              <a:extLst>
                <a:ext uri="{FF2B5EF4-FFF2-40B4-BE49-F238E27FC236}">
                  <a16:creationId xmlns:a16="http://schemas.microsoft.com/office/drawing/2014/main" xmlns="" id="{0B20EA55-9D53-4EE6-9414-3DC2D46977D0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022850" y="6604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39999" y="6350"/>
                  </a:lnTo>
                  <a:lnTo>
                    <a:pt x="83505" y="6350"/>
                  </a:lnTo>
                  <a:lnTo>
                    <a:pt x="117547" y="446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812">
              <a:extLst>
                <a:ext uri="{FF2B5EF4-FFF2-40B4-BE49-F238E27FC236}">
                  <a16:creationId xmlns:a16="http://schemas.microsoft.com/office/drawing/2014/main" xmlns="" id="{CE75031C-E97C-4D9A-AA72-094F9DB02C39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5033729" y="749300"/>
              <a:ext cx="230422" cy="17645"/>
            </a:xfrm>
            <a:custGeom>
              <a:avLst/>
              <a:gdLst/>
              <a:ahLst/>
              <a:cxnLst/>
              <a:rect l="0" t="0" r="0" b="0"/>
              <a:pathLst>
                <a:path w="230422" h="17645">
                  <a:moveTo>
                    <a:pt x="8171" y="0"/>
                  </a:moveTo>
                  <a:lnTo>
                    <a:pt x="8171" y="0"/>
                  </a:lnTo>
                  <a:lnTo>
                    <a:pt x="1429" y="6742"/>
                  </a:lnTo>
                  <a:lnTo>
                    <a:pt x="149" y="9434"/>
                  </a:lnTo>
                  <a:lnTo>
                    <a:pt x="0" y="11933"/>
                  </a:lnTo>
                  <a:lnTo>
                    <a:pt x="607" y="14306"/>
                  </a:lnTo>
                  <a:lnTo>
                    <a:pt x="3834" y="15887"/>
                  </a:lnTo>
                  <a:lnTo>
                    <a:pt x="14945" y="17644"/>
                  </a:lnTo>
                  <a:lnTo>
                    <a:pt x="57292" y="15263"/>
                  </a:lnTo>
                  <a:lnTo>
                    <a:pt x="96561" y="11957"/>
                  </a:lnTo>
                  <a:lnTo>
                    <a:pt x="139883" y="8137"/>
                  </a:lnTo>
                  <a:lnTo>
                    <a:pt x="185007" y="4087"/>
                  </a:lnTo>
                  <a:lnTo>
                    <a:pt x="230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888">
            <a:extLst>
              <a:ext uri="{FF2B5EF4-FFF2-40B4-BE49-F238E27FC236}">
                <a16:creationId xmlns:a16="http://schemas.microsoft.com/office/drawing/2014/main" xmlns="" id="{E6BB1443-6503-43DA-95DB-4B41D2B256AE}"/>
              </a:ext>
            </a:extLst>
          </p:cNvPr>
          <p:cNvGrpSpPr/>
          <p:nvPr/>
        </p:nvGrpSpPr>
        <p:grpSpPr>
          <a:xfrm>
            <a:off x="5562600" y="469017"/>
            <a:ext cx="441788" cy="293051"/>
            <a:chOff x="5562600" y="469017"/>
            <a:chExt cx="441788" cy="293051"/>
          </a:xfrm>
        </p:grpSpPr>
        <p:sp>
          <p:nvSpPr>
            <p:cNvPr id="591" name="SMARTInkShape-4813">
              <a:extLst>
                <a:ext uri="{FF2B5EF4-FFF2-40B4-BE49-F238E27FC236}">
                  <a16:creationId xmlns:a16="http://schemas.microsoft.com/office/drawing/2014/main" xmlns="" id="{6BF9FAC2-5555-4553-8429-15D76162E8F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5562600" y="469017"/>
              <a:ext cx="298451" cy="292984"/>
            </a:xfrm>
            <a:custGeom>
              <a:avLst/>
              <a:gdLst/>
              <a:ahLst/>
              <a:cxnLst/>
              <a:rect l="0" t="0" r="0" b="0"/>
              <a:pathLst>
                <a:path w="298451" h="292984">
                  <a:moveTo>
                    <a:pt x="0" y="292983"/>
                  </a:moveTo>
                  <a:lnTo>
                    <a:pt x="0" y="292983"/>
                  </a:lnTo>
                  <a:lnTo>
                    <a:pt x="34796" y="254425"/>
                  </a:lnTo>
                  <a:lnTo>
                    <a:pt x="56171" y="219234"/>
                  </a:lnTo>
                  <a:lnTo>
                    <a:pt x="75909" y="171883"/>
                  </a:lnTo>
                  <a:lnTo>
                    <a:pt x="88066" y="134033"/>
                  </a:lnTo>
                  <a:lnTo>
                    <a:pt x="98172" y="96044"/>
                  </a:lnTo>
                  <a:lnTo>
                    <a:pt x="105485" y="61757"/>
                  </a:lnTo>
                  <a:lnTo>
                    <a:pt x="113570" y="22212"/>
                  </a:lnTo>
                  <a:lnTo>
                    <a:pt x="119250" y="0"/>
                  </a:lnTo>
                  <a:lnTo>
                    <a:pt x="118306" y="1000"/>
                  </a:lnTo>
                  <a:lnTo>
                    <a:pt x="110234" y="19419"/>
                  </a:lnTo>
                  <a:lnTo>
                    <a:pt x="100318" y="64936"/>
                  </a:lnTo>
                  <a:lnTo>
                    <a:pt x="97502" y="105316"/>
                  </a:lnTo>
                  <a:lnTo>
                    <a:pt x="96251" y="147251"/>
                  </a:lnTo>
                  <a:lnTo>
                    <a:pt x="97106" y="187997"/>
                  </a:lnTo>
                  <a:lnTo>
                    <a:pt x="102189" y="224921"/>
                  </a:lnTo>
                  <a:lnTo>
                    <a:pt x="116356" y="263958"/>
                  </a:lnTo>
                  <a:lnTo>
                    <a:pt x="122726" y="271516"/>
                  </a:lnTo>
                  <a:lnTo>
                    <a:pt x="137330" y="279914"/>
                  </a:lnTo>
                  <a:lnTo>
                    <a:pt x="145881" y="280037"/>
                  </a:lnTo>
                  <a:lnTo>
                    <a:pt x="164789" y="274529"/>
                  </a:lnTo>
                  <a:lnTo>
                    <a:pt x="195269" y="246044"/>
                  </a:lnTo>
                  <a:lnTo>
                    <a:pt x="223271" y="199583"/>
                  </a:lnTo>
                  <a:lnTo>
                    <a:pt x="238933" y="158338"/>
                  </a:lnTo>
                  <a:lnTo>
                    <a:pt x="252242" y="113902"/>
                  </a:lnTo>
                  <a:lnTo>
                    <a:pt x="262861" y="72986"/>
                  </a:lnTo>
                  <a:lnTo>
                    <a:pt x="266660" y="34476"/>
                  </a:lnTo>
                  <a:lnTo>
                    <a:pt x="264801" y="22869"/>
                  </a:lnTo>
                  <a:lnTo>
                    <a:pt x="263317" y="19774"/>
                  </a:lnTo>
                  <a:lnTo>
                    <a:pt x="260916" y="21238"/>
                  </a:lnTo>
                  <a:lnTo>
                    <a:pt x="254487" y="32272"/>
                  </a:lnTo>
                  <a:lnTo>
                    <a:pt x="246305" y="68431"/>
                  </a:lnTo>
                  <a:lnTo>
                    <a:pt x="245407" y="100754"/>
                  </a:lnTo>
                  <a:lnTo>
                    <a:pt x="248064" y="134876"/>
                  </a:lnTo>
                  <a:lnTo>
                    <a:pt x="258200" y="179736"/>
                  </a:lnTo>
                  <a:lnTo>
                    <a:pt x="280229" y="219369"/>
                  </a:lnTo>
                  <a:lnTo>
                    <a:pt x="298450" y="24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814">
              <a:extLst>
                <a:ext uri="{FF2B5EF4-FFF2-40B4-BE49-F238E27FC236}">
                  <a16:creationId xmlns:a16="http://schemas.microsoft.com/office/drawing/2014/main" xmlns="" id="{6192E6E4-F128-417C-9C90-1EE32852F485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908274" y="654050"/>
              <a:ext cx="96114" cy="108018"/>
            </a:xfrm>
            <a:custGeom>
              <a:avLst/>
              <a:gdLst/>
              <a:ahLst/>
              <a:cxnLst/>
              <a:rect l="0" t="0" r="0" b="0"/>
              <a:pathLst>
                <a:path w="96114" h="108018">
                  <a:moveTo>
                    <a:pt x="60726" y="0"/>
                  </a:moveTo>
                  <a:lnTo>
                    <a:pt x="60726" y="0"/>
                  </a:lnTo>
                  <a:lnTo>
                    <a:pt x="50613" y="0"/>
                  </a:lnTo>
                  <a:lnTo>
                    <a:pt x="41885" y="3763"/>
                  </a:lnTo>
                  <a:lnTo>
                    <a:pt x="32596" y="11550"/>
                  </a:lnTo>
                  <a:lnTo>
                    <a:pt x="16173" y="32507"/>
                  </a:lnTo>
                  <a:lnTo>
                    <a:pt x="3466" y="60040"/>
                  </a:lnTo>
                  <a:lnTo>
                    <a:pt x="0" y="77719"/>
                  </a:lnTo>
                  <a:lnTo>
                    <a:pt x="2222" y="91222"/>
                  </a:lnTo>
                  <a:lnTo>
                    <a:pt x="7913" y="101221"/>
                  </a:lnTo>
                  <a:lnTo>
                    <a:pt x="15146" y="108017"/>
                  </a:lnTo>
                  <a:lnTo>
                    <a:pt x="30590" y="107744"/>
                  </a:lnTo>
                  <a:lnTo>
                    <a:pt x="50860" y="101509"/>
                  </a:lnTo>
                  <a:lnTo>
                    <a:pt x="71628" y="89330"/>
                  </a:lnTo>
                  <a:lnTo>
                    <a:pt x="85092" y="74510"/>
                  </a:lnTo>
                  <a:lnTo>
                    <a:pt x="92722" y="58515"/>
                  </a:lnTo>
                  <a:lnTo>
                    <a:pt x="96113" y="41999"/>
                  </a:lnTo>
                  <a:lnTo>
                    <a:pt x="93857" y="29015"/>
                  </a:lnTo>
                  <a:lnTo>
                    <a:pt x="91281" y="23576"/>
                  </a:lnTo>
                  <a:lnTo>
                    <a:pt x="86741" y="19951"/>
                  </a:lnTo>
                  <a:lnTo>
                    <a:pt x="6072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889">
            <a:extLst>
              <a:ext uri="{FF2B5EF4-FFF2-40B4-BE49-F238E27FC236}">
                <a16:creationId xmlns:a16="http://schemas.microsoft.com/office/drawing/2014/main" xmlns="" id="{4C1A06CF-DF30-4D27-B260-84C00015767A}"/>
              </a:ext>
            </a:extLst>
          </p:cNvPr>
          <p:cNvGrpSpPr/>
          <p:nvPr/>
        </p:nvGrpSpPr>
        <p:grpSpPr>
          <a:xfrm>
            <a:off x="6883922" y="572383"/>
            <a:ext cx="336029" cy="196715"/>
            <a:chOff x="6883922" y="572383"/>
            <a:chExt cx="336029" cy="196715"/>
          </a:xfrm>
        </p:grpSpPr>
        <p:sp>
          <p:nvSpPr>
            <p:cNvPr id="594" name="SMARTInkShape-4815">
              <a:extLst>
                <a:ext uri="{FF2B5EF4-FFF2-40B4-BE49-F238E27FC236}">
                  <a16:creationId xmlns:a16="http://schemas.microsoft.com/office/drawing/2014/main" xmlns="" id="{36FB53D1-12AA-4201-9D31-DFD415AA4122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883922" y="572383"/>
              <a:ext cx="164579" cy="173668"/>
            </a:xfrm>
            <a:custGeom>
              <a:avLst/>
              <a:gdLst/>
              <a:ahLst/>
              <a:cxnLst/>
              <a:rect l="0" t="0" r="0" b="0"/>
              <a:pathLst>
                <a:path w="164579" h="173668">
                  <a:moveTo>
                    <a:pt x="12178" y="5467"/>
                  </a:moveTo>
                  <a:lnTo>
                    <a:pt x="12178" y="5467"/>
                  </a:lnTo>
                  <a:lnTo>
                    <a:pt x="1243" y="0"/>
                  </a:lnTo>
                  <a:lnTo>
                    <a:pt x="655" y="1117"/>
                  </a:lnTo>
                  <a:lnTo>
                    <a:pt x="0" y="6120"/>
                  </a:lnTo>
                  <a:lnTo>
                    <a:pt x="13362" y="49367"/>
                  </a:lnTo>
                  <a:lnTo>
                    <a:pt x="25228" y="91617"/>
                  </a:lnTo>
                  <a:lnTo>
                    <a:pt x="39564" y="134239"/>
                  </a:lnTo>
                  <a:lnTo>
                    <a:pt x="51160" y="155832"/>
                  </a:lnTo>
                  <a:lnTo>
                    <a:pt x="63370" y="170133"/>
                  </a:lnTo>
                  <a:lnTo>
                    <a:pt x="69590" y="173100"/>
                  </a:lnTo>
                  <a:lnTo>
                    <a:pt x="75852" y="173667"/>
                  </a:lnTo>
                  <a:lnTo>
                    <a:pt x="82143" y="172633"/>
                  </a:lnTo>
                  <a:lnTo>
                    <a:pt x="104483" y="157695"/>
                  </a:lnTo>
                  <a:lnTo>
                    <a:pt x="115054" y="137565"/>
                  </a:lnTo>
                  <a:lnTo>
                    <a:pt x="128738" y="100346"/>
                  </a:lnTo>
                  <a:lnTo>
                    <a:pt x="148953" y="53215"/>
                  </a:lnTo>
                  <a:lnTo>
                    <a:pt x="16457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4816">
              <a:extLst>
                <a:ext uri="{FF2B5EF4-FFF2-40B4-BE49-F238E27FC236}">
                  <a16:creationId xmlns:a16="http://schemas.microsoft.com/office/drawing/2014/main" xmlns="" id="{CA6AF018-F621-411A-BE28-B376F8ADA53A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7124700" y="573788"/>
              <a:ext cx="95251" cy="195310"/>
            </a:xfrm>
            <a:custGeom>
              <a:avLst/>
              <a:gdLst/>
              <a:ahLst/>
              <a:cxnLst/>
              <a:rect l="0" t="0" r="0" b="0"/>
              <a:pathLst>
                <a:path w="95251" h="195310">
                  <a:moveTo>
                    <a:pt x="95250" y="23112"/>
                  </a:moveTo>
                  <a:lnTo>
                    <a:pt x="95250" y="23112"/>
                  </a:lnTo>
                  <a:lnTo>
                    <a:pt x="86411" y="5435"/>
                  </a:lnTo>
                  <a:lnTo>
                    <a:pt x="83007" y="2861"/>
                  </a:lnTo>
                  <a:lnTo>
                    <a:pt x="73581" y="0"/>
                  </a:lnTo>
                  <a:lnTo>
                    <a:pt x="62336" y="2492"/>
                  </a:lnTo>
                  <a:lnTo>
                    <a:pt x="50283" y="9009"/>
                  </a:lnTo>
                  <a:lnTo>
                    <a:pt x="37870" y="18961"/>
                  </a:lnTo>
                  <a:lnTo>
                    <a:pt x="30942" y="32321"/>
                  </a:lnTo>
                  <a:lnTo>
                    <a:pt x="26494" y="63893"/>
                  </a:lnTo>
                  <a:lnTo>
                    <a:pt x="29094" y="92267"/>
                  </a:lnTo>
                  <a:lnTo>
                    <a:pt x="36213" y="108881"/>
                  </a:lnTo>
                  <a:lnTo>
                    <a:pt x="67623" y="156279"/>
                  </a:lnTo>
                  <a:lnTo>
                    <a:pt x="73659" y="172087"/>
                  </a:lnTo>
                  <a:lnTo>
                    <a:pt x="72389" y="176756"/>
                  </a:lnTo>
                  <a:lnTo>
                    <a:pt x="65334" y="185708"/>
                  </a:lnTo>
                  <a:lnTo>
                    <a:pt x="39349" y="195309"/>
                  </a:lnTo>
                  <a:lnTo>
                    <a:pt x="0" y="19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890">
            <a:extLst>
              <a:ext uri="{FF2B5EF4-FFF2-40B4-BE49-F238E27FC236}">
                <a16:creationId xmlns:a16="http://schemas.microsoft.com/office/drawing/2014/main" xmlns="" id="{C1D6E9C8-3E87-48A3-8746-D4D994F5E9A5}"/>
              </a:ext>
            </a:extLst>
          </p:cNvPr>
          <p:cNvGrpSpPr/>
          <p:nvPr/>
        </p:nvGrpSpPr>
        <p:grpSpPr>
          <a:xfrm>
            <a:off x="8051800" y="475700"/>
            <a:ext cx="361951" cy="311701"/>
            <a:chOff x="8051800" y="475700"/>
            <a:chExt cx="361951" cy="311701"/>
          </a:xfrm>
        </p:grpSpPr>
        <p:sp>
          <p:nvSpPr>
            <p:cNvPr id="597" name="SMARTInkShape-4817">
              <a:extLst>
                <a:ext uri="{FF2B5EF4-FFF2-40B4-BE49-F238E27FC236}">
                  <a16:creationId xmlns:a16="http://schemas.microsoft.com/office/drawing/2014/main" xmlns="" id="{2AC14B9F-1D37-4D09-A524-06A34FB89649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407400" y="71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818">
              <a:extLst>
                <a:ext uri="{FF2B5EF4-FFF2-40B4-BE49-F238E27FC236}">
                  <a16:creationId xmlns:a16="http://schemas.microsoft.com/office/drawing/2014/main" xmlns="" id="{B7361337-BBD8-4E2E-912E-7573A8FAF0E6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407400" y="552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819">
              <a:extLst>
                <a:ext uri="{FF2B5EF4-FFF2-40B4-BE49-F238E27FC236}">
                  <a16:creationId xmlns:a16="http://schemas.microsoft.com/office/drawing/2014/main" xmlns="" id="{5EFB103C-16E0-48A5-9381-470D63DC7E49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299450" y="6858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588" y="5357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820">
              <a:extLst>
                <a:ext uri="{FF2B5EF4-FFF2-40B4-BE49-F238E27FC236}">
                  <a16:creationId xmlns:a16="http://schemas.microsoft.com/office/drawing/2014/main" xmlns="" id="{65DA9DCF-B18A-491F-9FF9-4A4B3D807DC8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051800" y="475700"/>
              <a:ext cx="194546" cy="280788"/>
            </a:xfrm>
            <a:custGeom>
              <a:avLst/>
              <a:gdLst/>
              <a:ahLst/>
              <a:cxnLst/>
              <a:rect l="0" t="0" r="0" b="0"/>
              <a:pathLst>
                <a:path w="194546" h="280788">
                  <a:moveTo>
                    <a:pt x="0" y="13250"/>
                  </a:moveTo>
                  <a:lnTo>
                    <a:pt x="0" y="13250"/>
                  </a:lnTo>
                  <a:lnTo>
                    <a:pt x="6741" y="6508"/>
                  </a:lnTo>
                  <a:lnTo>
                    <a:pt x="13815" y="3198"/>
                  </a:lnTo>
                  <a:lnTo>
                    <a:pt x="17676" y="2315"/>
                  </a:lnTo>
                  <a:lnTo>
                    <a:pt x="21661" y="5255"/>
                  </a:lnTo>
                  <a:lnTo>
                    <a:pt x="29854" y="17928"/>
                  </a:lnTo>
                  <a:lnTo>
                    <a:pt x="35657" y="61751"/>
                  </a:lnTo>
                  <a:lnTo>
                    <a:pt x="38895" y="101364"/>
                  </a:lnTo>
                  <a:lnTo>
                    <a:pt x="41277" y="144839"/>
                  </a:lnTo>
                  <a:lnTo>
                    <a:pt x="39982" y="190032"/>
                  </a:lnTo>
                  <a:lnTo>
                    <a:pt x="37055" y="226581"/>
                  </a:lnTo>
                  <a:lnTo>
                    <a:pt x="31438" y="265313"/>
                  </a:lnTo>
                  <a:lnTo>
                    <a:pt x="27379" y="279089"/>
                  </a:lnTo>
                  <a:lnTo>
                    <a:pt x="25308" y="280787"/>
                  </a:lnTo>
                  <a:lnTo>
                    <a:pt x="23222" y="280508"/>
                  </a:lnTo>
                  <a:lnTo>
                    <a:pt x="13545" y="263260"/>
                  </a:lnTo>
                  <a:lnTo>
                    <a:pt x="8482" y="232436"/>
                  </a:lnTo>
                  <a:lnTo>
                    <a:pt x="10352" y="203234"/>
                  </a:lnTo>
                  <a:lnTo>
                    <a:pt x="13251" y="196351"/>
                  </a:lnTo>
                  <a:lnTo>
                    <a:pt x="22117" y="186821"/>
                  </a:lnTo>
                  <a:lnTo>
                    <a:pt x="31231" y="182115"/>
                  </a:lnTo>
                  <a:lnTo>
                    <a:pt x="68762" y="173071"/>
                  </a:lnTo>
                  <a:lnTo>
                    <a:pt x="111576" y="156794"/>
                  </a:lnTo>
                  <a:lnTo>
                    <a:pt x="128611" y="144781"/>
                  </a:lnTo>
                  <a:lnTo>
                    <a:pt x="154808" y="106547"/>
                  </a:lnTo>
                  <a:lnTo>
                    <a:pt x="172869" y="65353"/>
                  </a:lnTo>
                  <a:lnTo>
                    <a:pt x="185293" y="20249"/>
                  </a:lnTo>
                  <a:lnTo>
                    <a:pt x="188957" y="3016"/>
                  </a:lnTo>
                  <a:lnTo>
                    <a:pt x="190176" y="783"/>
                  </a:lnTo>
                  <a:lnTo>
                    <a:pt x="191695" y="0"/>
                  </a:lnTo>
                  <a:lnTo>
                    <a:pt x="193413" y="183"/>
                  </a:lnTo>
                  <a:lnTo>
                    <a:pt x="193253" y="47591"/>
                  </a:lnTo>
                  <a:lnTo>
                    <a:pt x="194545" y="80724"/>
                  </a:lnTo>
                  <a:lnTo>
                    <a:pt x="192768" y="116616"/>
                  </a:lnTo>
                  <a:lnTo>
                    <a:pt x="187745" y="153735"/>
                  </a:lnTo>
                  <a:lnTo>
                    <a:pt x="181514" y="189282"/>
                  </a:lnTo>
                  <a:lnTo>
                    <a:pt x="174040" y="232389"/>
                  </a:lnTo>
                  <a:lnTo>
                    <a:pt x="165100" y="279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891">
            <a:extLst>
              <a:ext uri="{FF2B5EF4-FFF2-40B4-BE49-F238E27FC236}">
                <a16:creationId xmlns:a16="http://schemas.microsoft.com/office/drawing/2014/main" xmlns="" id="{12B03E2E-0876-4B7E-B1DB-94B641E62AF1}"/>
              </a:ext>
            </a:extLst>
          </p:cNvPr>
          <p:cNvGrpSpPr/>
          <p:nvPr/>
        </p:nvGrpSpPr>
        <p:grpSpPr>
          <a:xfrm>
            <a:off x="8661398" y="453482"/>
            <a:ext cx="1118220" cy="327569"/>
            <a:chOff x="8661398" y="453482"/>
            <a:chExt cx="1118220" cy="327569"/>
          </a:xfrm>
        </p:grpSpPr>
        <p:sp>
          <p:nvSpPr>
            <p:cNvPr id="602" name="SMARTInkShape-4821">
              <a:extLst>
                <a:ext uri="{FF2B5EF4-FFF2-40B4-BE49-F238E27FC236}">
                  <a16:creationId xmlns:a16="http://schemas.microsoft.com/office/drawing/2014/main" xmlns="" id="{EC9D4B64-C1DB-41DA-9CA8-878574DC10C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8661398" y="531194"/>
              <a:ext cx="222253" cy="211757"/>
            </a:xfrm>
            <a:custGeom>
              <a:avLst/>
              <a:gdLst/>
              <a:ahLst/>
              <a:cxnLst/>
              <a:rect l="0" t="0" r="0" b="0"/>
              <a:pathLst>
                <a:path w="222253" h="211757">
                  <a:moveTo>
                    <a:pt x="2" y="211756"/>
                  </a:moveTo>
                  <a:lnTo>
                    <a:pt x="2" y="211756"/>
                  </a:lnTo>
                  <a:lnTo>
                    <a:pt x="0" y="208385"/>
                  </a:lnTo>
                  <a:lnTo>
                    <a:pt x="5777" y="195150"/>
                  </a:lnTo>
                  <a:lnTo>
                    <a:pt x="27138" y="156679"/>
                  </a:lnTo>
                  <a:lnTo>
                    <a:pt x="41596" y="114847"/>
                  </a:lnTo>
                  <a:lnTo>
                    <a:pt x="52355" y="81196"/>
                  </a:lnTo>
                  <a:lnTo>
                    <a:pt x="62073" y="47191"/>
                  </a:lnTo>
                  <a:lnTo>
                    <a:pt x="66842" y="9185"/>
                  </a:lnTo>
                  <a:lnTo>
                    <a:pt x="66434" y="4036"/>
                  </a:lnTo>
                  <a:lnTo>
                    <a:pt x="65456" y="1309"/>
                  </a:lnTo>
                  <a:lnTo>
                    <a:pt x="63393" y="3725"/>
                  </a:lnTo>
                  <a:lnTo>
                    <a:pt x="54454" y="29467"/>
                  </a:lnTo>
                  <a:lnTo>
                    <a:pt x="48435" y="75665"/>
                  </a:lnTo>
                  <a:lnTo>
                    <a:pt x="49280" y="108702"/>
                  </a:lnTo>
                  <a:lnTo>
                    <a:pt x="53720" y="148923"/>
                  </a:lnTo>
                  <a:lnTo>
                    <a:pt x="58395" y="158578"/>
                  </a:lnTo>
                  <a:lnTo>
                    <a:pt x="72990" y="173070"/>
                  </a:lnTo>
                  <a:lnTo>
                    <a:pt x="87473" y="178569"/>
                  </a:lnTo>
                  <a:lnTo>
                    <a:pt x="94300" y="179048"/>
                  </a:lnTo>
                  <a:lnTo>
                    <a:pt x="113173" y="170173"/>
                  </a:lnTo>
                  <a:lnTo>
                    <a:pt x="134261" y="153058"/>
                  </a:lnTo>
                  <a:lnTo>
                    <a:pt x="160590" y="114244"/>
                  </a:lnTo>
                  <a:lnTo>
                    <a:pt x="172739" y="80929"/>
                  </a:lnTo>
                  <a:lnTo>
                    <a:pt x="180961" y="48718"/>
                  </a:lnTo>
                  <a:lnTo>
                    <a:pt x="185793" y="12224"/>
                  </a:lnTo>
                  <a:lnTo>
                    <a:pt x="184174" y="1014"/>
                  </a:lnTo>
                  <a:lnTo>
                    <a:pt x="182757" y="0"/>
                  </a:lnTo>
                  <a:lnTo>
                    <a:pt x="181105" y="736"/>
                  </a:lnTo>
                  <a:lnTo>
                    <a:pt x="169021" y="38108"/>
                  </a:lnTo>
                  <a:lnTo>
                    <a:pt x="163518" y="83007"/>
                  </a:lnTo>
                  <a:lnTo>
                    <a:pt x="170591" y="129237"/>
                  </a:lnTo>
                  <a:lnTo>
                    <a:pt x="180241" y="152033"/>
                  </a:lnTo>
                  <a:lnTo>
                    <a:pt x="222252" y="19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822">
              <a:extLst>
                <a:ext uri="{FF2B5EF4-FFF2-40B4-BE49-F238E27FC236}">
                  <a16:creationId xmlns:a16="http://schemas.microsoft.com/office/drawing/2014/main" xmlns="" id="{CEF7692D-21CF-4FCA-B278-D3D63402E2EF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727441" y="628912"/>
              <a:ext cx="52177" cy="82254"/>
            </a:xfrm>
            <a:custGeom>
              <a:avLst/>
              <a:gdLst/>
              <a:ahLst/>
              <a:cxnLst/>
              <a:rect l="0" t="0" r="0" b="0"/>
              <a:pathLst>
                <a:path w="52177" h="82254">
                  <a:moveTo>
                    <a:pt x="45209" y="6088"/>
                  </a:moveTo>
                  <a:lnTo>
                    <a:pt x="45209" y="6088"/>
                  </a:lnTo>
                  <a:lnTo>
                    <a:pt x="41838" y="2717"/>
                  </a:lnTo>
                  <a:lnTo>
                    <a:pt x="38302" y="1062"/>
                  </a:lnTo>
                  <a:lnTo>
                    <a:pt x="26912" y="0"/>
                  </a:lnTo>
                  <a:lnTo>
                    <a:pt x="23133" y="2029"/>
                  </a:lnTo>
                  <a:lnTo>
                    <a:pt x="2756" y="26276"/>
                  </a:lnTo>
                  <a:lnTo>
                    <a:pt x="0" y="45870"/>
                  </a:lnTo>
                  <a:lnTo>
                    <a:pt x="1834" y="66808"/>
                  </a:lnTo>
                  <a:lnTo>
                    <a:pt x="7351" y="78465"/>
                  </a:lnTo>
                  <a:lnTo>
                    <a:pt x="11503" y="81151"/>
                  </a:lnTo>
                  <a:lnTo>
                    <a:pt x="21762" y="82253"/>
                  </a:lnTo>
                  <a:lnTo>
                    <a:pt x="26757" y="80148"/>
                  </a:lnTo>
                  <a:lnTo>
                    <a:pt x="36066" y="72165"/>
                  </a:lnTo>
                  <a:lnTo>
                    <a:pt x="49242" y="52399"/>
                  </a:lnTo>
                  <a:lnTo>
                    <a:pt x="52176" y="38665"/>
                  </a:lnTo>
                  <a:lnTo>
                    <a:pt x="51971" y="32039"/>
                  </a:lnTo>
                  <a:lnTo>
                    <a:pt x="49715" y="26211"/>
                  </a:lnTo>
                  <a:lnTo>
                    <a:pt x="32509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823">
              <a:extLst>
                <a:ext uri="{FF2B5EF4-FFF2-40B4-BE49-F238E27FC236}">
                  <a16:creationId xmlns:a16="http://schemas.microsoft.com/office/drawing/2014/main" xmlns="" id="{399362A4-F957-40D6-845F-ECB8D1F5EC4A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9391650" y="453482"/>
              <a:ext cx="304801" cy="289469"/>
            </a:xfrm>
            <a:custGeom>
              <a:avLst/>
              <a:gdLst/>
              <a:ahLst/>
              <a:cxnLst/>
              <a:rect l="0" t="0" r="0" b="0"/>
              <a:pathLst>
                <a:path w="304801" h="289469">
                  <a:moveTo>
                    <a:pt x="0" y="289468"/>
                  </a:moveTo>
                  <a:lnTo>
                    <a:pt x="0" y="289468"/>
                  </a:lnTo>
                  <a:lnTo>
                    <a:pt x="15915" y="277212"/>
                  </a:lnTo>
                  <a:lnTo>
                    <a:pt x="47384" y="239252"/>
                  </a:lnTo>
                  <a:lnTo>
                    <a:pt x="67626" y="208589"/>
                  </a:lnTo>
                  <a:lnTo>
                    <a:pt x="90733" y="164386"/>
                  </a:lnTo>
                  <a:lnTo>
                    <a:pt x="109470" y="119811"/>
                  </a:lnTo>
                  <a:lnTo>
                    <a:pt x="123443" y="78598"/>
                  </a:lnTo>
                  <a:lnTo>
                    <a:pt x="132004" y="43819"/>
                  </a:lnTo>
                  <a:lnTo>
                    <a:pt x="139024" y="0"/>
                  </a:lnTo>
                  <a:lnTo>
                    <a:pt x="124358" y="40561"/>
                  </a:lnTo>
                  <a:lnTo>
                    <a:pt x="113126" y="78419"/>
                  </a:lnTo>
                  <a:lnTo>
                    <a:pt x="106720" y="117352"/>
                  </a:lnTo>
                  <a:lnTo>
                    <a:pt x="104582" y="153705"/>
                  </a:lnTo>
                  <a:lnTo>
                    <a:pt x="108049" y="195855"/>
                  </a:lnTo>
                  <a:lnTo>
                    <a:pt x="114110" y="214701"/>
                  </a:lnTo>
                  <a:lnTo>
                    <a:pt x="119111" y="219868"/>
                  </a:lnTo>
                  <a:lnTo>
                    <a:pt x="125269" y="222607"/>
                  </a:lnTo>
                  <a:lnTo>
                    <a:pt x="132194" y="223727"/>
                  </a:lnTo>
                  <a:lnTo>
                    <a:pt x="149297" y="217446"/>
                  </a:lnTo>
                  <a:lnTo>
                    <a:pt x="158802" y="211820"/>
                  </a:lnTo>
                  <a:lnTo>
                    <a:pt x="189026" y="176934"/>
                  </a:lnTo>
                  <a:lnTo>
                    <a:pt x="207954" y="141146"/>
                  </a:lnTo>
                  <a:lnTo>
                    <a:pt x="225775" y="100075"/>
                  </a:lnTo>
                  <a:lnTo>
                    <a:pt x="243101" y="58302"/>
                  </a:lnTo>
                  <a:lnTo>
                    <a:pt x="256943" y="21739"/>
                  </a:lnTo>
                  <a:lnTo>
                    <a:pt x="258080" y="20671"/>
                  </a:lnTo>
                  <a:lnTo>
                    <a:pt x="258835" y="21370"/>
                  </a:lnTo>
                  <a:lnTo>
                    <a:pt x="245548" y="57979"/>
                  </a:lnTo>
                  <a:lnTo>
                    <a:pt x="235659" y="98504"/>
                  </a:lnTo>
                  <a:lnTo>
                    <a:pt x="240411" y="140380"/>
                  </a:lnTo>
                  <a:lnTo>
                    <a:pt x="251464" y="174346"/>
                  </a:lnTo>
                  <a:lnTo>
                    <a:pt x="262044" y="191031"/>
                  </a:lnTo>
                  <a:lnTo>
                    <a:pt x="269240" y="196326"/>
                  </a:lnTo>
                  <a:lnTo>
                    <a:pt x="304800" y="20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824">
              <a:extLst>
                <a:ext uri="{FF2B5EF4-FFF2-40B4-BE49-F238E27FC236}">
                  <a16:creationId xmlns:a16="http://schemas.microsoft.com/office/drawing/2014/main" xmlns="" id="{474FC195-E61B-43F9-A736-38365D242F2C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9105900" y="501650"/>
              <a:ext cx="152401" cy="279401"/>
            </a:xfrm>
            <a:custGeom>
              <a:avLst/>
              <a:gdLst/>
              <a:ahLst/>
              <a:cxnLst/>
              <a:rect l="0" t="0" r="0" b="0"/>
              <a:pathLst>
                <a:path w="152401" h="279401">
                  <a:moveTo>
                    <a:pt x="152400" y="0"/>
                  </a:moveTo>
                  <a:lnTo>
                    <a:pt x="152400" y="0"/>
                  </a:lnTo>
                  <a:lnTo>
                    <a:pt x="145657" y="0"/>
                  </a:lnTo>
                  <a:lnTo>
                    <a:pt x="143673" y="2117"/>
                  </a:lnTo>
                  <a:lnTo>
                    <a:pt x="136851" y="39999"/>
                  </a:lnTo>
                  <a:lnTo>
                    <a:pt x="114161" y="86876"/>
                  </a:lnTo>
                  <a:lnTo>
                    <a:pt x="92366" y="124454"/>
                  </a:lnTo>
                  <a:lnTo>
                    <a:pt x="68569" y="163263"/>
                  </a:lnTo>
                  <a:lnTo>
                    <a:pt x="43882" y="199326"/>
                  </a:lnTo>
                  <a:lnTo>
                    <a:pt x="16294" y="24125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825">
              <a:extLst>
                <a:ext uri="{FF2B5EF4-FFF2-40B4-BE49-F238E27FC236}">
                  <a16:creationId xmlns:a16="http://schemas.microsoft.com/office/drawing/2014/main" xmlns="" id="{EFCBCBF0-8226-46AB-96EA-ABB980C97D98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048750" y="6667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40800" y="29869"/>
                  </a:lnTo>
                  <a:lnTo>
                    <a:pt x="78811" y="26680"/>
                  </a:lnTo>
                  <a:lnTo>
                    <a:pt x="121575" y="22912"/>
                  </a:lnTo>
                  <a:lnTo>
                    <a:pt x="162690" y="1512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826">
              <a:extLst>
                <a:ext uri="{FF2B5EF4-FFF2-40B4-BE49-F238E27FC236}">
                  <a16:creationId xmlns:a16="http://schemas.microsoft.com/office/drawing/2014/main" xmlns="" id="{67E54763-E1C3-43CB-99FE-2A8FA30CF486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032679" y="591896"/>
              <a:ext cx="219272" cy="11355"/>
            </a:xfrm>
            <a:custGeom>
              <a:avLst/>
              <a:gdLst/>
              <a:ahLst/>
              <a:cxnLst/>
              <a:rect l="0" t="0" r="0" b="0"/>
              <a:pathLst>
                <a:path w="219272" h="11355">
                  <a:moveTo>
                    <a:pt x="3371" y="11354"/>
                  </a:moveTo>
                  <a:lnTo>
                    <a:pt x="3371" y="11354"/>
                  </a:lnTo>
                  <a:lnTo>
                    <a:pt x="0" y="7983"/>
                  </a:lnTo>
                  <a:lnTo>
                    <a:pt x="1123" y="6990"/>
                  </a:lnTo>
                  <a:lnTo>
                    <a:pt x="47395" y="1894"/>
                  </a:lnTo>
                  <a:lnTo>
                    <a:pt x="89731" y="94"/>
                  </a:lnTo>
                  <a:lnTo>
                    <a:pt x="136296" y="0"/>
                  </a:lnTo>
                  <a:lnTo>
                    <a:pt x="178160" y="2309"/>
                  </a:lnTo>
                  <a:lnTo>
                    <a:pt x="219271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892">
            <a:extLst>
              <a:ext uri="{FF2B5EF4-FFF2-40B4-BE49-F238E27FC236}">
                <a16:creationId xmlns:a16="http://schemas.microsoft.com/office/drawing/2014/main" xmlns="" id="{D1437FD1-7ED1-4D17-927B-A5BDC306B981}"/>
              </a:ext>
            </a:extLst>
          </p:cNvPr>
          <p:cNvGrpSpPr/>
          <p:nvPr/>
        </p:nvGrpSpPr>
        <p:grpSpPr>
          <a:xfrm>
            <a:off x="4406679" y="1001027"/>
            <a:ext cx="982286" cy="1032096"/>
            <a:chOff x="4406679" y="1001027"/>
            <a:chExt cx="982286" cy="1032096"/>
          </a:xfrm>
        </p:grpSpPr>
        <p:sp>
          <p:nvSpPr>
            <p:cNvPr id="609" name="SMARTInkShape-4827">
              <a:extLst>
                <a:ext uri="{FF2B5EF4-FFF2-40B4-BE49-F238E27FC236}">
                  <a16:creationId xmlns:a16="http://schemas.microsoft.com/office/drawing/2014/main" xmlns="" id="{0B338700-DE1C-4E7E-93F1-A08ADB41C9A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610100" y="1923552"/>
              <a:ext cx="152401" cy="109571"/>
            </a:xfrm>
            <a:custGeom>
              <a:avLst/>
              <a:gdLst/>
              <a:ahLst/>
              <a:cxnLst/>
              <a:rect l="0" t="0" r="0" b="0"/>
              <a:pathLst>
                <a:path w="152401" h="109571">
                  <a:moveTo>
                    <a:pt x="0" y="19548"/>
                  </a:moveTo>
                  <a:lnTo>
                    <a:pt x="0" y="19548"/>
                  </a:lnTo>
                  <a:lnTo>
                    <a:pt x="3371" y="22919"/>
                  </a:lnTo>
                  <a:lnTo>
                    <a:pt x="12865" y="56899"/>
                  </a:lnTo>
                  <a:lnTo>
                    <a:pt x="18507" y="103504"/>
                  </a:lnTo>
                  <a:lnTo>
                    <a:pt x="18888" y="109570"/>
                  </a:lnTo>
                  <a:lnTo>
                    <a:pt x="18942" y="109196"/>
                  </a:lnTo>
                  <a:lnTo>
                    <a:pt x="36717" y="69790"/>
                  </a:lnTo>
                  <a:lnTo>
                    <a:pt x="58077" y="27681"/>
                  </a:lnTo>
                  <a:lnTo>
                    <a:pt x="61295" y="25676"/>
                  </a:lnTo>
                  <a:lnTo>
                    <a:pt x="64852" y="25044"/>
                  </a:lnTo>
                  <a:lnTo>
                    <a:pt x="68635" y="25329"/>
                  </a:lnTo>
                  <a:lnTo>
                    <a:pt x="71157" y="28341"/>
                  </a:lnTo>
                  <a:lnTo>
                    <a:pt x="81470" y="61172"/>
                  </a:lnTo>
                  <a:lnTo>
                    <a:pt x="81830" y="61408"/>
                  </a:lnTo>
                  <a:lnTo>
                    <a:pt x="82071" y="60860"/>
                  </a:lnTo>
                  <a:lnTo>
                    <a:pt x="85826" y="48170"/>
                  </a:lnTo>
                  <a:lnTo>
                    <a:pt x="106306" y="12923"/>
                  </a:lnTo>
                  <a:lnTo>
                    <a:pt x="118673" y="809"/>
                  </a:lnTo>
                  <a:lnTo>
                    <a:pt x="122860" y="0"/>
                  </a:lnTo>
                  <a:lnTo>
                    <a:pt x="127062" y="871"/>
                  </a:lnTo>
                  <a:lnTo>
                    <a:pt x="131275" y="2863"/>
                  </a:lnTo>
                  <a:lnTo>
                    <a:pt x="137837" y="12603"/>
                  </a:lnTo>
                  <a:lnTo>
                    <a:pt x="150355" y="54390"/>
                  </a:lnTo>
                  <a:lnTo>
                    <a:pt x="152400" y="70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828">
              <a:extLst>
                <a:ext uri="{FF2B5EF4-FFF2-40B4-BE49-F238E27FC236}">
                  <a16:creationId xmlns:a16="http://schemas.microsoft.com/office/drawing/2014/main" xmlns="" id="{F4F4944F-D5E9-4D1F-B0AB-1FA0790D6816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809879" y="1846512"/>
              <a:ext cx="327272" cy="123008"/>
            </a:xfrm>
            <a:custGeom>
              <a:avLst/>
              <a:gdLst/>
              <a:ahLst/>
              <a:cxnLst/>
              <a:rect l="0" t="0" r="0" b="0"/>
              <a:pathLst>
                <a:path w="327272" h="123008">
                  <a:moveTo>
                    <a:pt x="3421" y="90238"/>
                  </a:moveTo>
                  <a:lnTo>
                    <a:pt x="3421" y="90238"/>
                  </a:lnTo>
                  <a:lnTo>
                    <a:pt x="3421" y="93609"/>
                  </a:lnTo>
                  <a:lnTo>
                    <a:pt x="4832" y="93896"/>
                  </a:lnTo>
                  <a:lnTo>
                    <a:pt x="24469" y="87488"/>
                  </a:lnTo>
                  <a:lnTo>
                    <a:pt x="32296" y="79844"/>
                  </a:lnTo>
                  <a:lnTo>
                    <a:pt x="43069" y="61060"/>
                  </a:lnTo>
                  <a:lnTo>
                    <a:pt x="43259" y="57381"/>
                  </a:lnTo>
                  <a:lnTo>
                    <a:pt x="41974" y="54222"/>
                  </a:lnTo>
                  <a:lnTo>
                    <a:pt x="39706" y="51411"/>
                  </a:lnTo>
                  <a:lnTo>
                    <a:pt x="35372" y="50947"/>
                  </a:lnTo>
                  <a:lnTo>
                    <a:pt x="23031" y="54196"/>
                  </a:lnTo>
                  <a:lnTo>
                    <a:pt x="11901" y="62225"/>
                  </a:lnTo>
                  <a:lnTo>
                    <a:pt x="6958" y="67329"/>
                  </a:lnTo>
                  <a:lnTo>
                    <a:pt x="1465" y="80527"/>
                  </a:lnTo>
                  <a:lnTo>
                    <a:pt x="0" y="87997"/>
                  </a:lnTo>
                  <a:lnTo>
                    <a:pt x="1141" y="95094"/>
                  </a:lnTo>
                  <a:lnTo>
                    <a:pt x="8052" y="108624"/>
                  </a:lnTo>
                  <a:lnTo>
                    <a:pt x="21942" y="117930"/>
                  </a:lnTo>
                  <a:lnTo>
                    <a:pt x="39875" y="123007"/>
                  </a:lnTo>
                  <a:lnTo>
                    <a:pt x="59604" y="122911"/>
                  </a:lnTo>
                  <a:lnTo>
                    <a:pt x="93916" y="108778"/>
                  </a:lnTo>
                  <a:lnTo>
                    <a:pt x="136250" y="78718"/>
                  </a:lnTo>
                  <a:lnTo>
                    <a:pt x="149709" y="62305"/>
                  </a:lnTo>
                  <a:lnTo>
                    <a:pt x="156632" y="47484"/>
                  </a:lnTo>
                  <a:lnTo>
                    <a:pt x="158479" y="40569"/>
                  </a:lnTo>
                  <a:lnTo>
                    <a:pt x="157593" y="35959"/>
                  </a:lnTo>
                  <a:lnTo>
                    <a:pt x="154885" y="32885"/>
                  </a:lnTo>
                  <a:lnTo>
                    <a:pt x="150964" y="30836"/>
                  </a:lnTo>
                  <a:lnTo>
                    <a:pt x="139081" y="32322"/>
                  </a:lnTo>
                  <a:lnTo>
                    <a:pt x="131961" y="34694"/>
                  </a:lnTo>
                  <a:lnTo>
                    <a:pt x="120287" y="44855"/>
                  </a:lnTo>
                  <a:lnTo>
                    <a:pt x="115198" y="51516"/>
                  </a:lnTo>
                  <a:lnTo>
                    <a:pt x="109544" y="68325"/>
                  </a:lnTo>
                  <a:lnTo>
                    <a:pt x="108036" y="77746"/>
                  </a:lnTo>
                  <a:lnTo>
                    <a:pt x="109147" y="85438"/>
                  </a:lnTo>
                  <a:lnTo>
                    <a:pt x="116027" y="97747"/>
                  </a:lnTo>
                  <a:lnTo>
                    <a:pt x="120825" y="101594"/>
                  </a:lnTo>
                  <a:lnTo>
                    <a:pt x="131801" y="105868"/>
                  </a:lnTo>
                  <a:lnTo>
                    <a:pt x="145615" y="102124"/>
                  </a:lnTo>
                  <a:lnTo>
                    <a:pt x="159752" y="93404"/>
                  </a:lnTo>
                  <a:lnTo>
                    <a:pt x="170738" y="82473"/>
                  </a:lnTo>
                  <a:lnTo>
                    <a:pt x="176562" y="70559"/>
                  </a:lnTo>
                  <a:lnTo>
                    <a:pt x="180301" y="55777"/>
                  </a:lnTo>
                  <a:lnTo>
                    <a:pt x="179902" y="55269"/>
                  </a:lnTo>
                  <a:lnTo>
                    <a:pt x="178930" y="55636"/>
                  </a:lnTo>
                  <a:lnTo>
                    <a:pt x="177577" y="56587"/>
                  </a:lnTo>
                  <a:lnTo>
                    <a:pt x="176074" y="61406"/>
                  </a:lnTo>
                  <a:lnTo>
                    <a:pt x="175673" y="64667"/>
                  </a:lnTo>
                  <a:lnTo>
                    <a:pt x="176817" y="67546"/>
                  </a:lnTo>
                  <a:lnTo>
                    <a:pt x="185876" y="76083"/>
                  </a:lnTo>
                  <a:lnTo>
                    <a:pt x="197182" y="73736"/>
                  </a:lnTo>
                  <a:lnTo>
                    <a:pt x="210566" y="65201"/>
                  </a:lnTo>
                  <a:lnTo>
                    <a:pt x="230683" y="46016"/>
                  </a:lnTo>
                  <a:lnTo>
                    <a:pt x="234954" y="39304"/>
                  </a:lnTo>
                  <a:lnTo>
                    <a:pt x="236798" y="37938"/>
                  </a:lnTo>
                  <a:lnTo>
                    <a:pt x="238734" y="37732"/>
                  </a:lnTo>
                  <a:lnTo>
                    <a:pt x="240729" y="38301"/>
                  </a:lnTo>
                  <a:lnTo>
                    <a:pt x="244829" y="44577"/>
                  </a:lnTo>
                  <a:lnTo>
                    <a:pt x="248296" y="55128"/>
                  </a:lnTo>
                  <a:lnTo>
                    <a:pt x="252790" y="98916"/>
                  </a:lnTo>
                  <a:lnTo>
                    <a:pt x="255363" y="103973"/>
                  </a:lnTo>
                  <a:lnTo>
                    <a:pt x="256049" y="104333"/>
                  </a:lnTo>
                  <a:lnTo>
                    <a:pt x="256506" y="103868"/>
                  </a:lnTo>
                  <a:lnTo>
                    <a:pt x="261063" y="85482"/>
                  </a:lnTo>
                  <a:lnTo>
                    <a:pt x="266095" y="70486"/>
                  </a:lnTo>
                  <a:lnTo>
                    <a:pt x="276333" y="25225"/>
                  </a:lnTo>
                  <a:lnTo>
                    <a:pt x="284270" y="9513"/>
                  </a:lnTo>
                  <a:lnTo>
                    <a:pt x="294461" y="389"/>
                  </a:lnTo>
                  <a:lnTo>
                    <a:pt x="297636" y="0"/>
                  </a:lnTo>
                  <a:lnTo>
                    <a:pt x="300459" y="1151"/>
                  </a:lnTo>
                  <a:lnTo>
                    <a:pt x="309684" y="11396"/>
                  </a:lnTo>
                  <a:lnTo>
                    <a:pt x="316633" y="22741"/>
                  </a:lnTo>
                  <a:lnTo>
                    <a:pt x="324960" y="51139"/>
                  </a:lnTo>
                  <a:lnTo>
                    <a:pt x="327271" y="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829">
              <a:extLst>
                <a:ext uri="{FF2B5EF4-FFF2-40B4-BE49-F238E27FC236}">
                  <a16:creationId xmlns:a16="http://schemas.microsoft.com/office/drawing/2014/main" xmlns="" id="{F4DCB783-9686-4CCF-B08F-ADEAEF344FA4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276850" y="1924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830">
              <a:extLst>
                <a:ext uri="{FF2B5EF4-FFF2-40B4-BE49-F238E27FC236}">
                  <a16:creationId xmlns:a16="http://schemas.microsoft.com/office/drawing/2014/main" xmlns="" id="{18BA5F9B-3CFF-4BFF-B045-224D95261FF6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406679" y="1488999"/>
              <a:ext cx="84257" cy="277487"/>
            </a:xfrm>
            <a:custGeom>
              <a:avLst/>
              <a:gdLst/>
              <a:ahLst/>
              <a:cxnLst/>
              <a:rect l="0" t="0" r="0" b="0"/>
              <a:pathLst>
                <a:path w="84257" h="277487">
                  <a:moveTo>
                    <a:pt x="6571" y="66751"/>
                  </a:moveTo>
                  <a:lnTo>
                    <a:pt x="6571" y="66751"/>
                  </a:lnTo>
                  <a:lnTo>
                    <a:pt x="6571" y="106933"/>
                  </a:lnTo>
                  <a:lnTo>
                    <a:pt x="10334" y="151799"/>
                  </a:lnTo>
                  <a:lnTo>
                    <a:pt x="16623" y="198960"/>
                  </a:lnTo>
                  <a:lnTo>
                    <a:pt x="18487" y="240450"/>
                  </a:lnTo>
                  <a:lnTo>
                    <a:pt x="19116" y="275961"/>
                  </a:lnTo>
                  <a:lnTo>
                    <a:pt x="18462" y="277486"/>
                  </a:lnTo>
                  <a:lnTo>
                    <a:pt x="15854" y="271653"/>
                  </a:lnTo>
                  <a:lnTo>
                    <a:pt x="9136" y="227588"/>
                  </a:lnTo>
                  <a:lnTo>
                    <a:pt x="7711" y="192327"/>
                  </a:lnTo>
                  <a:lnTo>
                    <a:pt x="7078" y="149374"/>
                  </a:lnTo>
                  <a:lnTo>
                    <a:pt x="8913" y="104883"/>
                  </a:lnTo>
                  <a:lnTo>
                    <a:pt x="16784" y="66295"/>
                  </a:lnTo>
                  <a:lnTo>
                    <a:pt x="33115" y="26321"/>
                  </a:lnTo>
                  <a:lnTo>
                    <a:pt x="51360" y="3345"/>
                  </a:lnTo>
                  <a:lnTo>
                    <a:pt x="57597" y="491"/>
                  </a:lnTo>
                  <a:lnTo>
                    <a:pt x="63872" y="0"/>
                  </a:lnTo>
                  <a:lnTo>
                    <a:pt x="70171" y="1084"/>
                  </a:lnTo>
                  <a:lnTo>
                    <a:pt x="75077" y="3923"/>
                  </a:lnTo>
                  <a:lnTo>
                    <a:pt x="82409" y="12722"/>
                  </a:lnTo>
                  <a:lnTo>
                    <a:pt x="84256" y="27451"/>
                  </a:lnTo>
                  <a:lnTo>
                    <a:pt x="83761" y="36318"/>
                  </a:lnTo>
                  <a:lnTo>
                    <a:pt x="69580" y="65651"/>
                  </a:lnTo>
                  <a:lnTo>
                    <a:pt x="44133" y="89944"/>
                  </a:lnTo>
                  <a:lnTo>
                    <a:pt x="26323" y="98226"/>
                  </a:lnTo>
                  <a:lnTo>
                    <a:pt x="11116" y="101201"/>
                  </a:lnTo>
                  <a:lnTo>
                    <a:pt x="2006" y="100171"/>
                  </a:lnTo>
                  <a:lnTo>
                    <a:pt x="0" y="97498"/>
                  </a:lnTo>
                  <a:lnTo>
                    <a:pt x="221" y="79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831">
              <a:extLst>
                <a:ext uri="{FF2B5EF4-FFF2-40B4-BE49-F238E27FC236}">
                  <a16:creationId xmlns:a16="http://schemas.microsoft.com/office/drawing/2014/main" xmlns="" id="{00D65453-D56D-4607-9ADD-F8696B5E294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505819" y="1001027"/>
              <a:ext cx="155082" cy="104604"/>
            </a:xfrm>
            <a:custGeom>
              <a:avLst/>
              <a:gdLst/>
              <a:ahLst/>
              <a:cxnLst/>
              <a:rect l="0" t="0" r="0" b="0"/>
              <a:pathLst>
                <a:path w="155082" h="104604">
                  <a:moveTo>
                    <a:pt x="72531" y="8623"/>
                  </a:moveTo>
                  <a:lnTo>
                    <a:pt x="72531" y="8623"/>
                  </a:lnTo>
                  <a:lnTo>
                    <a:pt x="62418" y="11994"/>
                  </a:lnTo>
                  <a:lnTo>
                    <a:pt x="46016" y="27574"/>
                  </a:lnTo>
                  <a:lnTo>
                    <a:pt x="22922" y="66851"/>
                  </a:lnTo>
                  <a:lnTo>
                    <a:pt x="7628" y="101811"/>
                  </a:lnTo>
                  <a:lnTo>
                    <a:pt x="5273" y="103910"/>
                  </a:lnTo>
                  <a:lnTo>
                    <a:pt x="2998" y="104603"/>
                  </a:lnTo>
                  <a:lnTo>
                    <a:pt x="776" y="104360"/>
                  </a:lnTo>
                  <a:lnTo>
                    <a:pt x="0" y="101375"/>
                  </a:lnTo>
                  <a:lnTo>
                    <a:pt x="5560" y="65191"/>
                  </a:lnTo>
                  <a:lnTo>
                    <a:pt x="23553" y="30093"/>
                  </a:lnTo>
                  <a:lnTo>
                    <a:pt x="35241" y="12991"/>
                  </a:lnTo>
                  <a:lnTo>
                    <a:pt x="49373" y="3509"/>
                  </a:lnTo>
                  <a:lnTo>
                    <a:pt x="64355" y="0"/>
                  </a:lnTo>
                  <a:lnTo>
                    <a:pt x="78069" y="792"/>
                  </a:lnTo>
                  <a:lnTo>
                    <a:pt x="101061" y="11947"/>
                  </a:lnTo>
                  <a:lnTo>
                    <a:pt x="128340" y="34680"/>
                  </a:lnTo>
                  <a:lnTo>
                    <a:pt x="142768" y="53267"/>
                  </a:lnTo>
                  <a:lnTo>
                    <a:pt x="155081" y="7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832">
              <a:extLst>
                <a:ext uri="{FF2B5EF4-FFF2-40B4-BE49-F238E27FC236}">
                  <a16:creationId xmlns:a16="http://schemas.microsoft.com/office/drawing/2014/main" xmlns="" id="{B2D6497A-4B0D-4C6A-AAC7-A9515DD7711D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559300" y="1035933"/>
              <a:ext cx="43989" cy="272168"/>
            </a:xfrm>
            <a:custGeom>
              <a:avLst/>
              <a:gdLst/>
              <a:ahLst/>
              <a:cxnLst/>
              <a:rect l="0" t="0" r="0" b="0"/>
              <a:pathLst>
                <a:path w="43989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12862"/>
                  </a:lnTo>
                  <a:lnTo>
                    <a:pt x="32603" y="51403"/>
                  </a:lnTo>
                  <a:lnTo>
                    <a:pt x="39184" y="85149"/>
                  </a:lnTo>
                  <a:lnTo>
                    <a:pt x="42110" y="120609"/>
                  </a:lnTo>
                  <a:lnTo>
                    <a:pt x="43410" y="155184"/>
                  </a:lnTo>
                  <a:lnTo>
                    <a:pt x="43988" y="189365"/>
                  </a:lnTo>
                  <a:lnTo>
                    <a:pt x="40550" y="234698"/>
                  </a:lnTo>
                  <a:lnTo>
                    <a:pt x="32476" y="261065"/>
                  </a:lnTo>
                  <a:lnTo>
                    <a:pt x="254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833">
              <a:extLst>
                <a:ext uri="{FF2B5EF4-FFF2-40B4-BE49-F238E27FC236}">
                  <a16:creationId xmlns:a16="http://schemas.microsoft.com/office/drawing/2014/main" xmlns="" id="{91537089-6F89-43CF-9E44-604248720FE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330684" y="1402851"/>
              <a:ext cx="58281" cy="64000"/>
            </a:xfrm>
            <a:custGeom>
              <a:avLst/>
              <a:gdLst/>
              <a:ahLst/>
              <a:cxnLst/>
              <a:rect l="0" t="0" r="0" b="0"/>
              <a:pathLst>
                <a:path w="58281" h="64000">
                  <a:moveTo>
                    <a:pt x="3316" y="13199"/>
                  </a:moveTo>
                  <a:lnTo>
                    <a:pt x="3316" y="13199"/>
                  </a:lnTo>
                  <a:lnTo>
                    <a:pt x="3316" y="16570"/>
                  </a:lnTo>
                  <a:lnTo>
                    <a:pt x="6974" y="29100"/>
                  </a:lnTo>
                  <a:lnTo>
                    <a:pt x="3500" y="60650"/>
                  </a:lnTo>
                  <a:lnTo>
                    <a:pt x="2733" y="61061"/>
                  </a:lnTo>
                  <a:lnTo>
                    <a:pt x="1516" y="60629"/>
                  </a:lnTo>
                  <a:lnTo>
                    <a:pt x="0" y="59636"/>
                  </a:lnTo>
                  <a:lnTo>
                    <a:pt x="400" y="56857"/>
                  </a:lnTo>
                  <a:lnTo>
                    <a:pt x="8410" y="42833"/>
                  </a:lnTo>
                  <a:lnTo>
                    <a:pt x="47573" y="808"/>
                  </a:lnTo>
                  <a:lnTo>
                    <a:pt x="50460" y="0"/>
                  </a:lnTo>
                  <a:lnTo>
                    <a:pt x="53090" y="872"/>
                  </a:lnTo>
                  <a:lnTo>
                    <a:pt x="55548" y="2864"/>
                  </a:lnTo>
                  <a:lnTo>
                    <a:pt x="58280" y="12604"/>
                  </a:lnTo>
                  <a:lnTo>
                    <a:pt x="57937" y="35836"/>
                  </a:lnTo>
                  <a:lnTo>
                    <a:pt x="54116" y="6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834">
              <a:extLst>
                <a:ext uri="{FF2B5EF4-FFF2-40B4-BE49-F238E27FC236}">
                  <a16:creationId xmlns:a16="http://schemas.microsoft.com/office/drawing/2014/main" xmlns="" id="{582D54DD-4F7E-4CB6-B153-436E0DB1BA5C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240310" y="1416050"/>
              <a:ext cx="45711" cy="60698"/>
            </a:xfrm>
            <a:custGeom>
              <a:avLst/>
              <a:gdLst/>
              <a:ahLst/>
              <a:cxnLst/>
              <a:rect l="0" t="0" r="0" b="0"/>
              <a:pathLst>
                <a:path w="45711" h="60698">
                  <a:moveTo>
                    <a:pt x="30190" y="12700"/>
                  </a:moveTo>
                  <a:lnTo>
                    <a:pt x="30190" y="12700"/>
                  </a:lnTo>
                  <a:lnTo>
                    <a:pt x="20051" y="8336"/>
                  </a:lnTo>
                  <a:lnTo>
                    <a:pt x="12514" y="7233"/>
                  </a:lnTo>
                  <a:lnTo>
                    <a:pt x="6341" y="8624"/>
                  </a:lnTo>
                  <a:lnTo>
                    <a:pt x="3708" y="9983"/>
                  </a:lnTo>
                  <a:lnTo>
                    <a:pt x="1951" y="13005"/>
                  </a:lnTo>
                  <a:lnTo>
                    <a:pt x="0" y="22008"/>
                  </a:lnTo>
                  <a:lnTo>
                    <a:pt x="2273" y="38976"/>
                  </a:lnTo>
                  <a:lnTo>
                    <a:pt x="10786" y="54039"/>
                  </a:lnTo>
                  <a:lnTo>
                    <a:pt x="18274" y="59295"/>
                  </a:lnTo>
                  <a:lnTo>
                    <a:pt x="22246" y="60697"/>
                  </a:lnTo>
                  <a:lnTo>
                    <a:pt x="30422" y="60373"/>
                  </a:lnTo>
                  <a:lnTo>
                    <a:pt x="34578" y="59298"/>
                  </a:lnTo>
                  <a:lnTo>
                    <a:pt x="37348" y="57171"/>
                  </a:lnTo>
                  <a:lnTo>
                    <a:pt x="40427" y="51045"/>
                  </a:lnTo>
                  <a:lnTo>
                    <a:pt x="45531" y="36291"/>
                  </a:lnTo>
                  <a:lnTo>
                    <a:pt x="45710" y="24596"/>
                  </a:lnTo>
                  <a:lnTo>
                    <a:pt x="43447" y="6583"/>
                  </a:lnTo>
                  <a:lnTo>
                    <a:pt x="42555" y="4389"/>
                  </a:lnTo>
                  <a:lnTo>
                    <a:pt x="41256" y="2926"/>
                  </a:lnTo>
                  <a:lnTo>
                    <a:pt x="36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835">
              <a:extLst>
                <a:ext uri="{FF2B5EF4-FFF2-40B4-BE49-F238E27FC236}">
                  <a16:creationId xmlns:a16="http://schemas.microsoft.com/office/drawing/2014/main" xmlns="" id="{61E3C6D6-CA59-416F-8163-DB8462B5AD6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219700" y="1339251"/>
              <a:ext cx="6351" cy="26000"/>
            </a:xfrm>
            <a:custGeom>
              <a:avLst/>
              <a:gdLst/>
              <a:ahLst/>
              <a:cxnLst/>
              <a:rect l="0" t="0" r="0" b="0"/>
              <a:pathLst>
                <a:path w="6351" h="26000">
                  <a:moveTo>
                    <a:pt x="6350" y="25999"/>
                  </a:moveTo>
                  <a:lnTo>
                    <a:pt x="6350" y="25999"/>
                  </a:lnTo>
                  <a:lnTo>
                    <a:pt x="588" y="0"/>
                  </a:lnTo>
                  <a:lnTo>
                    <a:pt x="0" y="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4836">
              <a:extLst>
                <a:ext uri="{FF2B5EF4-FFF2-40B4-BE49-F238E27FC236}">
                  <a16:creationId xmlns:a16="http://schemas.microsoft.com/office/drawing/2014/main" xmlns="" id="{866F3A07-3D58-4C49-97BF-AD64AEEFEBF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175250" y="142240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837">
              <a:extLst>
                <a:ext uri="{FF2B5EF4-FFF2-40B4-BE49-F238E27FC236}">
                  <a16:creationId xmlns:a16="http://schemas.microsoft.com/office/drawing/2014/main" xmlns="" id="{F3863F2E-6526-499E-9BCB-4DB54BE8E65A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067300" y="1409700"/>
              <a:ext cx="88901" cy="5763"/>
            </a:xfrm>
            <a:custGeom>
              <a:avLst/>
              <a:gdLst/>
              <a:ahLst/>
              <a:cxnLst/>
              <a:rect l="0" t="0" r="0" b="0"/>
              <a:pathLst>
                <a:path w="889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2"/>
                  </a:lnTo>
                  <a:lnTo>
                    <a:pt x="55676" y="55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838">
              <a:extLst>
                <a:ext uri="{FF2B5EF4-FFF2-40B4-BE49-F238E27FC236}">
                  <a16:creationId xmlns:a16="http://schemas.microsoft.com/office/drawing/2014/main" xmlns="" id="{043909E9-8725-4E37-8027-D6AA67AB05E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992687" y="1309113"/>
              <a:ext cx="150814" cy="196341"/>
            </a:xfrm>
            <a:custGeom>
              <a:avLst/>
              <a:gdLst/>
              <a:ahLst/>
              <a:cxnLst/>
              <a:rect l="0" t="0" r="0" b="0"/>
              <a:pathLst>
                <a:path w="150814" h="196341">
                  <a:moveTo>
                    <a:pt x="30163" y="157737"/>
                  </a:moveTo>
                  <a:lnTo>
                    <a:pt x="30163" y="157737"/>
                  </a:lnTo>
                  <a:lnTo>
                    <a:pt x="26792" y="147624"/>
                  </a:lnTo>
                  <a:lnTo>
                    <a:pt x="21374" y="140777"/>
                  </a:lnTo>
                  <a:lnTo>
                    <a:pt x="17954" y="137964"/>
                  </a:lnTo>
                  <a:lnTo>
                    <a:pt x="14968" y="136794"/>
                  </a:lnTo>
                  <a:lnTo>
                    <a:pt x="12271" y="136719"/>
                  </a:lnTo>
                  <a:lnTo>
                    <a:pt x="9769" y="137375"/>
                  </a:lnTo>
                  <a:lnTo>
                    <a:pt x="5106" y="143748"/>
                  </a:lnTo>
                  <a:lnTo>
                    <a:pt x="1388" y="153636"/>
                  </a:lnTo>
                  <a:lnTo>
                    <a:pt x="0" y="171103"/>
                  </a:lnTo>
                  <a:lnTo>
                    <a:pt x="2176" y="183433"/>
                  </a:lnTo>
                  <a:lnTo>
                    <a:pt x="7376" y="192206"/>
                  </a:lnTo>
                  <a:lnTo>
                    <a:pt x="10738" y="195533"/>
                  </a:lnTo>
                  <a:lnTo>
                    <a:pt x="13685" y="196340"/>
                  </a:lnTo>
                  <a:lnTo>
                    <a:pt x="16355" y="195467"/>
                  </a:lnTo>
                  <a:lnTo>
                    <a:pt x="25711" y="187297"/>
                  </a:lnTo>
                  <a:lnTo>
                    <a:pt x="34353" y="175231"/>
                  </a:lnTo>
                  <a:lnTo>
                    <a:pt x="38611" y="172567"/>
                  </a:lnTo>
                  <a:lnTo>
                    <a:pt x="47093" y="170152"/>
                  </a:lnTo>
                  <a:lnTo>
                    <a:pt x="61050" y="158283"/>
                  </a:lnTo>
                  <a:lnTo>
                    <a:pt x="83011" y="119021"/>
                  </a:lnTo>
                  <a:lnTo>
                    <a:pt x="100619" y="81354"/>
                  </a:lnTo>
                  <a:lnTo>
                    <a:pt x="117361" y="43383"/>
                  </a:lnTo>
                  <a:lnTo>
                    <a:pt x="130498" y="507"/>
                  </a:lnTo>
                  <a:lnTo>
                    <a:pt x="130920" y="0"/>
                  </a:lnTo>
                  <a:lnTo>
                    <a:pt x="122863" y="39302"/>
                  </a:lnTo>
                  <a:lnTo>
                    <a:pt x="113839" y="84075"/>
                  </a:lnTo>
                  <a:lnTo>
                    <a:pt x="106696" y="131208"/>
                  </a:lnTo>
                  <a:lnTo>
                    <a:pt x="103874" y="168927"/>
                  </a:lnTo>
                  <a:lnTo>
                    <a:pt x="104704" y="177897"/>
                  </a:lnTo>
                  <a:lnTo>
                    <a:pt x="108079" y="183877"/>
                  </a:lnTo>
                  <a:lnTo>
                    <a:pt x="113152" y="187863"/>
                  </a:lnTo>
                  <a:lnTo>
                    <a:pt x="119356" y="190521"/>
                  </a:lnTo>
                  <a:lnTo>
                    <a:pt x="125608" y="190176"/>
                  </a:lnTo>
                  <a:lnTo>
                    <a:pt x="150813" y="17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4839">
              <a:extLst>
                <a:ext uri="{FF2B5EF4-FFF2-40B4-BE49-F238E27FC236}">
                  <a16:creationId xmlns:a16="http://schemas.microsoft.com/office/drawing/2014/main" xmlns="" id="{E9C4B955-9753-4E52-A73C-2A4F769B3C4A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769189" y="1338689"/>
              <a:ext cx="171112" cy="207178"/>
            </a:xfrm>
            <a:custGeom>
              <a:avLst/>
              <a:gdLst/>
              <a:ahLst/>
              <a:cxnLst/>
              <a:rect l="0" t="0" r="0" b="0"/>
              <a:pathLst>
                <a:path w="171112" h="207178">
                  <a:moveTo>
                    <a:pt x="12361" y="134511"/>
                  </a:moveTo>
                  <a:lnTo>
                    <a:pt x="12361" y="134511"/>
                  </a:lnTo>
                  <a:lnTo>
                    <a:pt x="7292" y="140286"/>
                  </a:lnTo>
                  <a:lnTo>
                    <a:pt x="3522" y="146720"/>
                  </a:lnTo>
                  <a:lnTo>
                    <a:pt x="423" y="167419"/>
                  </a:lnTo>
                  <a:lnTo>
                    <a:pt x="0" y="179475"/>
                  </a:lnTo>
                  <a:lnTo>
                    <a:pt x="3574" y="191889"/>
                  </a:lnTo>
                  <a:lnTo>
                    <a:pt x="9160" y="202346"/>
                  </a:lnTo>
                  <a:lnTo>
                    <a:pt x="13996" y="206993"/>
                  </a:lnTo>
                  <a:lnTo>
                    <a:pt x="22260" y="207177"/>
                  </a:lnTo>
                  <a:lnTo>
                    <a:pt x="27427" y="206238"/>
                  </a:lnTo>
                  <a:lnTo>
                    <a:pt x="31577" y="202790"/>
                  </a:lnTo>
                  <a:lnTo>
                    <a:pt x="54589" y="160145"/>
                  </a:lnTo>
                  <a:lnTo>
                    <a:pt x="56741" y="159362"/>
                  </a:lnTo>
                  <a:lnTo>
                    <a:pt x="61718" y="160373"/>
                  </a:lnTo>
                  <a:lnTo>
                    <a:pt x="71748" y="164908"/>
                  </a:lnTo>
                  <a:lnTo>
                    <a:pt x="87435" y="174828"/>
                  </a:lnTo>
                  <a:lnTo>
                    <a:pt x="92044" y="174795"/>
                  </a:lnTo>
                  <a:lnTo>
                    <a:pt x="102809" y="170995"/>
                  </a:lnTo>
                  <a:lnTo>
                    <a:pt x="120770" y="154180"/>
                  </a:lnTo>
                  <a:lnTo>
                    <a:pt x="141437" y="112369"/>
                  </a:lnTo>
                  <a:lnTo>
                    <a:pt x="157615" y="71584"/>
                  </a:lnTo>
                  <a:lnTo>
                    <a:pt x="166798" y="31043"/>
                  </a:lnTo>
                  <a:lnTo>
                    <a:pt x="169127" y="6487"/>
                  </a:lnTo>
                  <a:lnTo>
                    <a:pt x="168377" y="2595"/>
                  </a:lnTo>
                  <a:lnTo>
                    <a:pt x="167172" y="0"/>
                  </a:lnTo>
                  <a:lnTo>
                    <a:pt x="165663" y="1093"/>
                  </a:lnTo>
                  <a:lnTo>
                    <a:pt x="162105" y="9833"/>
                  </a:lnTo>
                  <a:lnTo>
                    <a:pt x="156134" y="44104"/>
                  </a:lnTo>
                  <a:lnTo>
                    <a:pt x="153268" y="90006"/>
                  </a:lnTo>
                  <a:lnTo>
                    <a:pt x="152419" y="135984"/>
                  </a:lnTo>
                  <a:lnTo>
                    <a:pt x="157864" y="158449"/>
                  </a:lnTo>
                  <a:lnTo>
                    <a:pt x="171111" y="18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4840">
              <a:extLst>
                <a:ext uri="{FF2B5EF4-FFF2-40B4-BE49-F238E27FC236}">
                  <a16:creationId xmlns:a16="http://schemas.microsoft.com/office/drawing/2014/main" xmlns="" id="{BF3BCF7B-6F3B-4AB1-BD6B-08BD45BAFAA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4649228" y="1450416"/>
              <a:ext cx="66540" cy="249253"/>
            </a:xfrm>
            <a:custGeom>
              <a:avLst/>
              <a:gdLst/>
              <a:ahLst/>
              <a:cxnLst/>
              <a:rect l="0" t="0" r="0" b="0"/>
              <a:pathLst>
                <a:path w="66540" h="249253">
                  <a:moveTo>
                    <a:pt x="5322" y="48184"/>
                  </a:moveTo>
                  <a:lnTo>
                    <a:pt x="5322" y="48184"/>
                  </a:lnTo>
                  <a:lnTo>
                    <a:pt x="1951" y="54926"/>
                  </a:lnTo>
                  <a:lnTo>
                    <a:pt x="6272" y="94637"/>
                  </a:lnTo>
                  <a:lnTo>
                    <a:pt x="11954" y="130622"/>
                  </a:lnTo>
                  <a:lnTo>
                    <a:pt x="16222" y="173269"/>
                  </a:lnTo>
                  <a:lnTo>
                    <a:pt x="13726" y="212717"/>
                  </a:lnTo>
                  <a:lnTo>
                    <a:pt x="6982" y="247117"/>
                  </a:lnTo>
                  <a:lnTo>
                    <a:pt x="5723" y="249245"/>
                  </a:lnTo>
                  <a:lnTo>
                    <a:pt x="4178" y="249252"/>
                  </a:lnTo>
                  <a:lnTo>
                    <a:pt x="2443" y="247846"/>
                  </a:lnTo>
                  <a:lnTo>
                    <a:pt x="0" y="229012"/>
                  </a:lnTo>
                  <a:lnTo>
                    <a:pt x="2647" y="190976"/>
                  </a:lnTo>
                  <a:lnTo>
                    <a:pt x="4133" y="152569"/>
                  </a:lnTo>
                  <a:lnTo>
                    <a:pt x="5499" y="108688"/>
                  </a:lnTo>
                  <a:lnTo>
                    <a:pt x="8458" y="65668"/>
                  </a:lnTo>
                  <a:lnTo>
                    <a:pt x="14091" y="22006"/>
                  </a:lnTo>
                  <a:lnTo>
                    <a:pt x="20037" y="6446"/>
                  </a:lnTo>
                  <a:lnTo>
                    <a:pt x="23599" y="1308"/>
                  </a:lnTo>
                  <a:lnTo>
                    <a:pt x="28090" y="0"/>
                  </a:lnTo>
                  <a:lnTo>
                    <a:pt x="33201" y="1245"/>
                  </a:lnTo>
                  <a:lnTo>
                    <a:pt x="45228" y="9683"/>
                  </a:lnTo>
                  <a:lnTo>
                    <a:pt x="59982" y="25193"/>
                  </a:lnTo>
                  <a:lnTo>
                    <a:pt x="66539" y="47608"/>
                  </a:lnTo>
                  <a:lnTo>
                    <a:pt x="66397" y="71917"/>
                  </a:lnTo>
                  <a:lnTo>
                    <a:pt x="61629" y="92128"/>
                  </a:lnTo>
                  <a:lnTo>
                    <a:pt x="47641" y="116003"/>
                  </a:lnTo>
                  <a:lnTo>
                    <a:pt x="38006" y="124187"/>
                  </a:lnTo>
                  <a:lnTo>
                    <a:pt x="33461" y="126369"/>
                  </a:lnTo>
                  <a:lnTo>
                    <a:pt x="29020" y="126413"/>
                  </a:lnTo>
                  <a:lnTo>
                    <a:pt x="11672" y="11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841">
              <a:extLst>
                <a:ext uri="{FF2B5EF4-FFF2-40B4-BE49-F238E27FC236}">
                  <a16:creationId xmlns:a16="http://schemas.microsoft.com/office/drawing/2014/main" xmlns="" id="{A29BF589-86DF-4134-8B3E-87B5C980E768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523124" y="1498600"/>
              <a:ext cx="76122" cy="92361"/>
            </a:xfrm>
            <a:custGeom>
              <a:avLst/>
              <a:gdLst/>
              <a:ahLst/>
              <a:cxnLst/>
              <a:rect l="0" t="0" r="0" b="0"/>
              <a:pathLst>
                <a:path w="76122" h="92361">
                  <a:moveTo>
                    <a:pt x="48876" y="0"/>
                  </a:moveTo>
                  <a:lnTo>
                    <a:pt x="48876" y="0"/>
                  </a:lnTo>
                  <a:lnTo>
                    <a:pt x="42395" y="706"/>
                  </a:lnTo>
                  <a:lnTo>
                    <a:pt x="22196" y="8789"/>
                  </a:lnTo>
                  <a:lnTo>
                    <a:pt x="16273" y="12209"/>
                  </a:lnTo>
                  <a:lnTo>
                    <a:pt x="7810" y="23535"/>
                  </a:lnTo>
                  <a:lnTo>
                    <a:pt x="960" y="43898"/>
                  </a:lnTo>
                  <a:lnTo>
                    <a:pt x="0" y="50432"/>
                  </a:lnTo>
                  <a:lnTo>
                    <a:pt x="1473" y="56905"/>
                  </a:lnTo>
                  <a:lnTo>
                    <a:pt x="8759" y="69741"/>
                  </a:lnTo>
                  <a:lnTo>
                    <a:pt x="28131" y="85497"/>
                  </a:lnTo>
                  <a:lnTo>
                    <a:pt x="48374" y="92360"/>
                  </a:lnTo>
                  <a:lnTo>
                    <a:pt x="54185" y="91207"/>
                  </a:lnTo>
                  <a:lnTo>
                    <a:pt x="64406" y="84281"/>
                  </a:lnTo>
                  <a:lnTo>
                    <a:pt x="74723" y="68481"/>
                  </a:lnTo>
                  <a:lnTo>
                    <a:pt x="76121" y="56542"/>
                  </a:lnTo>
                  <a:lnTo>
                    <a:pt x="75506" y="50395"/>
                  </a:lnTo>
                  <a:lnTo>
                    <a:pt x="69177" y="37920"/>
                  </a:lnTo>
                  <a:lnTo>
                    <a:pt x="4887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893">
            <a:extLst>
              <a:ext uri="{FF2B5EF4-FFF2-40B4-BE49-F238E27FC236}">
                <a16:creationId xmlns:a16="http://schemas.microsoft.com/office/drawing/2014/main" xmlns="" id="{711D97AB-E84D-4708-BC3E-8761BE794880}"/>
              </a:ext>
            </a:extLst>
          </p:cNvPr>
          <p:cNvGrpSpPr/>
          <p:nvPr/>
        </p:nvGrpSpPr>
        <p:grpSpPr>
          <a:xfrm>
            <a:off x="2368550" y="2482850"/>
            <a:ext cx="346467" cy="336551"/>
            <a:chOff x="2368550" y="2482850"/>
            <a:chExt cx="346467" cy="336551"/>
          </a:xfrm>
        </p:grpSpPr>
        <p:sp>
          <p:nvSpPr>
            <p:cNvPr id="625" name="SMARTInkShape-4842">
              <a:extLst>
                <a:ext uri="{FF2B5EF4-FFF2-40B4-BE49-F238E27FC236}">
                  <a16:creationId xmlns:a16="http://schemas.microsoft.com/office/drawing/2014/main" xmlns="" id="{65DE4907-C8CD-4BD6-84E7-DECC359A162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638252" y="2701729"/>
              <a:ext cx="76765" cy="100739"/>
            </a:xfrm>
            <a:custGeom>
              <a:avLst/>
              <a:gdLst/>
              <a:ahLst/>
              <a:cxnLst/>
              <a:rect l="0" t="0" r="0" b="0"/>
              <a:pathLst>
                <a:path w="76765" h="100739">
                  <a:moveTo>
                    <a:pt x="41448" y="3371"/>
                  </a:moveTo>
                  <a:lnTo>
                    <a:pt x="41448" y="3371"/>
                  </a:lnTo>
                  <a:lnTo>
                    <a:pt x="31335" y="0"/>
                  </a:lnTo>
                  <a:lnTo>
                    <a:pt x="22607" y="227"/>
                  </a:lnTo>
                  <a:lnTo>
                    <a:pt x="18304" y="1275"/>
                  </a:lnTo>
                  <a:lnTo>
                    <a:pt x="9760" y="8084"/>
                  </a:lnTo>
                  <a:lnTo>
                    <a:pt x="5506" y="12863"/>
                  </a:lnTo>
                  <a:lnTo>
                    <a:pt x="779" y="29462"/>
                  </a:lnTo>
                  <a:lnTo>
                    <a:pt x="0" y="58844"/>
                  </a:lnTo>
                  <a:lnTo>
                    <a:pt x="3976" y="76003"/>
                  </a:lnTo>
                  <a:lnTo>
                    <a:pt x="12800" y="90685"/>
                  </a:lnTo>
                  <a:lnTo>
                    <a:pt x="23776" y="98622"/>
                  </a:lnTo>
                  <a:lnTo>
                    <a:pt x="29667" y="100738"/>
                  </a:lnTo>
                  <a:lnTo>
                    <a:pt x="43738" y="99327"/>
                  </a:lnTo>
                  <a:lnTo>
                    <a:pt x="51441" y="96975"/>
                  </a:lnTo>
                  <a:lnTo>
                    <a:pt x="63763" y="84954"/>
                  </a:lnTo>
                  <a:lnTo>
                    <a:pt x="72533" y="67853"/>
                  </a:lnTo>
                  <a:lnTo>
                    <a:pt x="76764" y="39096"/>
                  </a:lnTo>
                  <a:lnTo>
                    <a:pt x="75253" y="21130"/>
                  </a:lnTo>
                  <a:lnTo>
                    <a:pt x="70349" y="9382"/>
                  </a:lnTo>
                  <a:lnTo>
                    <a:pt x="67065" y="5262"/>
                  </a:lnTo>
                  <a:lnTo>
                    <a:pt x="62054" y="3220"/>
                  </a:lnTo>
                  <a:lnTo>
                    <a:pt x="35098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4843">
              <a:extLst>
                <a:ext uri="{FF2B5EF4-FFF2-40B4-BE49-F238E27FC236}">
                  <a16:creationId xmlns:a16="http://schemas.microsoft.com/office/drawing/2014/main" xmlns="" id="{D1ED5257-BD92-4DC7-8B58-8EE1079B478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368550" y="2482850"/>
              <a:ext cx="317501" cy="133351"/>
            </a:xfrm>
            <a:custGeom>
              <a:avLst/>
              <a:gdLst/>
              <a:ahLst/>
              <a:cxnLst/>
              <a:rect l="0" t="0" r="0" b="0"/>
              <a:pathLst>
                <a:path w="31750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29979"/>
                  </a:lnTo>
                  <a:lnTo>
                    <a:pt x="1411" y="128986"/>
                  </a:lnTo>
                  <a:lnTo>
                    <a:pt x="14372" y="124061"/>
                  </a:lnTo>
                  <a:lnTo>
                    <a:pt x="55607" y="101121"/>
                  </a:lnTo>
                  <a:lnTo>
                    <a:pt x="99738" y="79515"/>
                  </a:lnTo>
                  <a:lnTo>
                    <a:pt x="125759" y="67826"/>
                  </a:lnTo>
                  <a:lnTo>
                    <a:pt x="153689" y="55801"/>
                  </a:lnTo>
                  <a:lnTo>
                    <a:pt x="182893" y="43551"/>
                  </a:lnTo>
                  <a:lnTo>
                    <a:pt x="208712" y="33267"/>
                  </a:lnTo>
                  <a:lnTo>
                    <a:pt x="254333" y="16196"/>
                  </a:lnTo>
                  <a:lnTo>
                    <a:pt x="295491" y="4799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844">
              <a:extLst>
                <a:ext uri="{FF2B5EF4-FFF2-40B4-BE49-F238E27FC236}">
                  <a16:creationId xmlns:a16="http://schemas.microsoft.com/office/drawing/2014/main" xmlns="" id="{5B8369B1-02A9-40D1-839C-2A913CB290C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508250" y="2533650"/>
              <a:ext cx="44451" cy="285751"/>
            </a:xfrm>
            <a:custGeom>
              <a:avLst/>
              <a:gdLst/>
              <a:ahLst/>
              <a:cxnLst/>
              <a:rect l="0" t="0" r="0" b="0"/>
              <a:pathLst>
                <a:path w="44451" h="285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14747" y="21341"/>
                  </a:lnTo>
                  <a:lnTo>
                    <a:pt x="24125" y="59005"/>
                  </a:lnTo>
                  <a:lnTo>
                    <a:pt x="28361" y="93957"/>
                  </a:lnTo>
                  <a:lnTo>
                    <a:pt x="30244" y="135363"/>
                  </a:lnTo>
                  <a:lnTo>
                    <a:pt x="31080" y="173991"/>
                  </a:lnTo>
                  <a:lnTo>
                    <a:pt x="32158" y="208562"/>
                  </a:lnTo>
                  <a:lnTo>
                    <a:pt x="36731" y="249709"/>
                  </a:lnTo>
                  <a:lnTo>
                    <a:pt x="444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894">
            <a:extLst>
              <a:ext uri="{FF2B5EF4-FFF2-40B4-BE49-F238E27FC236}">
                <a16:creationId xmlns:a16="http://schemas.microsoft.com/office/drawing/2014/main" xmlns="" id="{04739385-1EC4-4A83-8B94-B920FD3EB4CA}"/>
              </a:ext>
            </a:extLst>
          </p:cNvPr>
          <p:cNvGrpSpPr/>
          <p:nvPr/>
        </p:nvGrpSpPr>
        <p:grpSpPr>
          <a:xfrm>
            <a:off x="3114479" y="2451100"/>
            <a:ext cx="581222" cy="374401"/>
            <a:chOff x="3114479" y="2451100"/>
            <a:chExt cx="581222" cy="374401"/>
          </a:xfrm>
        </p:grpSpPr>
        <p:sp>
          <p:nvSpPr>
            <p:cNvPr id="629" name="SMARTInkShape-4845">
              <a:extLst>
                <a:ext uri="{FF2B5EF4-FFF2-40B4-BE49-F238E27FC236}">
                  <a16:creationId xmlns:a16="http://schemas.microsoft.com/office/drawing/2014/main" xmlns="" id="{AFDF2C02-50C6-4276-BB59-5BDE0AF2BED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277023" y="2626236"/>
              <a:ext cx="107528" cy="113333"/>
            </a:xfrm>
            <a:custGeom>
              <a:avLst/>
              <a:gdLst/>
              <a:ahLst/>
              <a:cxnLst/>
              <a:rect l="0" t="0" r="0" b="0"/>
              <a:pathLst>
                <a:path w="107528" h="113333">
                  <a:moveTo>
                    <a:pt x="12277" y="53464"/>
                  </a:moveTo>
                  <a:lnTo>
                    <a:pt x="12277" y="53464"/>
                  </a:lnTo>
                  <a:lnTo>
                    <a:pt x="12277" y="56835"/>
                  </a:lnTo>
                  <a:lnTo>
                    <a:pt x="13688" y="57828"/>
                  </a:lnTo>
                  <a:lnTo>
                    <a:pt x="19019" y="58931"/>
                  </a:lnTo>
                  <a:lnTo>
                    <a:pt x="33325" y="56181"/>
                  </a:lnTo>
                  <a:lnTo>
                    <a:pt x="50969" y="44156"/>
                  </a:lnTo>
                  <a:lnTo>
                    <a:pt x="62860" y="27188"/>
                  </a:lnTo>
                  <a:lnTo>
                    <a:pt x="67481" y="8754"/>
                  </a:lnTo>
                  <a:lnTo>
                    <a:pt x="63896" y="4607"/>
                  </a:lnTo>
                  <a:lnTo>
                    <a:pt x="48624" y="0"/>
                  </a:lnTo>
                  <a:lnTo>
                    <a:pt x="31489" y="3597"/>
                  </a:lnTo>
                  <a:lnTo>
                    <a:pt x="22968" y="7519"/>
                  </a:lnTo>
                  <a:lnTo>
                    <a:pt x="9738" y="21285"/>
                  </a:lnTo>
                  <a:lnTo>
                    <a:pt x="4234" y="29894"/>
                  </a:lnTo>
                  <a:lnTo>
                    <a:pt x="0" y="48868"/>
                  </a:lnTo>
                  <a:lnTo>
                    <a:pt x="1176" y="68355"/>
                  </a:lnTo>
                  <a:lnTo>
                    <a:pt x="6402" y="86423"/>
                  </a:lnTo>
                  <a:lnTo>
                    <a:pt x="17192" y="100097"/>
                  </a:lnTo>
                  <a:lnTo>
                    <a:pt x="24020" y="105720"/>
                  </a:lnTo>
                  <a:lnTo>
                    <a:pt x="42896" y="111966"/>
                  </a:lnTo>
                  <a:lnTo>
                    <a:pt x="64691" y="113332"/>
                  </a:lnTo>
                  <a:lnTo>
                    <a:pt x="107527" y="10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846">
              <a:extLst>
                <a:ext uri="{FF2B5EF4-FFF2-40B4-BE49-F238E27FC236}">
                  <a16:creationId xmlns:a16="http://schemas.microsoft.com/office/drawing/2014/main" xmlns="" id="{6D51F187-55E2-4CCF-9C82-42A8EF029A26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114479" y="2635250"/>
              <a:ext cx="155772" cy="38101"/>
            </a:xfrm>
            <a:custGeom>
              <a:avLst/>
              <a:gdLst/>
              <a:ahLst/>
              <a:cxnLst/>
              <a:rect l="0" t="0" r="0" b="0"/>
              <a:pathLst>
                <a:path w="1557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10571" y="32325"/>
                  </a:lnTo>
                  <a:lnTo>
                    <a:pt x="56142" y="18327"/>
                  </a:lnTo>
                  <a:lnTo>
                    <a:pt x="88913" y="10968"/>
                  </a:lnTo>
                  <a:lnTo>
                    <a:pt x="133453" y="3563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847">
              <a:extLst>
                <a:ext uri="{FF2B5EF4-FFF2-40B4-BE49-F238E27FC236}">
                  <a16:creationId xmlns:a16="http://schemas.microsoft.com/office/drawing/2014/main" xmlns="" id="{2D9ACCF2-4EA5-44DF-84A0-B673A79FBAD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146794" y="2463800"/>
              <a:ext cx="110757" cy="361701"/>
            </a:xfrm>
            <a:custGeom>
              <a:avLst/>
              <a:gdLst/>
              <a:ahLst/>
              <a:cxnLst/>
              <a:rect l="0" t="0" r="0" b="0"/>
              <a:pathLst>
                <a:path w="110757" h="361701">
                  <a:moveTo>
                    <a:pt x="72656" y="0"/>
                  </a:moveTo>
                  <a:lnTo>
                    <a:pt x="72656" y="0"/>
                  </a:lnTo>
                  <a:lnTo>
                    <a:pt x="57461" y="39679"/>
                  </a:lnTo>
                  <a:lnTo>
                    <a:pt x="49888" y="77765"/>
                  </a:lnTo>
                  <a:lnTo>
                    <a:pt x="45368" y="108411"/>
                  </a:lnTo>
                  <a:lnTo>
                    <a:pt x="41008" y="144608"/>
                  </a:lnTo>
                  <a:lnTo>
                    <a:pt x="35307" y="184920"/>
                  </a:lnTo>
                  <a:lnTo>
                    <a:pt x="25717" y="228707"/>
                  </a:lnTo>
                  <a:lnTo>
                    <a:pt x="14400" y="270276"/>
                  </a:lnTo>
                  <a:lnTo>
                    <a:pt x="4431" y="307094"/>
                  </a:lnTo>
                  <a:lnTo>
                    <a:pt x="0" y="335218"/>
                  </a:lnTo>
                  <a:lnTo>
                    <a:pt x="936" y="344834"/>
                  </a:lnTo>
                  <a:lnTo>
                    <a:pt x="3676" y="351950"/>
                  </a:lnTo>
                  <a:lnTo>
                    <a:pt x="7619" y="357400"/>
                  </a:lnTo>
                  <a:lnTo>
                    <a:pt x="13070" y="360328"/>
                  </a:lnTo>
                  <a:lnTo>
                    <a:pt x="26653" y="361700"/>
                  </a:lnTo>
                  <a:lnTo>
                    <a:pt x="60279" y="345021"/>
                  </a:lnTo>
                  <a:lnTo>
                    <a:pt x="11075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848">
              <a:extLst>
                <a:ext uri="{FF2B5EF4-FFF2-40B4-BE49-F238E27FC236}">
                  <a16:creationId xmlns:a16="http://schemas.microsoft.com/office/drawing/2014/main" xmlns="" id="{8222F22E-1BA4-498F-8F00-E32372004F3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531483" y="2590800"/>
              <a:ext cx="164218" cy="28153"/>
            </a:xfrm>
            <a:custGeom>
              <a:avLst/>
              <a:gdLst/>
              <a:ahLst/>
              <a:cxnLst/>
              <a:rect l="0" t="0" r="0" b="0"/>
              <a:pathLst>
                <a:path w="164218" h="28153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0798" y="28152"/>
                  </a:lnTo>
                  <a:lnTo>
                    <a:pt x="44441" y="24334"/>
                  </a:lnTo>
                  <a:lnTo>
                    <a:pt x="88276" y="16852"/>
                  </a:lnTo>
                  <a:lnTo>
                    <a:pt x="128781" y="7580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849">
              <a:extLst>
                <a:ext uri="{FF2B5EF4-FFF2-40B4-BE49-F238E27FC236}">
                  <a16:creationId xmlns:a16="http://schemas.microsoft.com/office/drawing/2014/main" xmlns="" id="{5ADC701B-0CBF-4DCF-8B90-81BE7968A8E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559694" y="2451100"/>
              <a:ext cx="53457" cy="304153"/>
            </a:xfrm>
            <a:custGeom>
              <a:avLst/>
              <a:gdLst/>
              <a:ahLst/>
              <a:cxnLst/>
              <a:rect l="0" t="0" r="0" b="0"/>
              <a:pathLst>
                <a:path w="53457" h="304153">
                  <a:moveTo>
                    <a:pt x="53456" y="0"/>
                  </a:moveTo>
                  <a:lnTo>
                    <a:pt x="53456" y="0"/>
                  </a:lnTo>
                  <a:lnTo>
                    <a:pt x="50085" y="3371"/>
                  </a:lnTo>
                  <a:lnTo>
                    <a:pt x="33683" y="46139"/>
                  </a:lnTo>
                  <a:lnTo>
                    <a:pt x="25618" y="76951"/>
                  </a:lnTo>
                  <a:lnTo>
                    <a:pt x="17330" y="114163"/>
                  </a:lnTo>
                  <a:lnTo>
                    <a:pt x="12705" y="152339"/>
                  </a:lnTo>
                  <a:lnTo>
                    <a:pt x="9945" y="189767"/>
                  </a:lnTo>
                  <a:lnTo>
                    <a:pt x="6365" y="225217"/>
                  </a:lnTo>
                  <a:lnTo>
                    <a:pt x="2423" y="257906"/>
                  </a:lnTo>
                  <a:lnTo>
                    <a:pt x="0" y="292787"/>
                  </a:lnTo>
                  <a:lnTo>
                    <a:pt x="885" y="298908"/>
                  </a:lnTo>
                  <a:lnTo>
                    <a:pt x="2886" y="302283"/>
                  </a:lnTo>
                  <a:lnTo>
                    <a:pt x="5632" y="303827"/>
                  </a:lnTo>
                  <a:lnTo>
                    <a:pt x="8873" y="304152"/>
                  </a:lnTo>
                  <a:lnTo>
                    <a:pt x="4075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850">
              <a:extLst>
                <a:ext uri="{FF2B5EF4-FFF2-40B4-BE49-F238E27FC236}">
                  <a16:creationId xmlns:a16="http://schemas.microsoft.com/office/drawing/2014/main" xmlns="" id="{12807B4C-3260-4D57-88AD-B23647D007F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416300" y="2612829"/>
              <a:ext cx="47704" cy="155924"/>
            </a:xfrm>
            <a:custGeom>
              <a:avLst/>
              <a:gdLst/>
              <a:ahLst/>
              <a:cxnLst/>
              <a:rect l="0" t="0" r="0" b="0"/>
              <a:pathLst>
                <a:path w="47704" h="155924">
                  <a:moveTo>
                    <a:pt x="44450" y="3371"/>
                  </a:moveTo>
                  <a:lnTo>
                    <a:pt x="44450" y="3371"/>
                  </a:lnTo>
                  <a:lnTo>
                    <a:pt x="34337" y="0"/>
                  </a:lnTo>
                  <a:lnTo>
                    <a:pt x="23728" y="227"/>
                  </a:lnTo>
                  <a:lnTo>
                    <a:pt x="17935" y="1275"/>
                  </a:lnTo>
                  <a:lnTo>
                    <a:pt x="9618" y="6202"/>
                  </a:lnTo>
                  <a:lnTo>
                    <a:pt x="6412" y="9492"/>
                  </a:lnTo>
                  <a:lnTo>
                    <a:pt x="4980" y="13802"/>
                  </a:lnTo>
                  <a:lnTo>
                    <a:pt x="5271" y="24235"/>
                  </a:lnTo>
                  <a:lnTo>
                    <a:pt x="11515" y="35927"/>
                  </a:lnTo>
                  <a:lnTo>
                    <a:pt x="37996" y="82081"/>
                  </a:lnTo>
                  <a:lnTo>
                    <a:pt x="47006" y="110183"/>
                  </a:lnTo>
                  <a:lnTo>
                    <a:pt x="47703" y="127043"/>
                  </a:lnTo>
                  <a:lnTo>
                    <a:pt x="43309" y="141592"/>
                  </a:lnTo>
                  <a:lnTo>
                    <a:pt x="38750" y="147024"/>
                  </a:lnTo>
                  <a:lnTo>
                    <a:pt x="26159" y="154941"/>
                  </a:lnTo>
                  <a:lnTo>
                    <a:pt x="20262" y="155923"/>
                  </a:lnTo>
                  <a:lnTo>
                    <a:pt x="14919" y="155167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895">
            <a:extLst>
              <a:ext uri="{FF2B5EF4-FFF2-40B4-BE49-F238E27FC236}">
                <a16:creationId xmlns:a16="http://schemas.microsoft.com/office/drawing/2014/main" xmlns="" id="{23357868-1706-429C-9996-1DFE300B8BE8}"/>
              </a:ext>
            </a:extLst>
          </p:cNvPr>
          <p:cNvGrpSpPr/>
          <p:nvPr/>
        </p:nvGrpSpPr>
        <p:grpSpPr>
          <a:xfrm>
            <a:off x="4135144" y="2391281"/>
            <a:ext cx="1159949" cy="495690"/>
            <a:chOff x="4135144" y="2391281"/>
            <a:chExt cx="1159949" cy="495690"/>
          </a:xfrm>
        </p:grpSpPr>
        <p:sp>
          <p:nvSpPr>
            <p:cNvPr id="636" name="SMARTInkShape-4851">
              <a:extLst>
                <a:ext uri="{FF2B5EF4-FFF2-40B4-BE49-F238E27FC236}">
                  <a16:creationId xmlns:a16="http://schemas.microsoft.com/office/drawing/2014/main" xmlns="" id="{26443BAB-C89A-4147-B4D1-D0713237E4C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135144" y="2567626"/>
              <a:ext cx="85785" cy="319345"/>
            </a:xfrm>
            <a:custGeom>
              <a:avLst/>
              <a:gdLst/>
              <a:ahLst/>
              <a:cxnLst/>
              <a:rect l="0" t="0" r="0" b="0"/>
              <a:pathLst>
                <a:path w="85785" h="319345">
                  <a:moveTo>
                    <a:pt x="11406" y="105724"/>
                  </a:moveTo>
                  <a:lnTo>
                    <a:pt x="11406" y="105724"/>
                  </a:lnTo>
                  <a:lnTo>
                    <a:pt x="8035" y="105724"/>
                  </a:lnTo>
                  <a:lnTo>
                    <a:pt x="7042" y="107841"/>
                  </a:lnTo>
                  <a:lnTo>
                    <a:pt x="5317" y="145723"/>
                  </a:lnTo>
                  <a:lnTo>
                    <a:pt x="5134" y="189229"/>
                  </a:lnTo>
                  <a:lnTo>
                    <a:pt x="5079" y="234497"/>
                  </a:lnTo>
                  <a:lnTo>
                    <a:pt x="5063" y="279189"/>
                  </a:lnTo>
                  <a:lnTo>
                    <a:pt x="5057" y="319344"/>
                  </a:lnTo>
                  <a:lnTo>
                    <a:pt x="30" y="279261"/>
                  </a:lnTo>
                  <a:lnTo>
                    <a:pt x="0" y="244235"/>
                  </a:lnTo>
                  <a:lnTo>
                    <a:pt x="2338" y="198094"/>
                  </a:lnTo>
                  <a:lnTo>
                    <a:pt x="5361" y="170831"/>
                  </a:lnTo>
                  <a:lnTo>
                    <a:pt x="9493" y="141368"/>
                  </a:lnTo>
                  <a:lnTo>
                    <a:pt x="14364" y="110437"/>
                  </a:lnTo>
                  <a:lnTo>
                    <a:pt x="25421" y="62898"/>
                  </a:lnTo>
                  <a:lnTo>
                    <a:pt x="39783" y="17776"/>
                  </a:lnTo>
                  <a:lnTo>
                    <a:pt x="45890" y="3841"/>
                  </a:lnTo>
                  <a:lnTo>
                    <a:pt x="48506" y="1113"/>
                  </a:lnTo>
                  <a:lnTo>
                    <a:pt x="50956" y="0"/>
                  </a:lnTo>
                  <a:lnTo>
                    <a:pt x="61204" y="4408"/>
                  </a:lnTo>
                  <a:lnTo>
                    <a:pt x="67888" y="8547"/>
                  </a:lnTo>
                  <a:lnTo>
                    <a:pt x="79078" y="24434"/>
                  </a:lnTo>
                  <a:lnTo>
                    <a:pt x="84037" y="34597"/>
                  </a:lnTo>
                  <a:lnTo>
                    <a:pt x="85784" y="57179"/>
                  </a:lnTo>
                  <a:lnTo>
                    <a:pt x="80446" y="80621"/>
                  </a:lnTo>
                  <a:lnTo>
                    <a:pt x="68666" y="102798"/>
                  </a:lnTo>
                  <a:lnTo>
                    <a:pt x="50260" y="118770"/>
                  </a:lnTo>
                  <a:lnTo>
                    <a:pt x="21743" y="131932"/>
                  </a:lnTo>
                  <a:lnTo>
                    <a:pt x="14063" y="133779"/>
                  </a:lnTo>
                  <a:lnTo>
                    <a:pt x="9650" y="133600"/>
                  </a:lnTo>
                  <a:lnTo>
                    <a:pt x="7413" y="132069"/>
                  </a:lnTo>
                  <a:lnTo>
                    <a:pt x="5056" y="12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852">
              <a:extLst>
                <a:ext uri="{FF2B5EF4-FFF2-40B4-BE49-F238E27FC236}">
                  <a16:creationId xmlns:a16="http://schemas.microsoft.com/office/drawing/2014/main" xmlns="" id="{52F3F2F7-7454-4CFF-B5D7-CAB88C687492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238878" y="2590800"/>
              <a:ext cx="79123" cy="89855"/>
            </a:xfrm>
            <a:custGeom>
              <a:avLst/>
              <a:gdLst/>
              <a:ahLst/>
              <a:cxnLst/>
              <a:rect l="0" t="0" r="0" b="0"/>
              <a:pathLst>
                <a:path w="79123" h="89855">
                  <a:moveTo>
                    <a:pt x="79122" y="0"/>
                  </a:moveTo>
                  <a:lnTo>
                    <a:pt x="79122" y="0"/>
                  </a:lnTo>
                  <a:lnTo>
                    <a:pt x="54703" y="3371"/>
                  </a:lnTo>
                  <a:lnTo>
                    <a:pt x="28221" y="12209"/>
                  </a:lnTo>
                  <a:lnTo>
                    <a:pt x="13931" y="23536"/>
                  </a:lnTo>
                  <a:lnTo>
                    <a:pt x="4287" y="37977"/>
                  </a:lnTo>
                  <a:lnTo>
                    <a:pt x="0" y="53803"/>
                  </a:lnTo>
                  <a:lnTo>
                    <a:pt x="974" y="61268"/>
                  </a:lnTo>
                  <a:lnTo>
                    <a:pt x="7701" y="75208"/>
                  </a:lnTo>
                  <a:lnTo>
                    <a:pt x="19627" y="84696"/>
                  </a:lnTo>
                  <a:lnTo>
                    <a:pt x="32924" y="89854"/>
                  </a:lnTo>
                  <a:lnTo>
                    <a:pt x="43538" y="89794"/>
                  </a:lnTo>
                  <a:lnTo>
                    <a:pt x="52958" y="85535"/>
                  </a:lnTo>
                  <a:lnTo>
                    <a:pt x="57447" y="82423"/>
                  </a:lnTo>
                  <a:lnTo>
                    <a:pt x="64314" y="73321"/>
                  </a:lnTo>
                  <a:lnTo>
                    <a:pt x="67134" y="67931"/>
                  </a:lnTo>
                  <a:lnTo>
                    <a:pt x="68385" y="58179"/>
                  </a:lnTo>
                  <a:lnTo>
                    <a:pt x="66810" y="47162"/>
                  </a:lnTo>
                  <a:lnTo>
                    <a:pt x="67386" y="46258"/>
                  </a:lnTo>
                  <a:lnTo>
                    <a:pt x="68476" y="45655"/>
                  </a:lnTo>
                  <a:lnTo>
                    <a:pt x="72772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853">
              <a:extLst>
                <a:ext uri="{FF2B5EF4-FFF2-40B4-BE49-F238E27FC236}">
                  <a16:creationId xmlns:a16="http://schemas.microsoft.com/office/drawing/2014/main" xmlns="" id="{50EB8D8F-16B3-4FE3-9425-DA4169FD403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375384" y="2549071"/>
              <a:ext cx="111106" cy="325786"/>
            </a:xfrm>
            <a:custGeom>
              <a:avLst/>
              <a:gdLst/>
              <a:ahLst/>
              <a:cxnLst/>
              <a:rect l="0" t="0" r="0" b="0"/>
              <a:pathLst>
                <a:path w="111106" h="325786">
                  <a:moveTo>
                    <a:pt x="6116" y="60779"/>
                  </a:moveTo>
                  <a:lnTo>
                    <a:pt x="6116" y="60779"/>
                  </a:lnTo>
                  <a:lnTo>
                    <a:pt x="14954" y="104970"/>
                  </a:lnTo>
                  <a:lnTo>
                    <a:pt x="14301" y="142155"/>
                  </a:lnTo>
                  <a:lnTo>
                    <a:pt x="11401" y="175733"/>
                  </a:lnTo>
                  <a:lnTo>
                    <a:pt x="7759" y="214175"/>
                  </a:lnTo>
                  <a:lnTo>
                    <a:pt x="3788" y="254779"/>
                  </a:lnTo>
                  <a:lnTo>
                    <a:pt x="1554" y="288818"/>
                  </a:lnTo>
                  <a:lnTo>
                    <a:pt x="0" y="325785"/>
                  </a:lnTo>
                  <a:lnTo>
                    <a:pt x="3169" y="293049"/>
                  </a:lnTo>
                  <a:lnTo>
                    <a:pt x="10451" y="257849"/>
                  </a:lnTo>
                  <a:lnTo>
                    <a:pt x="20036" y="212571"/>
                  </a:lnTo>
                  <a:lnTo>
                    <a:pt x="24568" y="186668"/>
                  </a:lnTo>
                  <a:lnTo>
                    <a:pt x="29001" y="159522"/>
                  </a:lnTo>
                  <a:lnTo>
                    <a:pt x="34072" y="132957"/>
                  </a:lnTo>
                  <a:lnTo>
                    <a:pt x="39570" y="106781"/>
                  </a:lnTo>
                  <a:lnTo>
                    <a:pt x="50618" y="60058"/>
                  </a:lnTo>
                  <a:lnTo>
                    <a:pt x="64065" y="16742"/>
                  </a:lnTo>
                  <a:lnTo>
                    <a:pt x="70206" y="2872"/>
                  </a:lnTo>
                  <a:lnTo>
                    <a:pt x="74948" y="302"/>
                  </a:lnTo>
                  <a:lnTo>
                    <a:pt x="80932" y="0"/>
                  </a:lnTo>
                  <a:lnTo>
                    <a:pt x="87743" y="1209"/>
                  </a:lnTo>
                  <a:lnTo>
                    <a:pt x="93695" y="6249"/>
                  </a:lnTo>
                  <a:lnTo>
                    <a:pt x="104072" y="23138"/>
                  </a:lnTo>
                  <a:lnTo>
                    <a:pt x="111105" y="59817"/>
                  </a:lnTo>
                  <a:lnTo>
                    <a:pt x="103343" y="87633"/>
                  </a:lnTo>
                  <a:lnTo>
                    <a:pt x="88133" y="113636"/>
                  </a:lnTo>
                  <a:lnTo>
                    <a:pt x="59737" y="139470"/>
                  </a:lnTo>
                  <a:lnTo>
                    <a:pt x="18816" y="162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854">
              <a:extLst>
                <a:ext uri="{FF2B5EF4-FFF2-40B4-BE49-F238E27FC236}">
                  <a16:creationId xmlns:a16="http://schemas.microsoft.com/office/drawing/2014/main" xmlns="" id="{DE0F6B70-982F-435F-A7E9-68AC64E9D53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565650" y="2391281"/>
              <a:ext cx="434681" cy="266050"/>
            </a:xfrm>
            <a:custGeom>
              <a:avLst/>
              <a:gdLst/>
              <a:ahLst/>
              <a:cxnLst/>
              <a:rect l="0" t="0" r="0" b="0"/>
              <a:pathLst>
                <a:path w="434681" h="266050">
                  <a:moveTo>
                    <a:pt x="0" y="174119"/>
                  </a:moveTo>
                  <a:lnTo>
                    <a:pt x="0" y="174119"/>
                  </a:lnTo>
                  <a:lnTo>
                    <a:pt x="0" y="163184"/>
                  </a:lnTo>
                  <a:lnTo>
                    <a:pt x="0" y="201983"/>
                  </a:lnTo>
                  <a:lnTo>
                    <a:pt x="3371" y="238968"/>
                  </a:lnTo>
                  <a:lnTo>
                    <a:pt x="8788" y="252565"/>
                  </a:lnTo>
                  <a:lnTo>
                    <a:pt x="12209" y="258166"/>
                  </a:lnTo>
                  <a:lnTo>
                    <a:pt x="16606" y="261900"/>
                  </a:lnTo>
                  <a:lnTo>
                    <a:pt x="27136" y="266049"/>
                  </a:lnTo>
                  <a:lnTo>
                    <a:pt x="32202" y="265039"/>
                  </a:lnTo>
                  <a:lnTo>
                    <a:pt x="41593" y="258272"/>
                  </a:lnTo>
                  <a:lnTo>
                    <a:pt x="62779" y="227248"/>
                  </a:lnTo>
                  <a:lnTo>
                    <a:pt x="75221" y="200737"/>
                  </a:lnTo>
                  <a:lnTo>
                    <a:pt x="77664" y="198214"/>
                  </a:lnTo>
                  <a:lnTo>
                    <a:pt x="79292" y="197238"/>
                  </a:lnTo>
                  <a:lnTo>
                    <a:pt x="80378" y="197293"/>
                  </a:lnTo>
                  <a:lnTo>
                    <a:pt x="81102" y="198035"/>
                  </a:lnTo>
                  <a:lnTo>
                    <a:pt x="94002" y="241346"/>
                  </a:lnTo>
                  <a:lnTo>
                    <a:pt x="100811" y="252445"/>
                  </a:lnTo>
                  <a:lnTo>
                    <a:pt x="108539" y="258319"/>
                  </a:lnTo>
                  <a:lnTo>
                    <a:pt x="112576" y="259886"/>
                  </a:lnTo>
                  <a:lnTo>
                    <a:pt x="124589" y="255982"/>
                  </a:lnTo>
                  <a:lnTo>
                    <a:pt x="131742" y="251978"/>
                  </a:lnTo>
                  <a:lnTo>
                    <a:pt x="143454" y="236240"/>
                  </a:lnTo>
                  <a:lnTo>
                    <a:pt x="161744" y="201697"/>
                  </a:lnTo>
                  <a:lnTo>
                    <a:pt x="181273" y="154539"/>
                  </a:lnTo>
                  <a:lnTo>
                    <a:pt x="191338" y="116028"/>
                  </a:lnTo>
                  <a:lnTo>
                    <a:pt x="200515" y="75393"/>
                  </a:lnTo>
                  <a:lnTo>
                    <a:pt x="205534" y="41341"/>
                  </a:lnTo>
                  <a:lnTo>
                    <a:pt x="206478" y="7777"/>
                  </a:lnTo>
                  <a:lnTo>
                    <a:pt x="205386" y="1841"/>
                  </a:lnTo>
                  <a:lnTo>
                    <a:pt x="203952" y="0"/>
                  </a:lnTo>
                  <a:lnTo>
                    <a:pt x="202290" y="890"/>
                  </a:lnTo>
                  <a:lnTo>
                    <a:pt x="197857" y="10345"/>
                  </a:lnTo>
                  <a:lnTo>
                    <a:pt x="188133" y="45552"/>
                  </a:lnTo>
                  <a:lnTo>
                    <a:pt x="182862" y="80525"/>
                  </a:lnTo>
                  <a:lnTo>
                    <a:pt x="181931" y="119586"/>
                  </a:lnTo>
                  <a:lnTo>
                    <a:pt x="184575" y="157643"/>
                  </a:lnTo>
                  <a:lnTo>
                    <a:pt x="194702" y="202163"/>
                  </a:lnTo>
                  <a:lnTo>
                    <a:pt x="205068" y="226564"/>
                  </a:lnTo>
                  <a:lnTo>
                    <a:pt x="218611" y="241643"/>
                  </a:lnTo>
                  <a:lnTo>
                    <a:pt x="226174" y="246652"/>
                  </a:lnTo>
                  <a:lnTo>
                    <a:pt x="233333" y="248579"/>
                  </a:lnTo>
                  <a:lnTo>
                    <a:pt x="246931" y="246959"/>
                  </a:lnTo>
                  <a:lnTo>
                    <a:pt x="266487" y="234742"/>
                  </a:lnTo>
                  <a:lnTo>
                    <a:pt x="275542" y="219877"/>
                  </a:lnTo>
                  <a:lnTo>
                    <a:pt x="282726" y="195438"/>
                  </a:lnTo>
                  <a:lnTo>
                    <a:pt x="283733" y="188332"/>
                  </a:lnTo>
                  <a:lnTo>
                    <a:pt x="281091" y="176673"/>
                  </a:lnTo>
                  <a:lnTo>
                    <a:pt x="278410" y="171588"/>
                  </a:lnTo>
                  <a:lnTo>
                    <a:pt x="274507" y="168904"/>
                  </a:lnTo>
                  <a:lnTo>
                    <a:pt x="264525" y="167803"/>
                  </a:lnTo>
                  <a:lnTo>
                    <a:pt x="259605" y="169908"/>
                  </a:lnTo>
                  <a:lnTo>
                    <a:pt x="250377" y="177892"/>
                  </a:lnTo>
                  <a:lnTo>
                    <a:pt x="245334" y="190377"/>
                  </a:lnTo>
                  <a:lnTo>
                    <a:pt x="242097" y="218017"/>
                  </a:lnTo>
                  <a:lnTo>
                    <a:pt x="245417" y="229142"/>
                  </a:lnTo>
                  <a:lnTo>
                    <a:pt x="250891" y="237379"/>
                  </a:lnTo>
                  <a:lnTo>
                    <a:pt x="255675" y="241040"/>
                  </a:lnTo>
                  <a:lnTo>
                    <a:pt x="257939" y="241311"/>
                  </a:lnTo>
                  <a:lnTo>
                    <a:pt x="266317" y="237804"/>
                  </a:lnTo>
                  <a:lnTo>
                    <a:pt x="276058" y="242725"/>
                  </a:lnTo>
                  <a:lnTo>
                    <a:pt x="280972" y="246474"/>
                  </a:lnTo>
                  <a:lnTo>
                    <a:pt x="283976" y="247050"/>
                  </a:lnTo>
                  <a:lnTo>
                    <a:pt x="291076" y="245809"/>
                  </a:lnTo>
                  <a:lnTo>
                    <a:pt x="306378" y="234401"/>
                  </a:lnTo>
                  <a:lnTo>
                    <a:pt x="340521" y="192893"/>
                  </a:lnTo>
                  <a:lnTo>
                    <a:pt x="367595" y="151224"/>
                  </a:lnTo>
                  <a:lnTo>
                    <a:pt x="384920" y="118788"/>
                  </a:lnTo>
                  <a:lnTo>
                    <a:pt x="402027" y="83205"/>
                  </a:lnTo>
                  <a:lnTo>
                    <a:pt x="424154" y="37585"/>
                  </a:lnTo>
                  <a:lnTo>
                    <a:pt x="434680" y="11003"/>
                  </a:lnTo>
                  <a:lnTo>
                    <a:pt x="434425" y="9636"/>
                  </a:lnTo>
                  <a:lnTo>
                    <a:pt x="433551" y="9430"/>
                  </a:lnTo>
                  <a:lnTo>
                    <a:pt x="416334" y="47374"/>
                  </a:lnTo>
                  <a:lnTo>
                    <a:pt x="399231" y="90939"/>
                  </a:lnTo>
                  <a:lnTo>
                    <a:pt x="386985" y="125861"/>
                  </a:lnTo>
                  <a:lnTo>
                    <a:pt x="374488" y="162549"/>
                  </a:lnTo>
                  <a:lnTo>
                    <a:pt x="362294" y="205420"/>
                  </a:lnTo>
                  <a:lnTo>
                    <a:pt x="360954" y="233723"/>
                  </a:lnTo>
                  <a:lnTo>
                    <a:pt x="364109" y="239255"/>
                  </a:lnTo>
                  <a:lnTo>
                    <a:pt x="369034" y="242943"/>
                  </a:lnTo>
                  <a:lnTo>
                    <a:pt x="375139" y="245402"/>
                  </a:lnTo>
                  <a:lnTo>
                    <a:pt x="395093" y="242489"/>
                  </a:lnTo>
                  <a:lnTo>
                    <a:pt x="431800" y="23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855">
              <a:extLst>
                <a:ext uri="{FF2B5EF4-FFF2-40B4-BE49-F238E27FC236}">
                  <a16:creationId xmlns:a16="http://schemas.microsoft.com/office/drawing/2014/main" xmlns="" id="{89026BDB-4526-4FEF-9CE1-50C978F16A5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921250" y="25019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7186" y="13288"/>
                  </a:lnTo>
                  <a:lnTo>
                    <a:pt x="48183" y="940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4856">
              <a:extLst>
                <a:ext uri="{FF2B5EF4-FFF2-40B4-BE49-F238E27FC236}">
                  <a16:creationId xmlns:a16="http://schemas.microsoft.com/office/drawing/2014/main" xmlns="" id="{E7E95254-9203-49E3-A75F-A059DA5057DF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041900" y="2514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1440" y="682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857">
              <a:extLst>
                <a:ext uri="{FF2B5EF4-FFF2-40B4-BE49-F238E27FC236}">
                  <a16:creationId xmlns:a16="http://schemas.microsoft.com/office/drawing/2014/main" xmlns="" id="{598B1F4B-85A3-4580-83F0-6FCA7C92D8D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092700" y="243474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858">
              <a:extLst>
                <a:ext uri="{FF2B5EF4-FFF2-40B4-BE49-F238E27FC236}">
                  <a16:creationId xmlns:a16="http://schemas.microsoft.com/office/drawing/2014/main" xmlns="" id="{7C559169-5A4B-49AA-9D75-437540CCEFB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201248" y="2508548"/>
              <a:ext cx="93845" cy="126703"/>
            </a:xfrm>
            <a:custGeom>
              <a:avLst/>
              <a:gdLst/>
              <a:ahLst/>
              <a:cxnLst/>
              <a:rect l="0" t="0" r="0" b="0"/>
              <a:pathLst>
                <a:path w="93845" h="126703">
                  <a:moveTo>
                    <a:pt x="12102" y="18752"/>
                  </a:moveTo>
                  <a:lnTo>
                    <a:pt x="12102" y="18752"/>
                  </a:lnTo>
                  <a:lnTo>
                    <a:pt x="12102" y="15381"/>
                  </a:lnTo>
                  <a:lnTo>
                    <a:pt x="12807" y="15094"/>
                  </a:lnTo>
                  <a:lnTo>
                    <a:pt x="15473" y="16656"/>
                  </a:lnTo>
                  <a:lnTo>
                    <a:pt x="16466" y="18060"/>
                  </a:lnTo>
                  <a:lnTo>
                    <a:pt x="17569" y="21502"/>
                  </a:lnTo>
                  <a:lnTo>
                    <a:pt x="16454" y="52258"/>
                  </a:lnTo>
                  <a:lnTo>
                    <a:pt x="12625" y="66805"/>
                  </a:lnTo>
                  <a:lnTo>
                    <a:pt x="1422" y="88824"/>
                  </a:lnTo>
                  <a:lnTo>
                    <a:pt x="749" y="89455"/>
                  </a:lnTo>
                  <a:lnTo>
                    <a:pt x="300" y="88465"/>
                  </a:lnTo>
                  <a:lnTo>
                    <a:pt x="0" y="86394"/>
                  </a:lnTo>
                  <a:lnTo>
                    <a:pt x="6321" y="73366"/>
                  </a:lnTo>
                  <a:lnTo>
                    <a:pt x="37088" y="31885"/>
                  </a:lnTo>
                  <a:lnTo>
                    <a:pt x="56078" y="4413"/>
                  </a:lnTo>
                  <a:lnTo>
                    <a:pt x="60469" y="1431"/>
                  </a:lnTo>
                  <a:lnTo>
                    <a:pt x="70993" y="0"/>
                  </a:lnTo>
                  <a:lnTo>
                    <a:pt x="76057" y="2018"/>
                  </a:lnTo>
                  <a:lnTo>
                    <a:pt x="85448" y="9904"/>
                  </a:lnTo>
                  <a:lnTo>
                    <a:pt x="90561" y="24227"/>
                  </a:lnTo>
                  <a:lnTo>
                    <a:pt x="93844" y="62167"/>
                  </a:lnTo>
                  <a:lnTo>
                    <a:pt x="89520" y="108500"/>
                  </a:lnTo>
                  <a:lnTo>
                    <a:pt x="88302" y="12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859">
              <a:extLst>
                <a:ext uri="{FF2B5EF4-FFF2-40B4-BE49-F238E27FC236}">
                  <a16:creationId xmlns:a16="http://schemas.microsoft.com/office/drawing/2014/main" xmlns="" id="{C90CF09F-9F97-4DAF-9828-DA879606C18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119784" y="2520950"/>
              <a:ext cx="49117" cy="85532"/>
            </a:xfrm>
            <a:custGeom>
              <a:avLst/>
              <a:gdLst/>
              <a:ahLst/>
              <a:cxnLst/>
              <a:rect l="0" t="0" r="0" b="0"/>
              <a:pathLst>
                <a:path w="49117" h="85532">
                  <a:moveTo>
                    <a:pt x="49116" y="6350"/>
                  </a:moveTo>
                  <a:lnTo>
                    <a:pt x="49116" y="6350"/>
                  </a:lnTo>
                  <a:lnTo>
                    <a:pt x="28068" y="6350"/>
                  </a:lnTo>
                  <a:lnTo>
                    <a:pt x="23090" y="8467"/>
                  </a:lnTo>
                  <a:lnTo>
                    <a:pt x="13795" y="16463"/>
                  </a:lnTo>
                  <a:lnTo>
                    <a:pt x="4001" y="32865"/>
                  </a:lnTo>
                  <a:lnTo>
                    <a:pt x="0" y="54501"/>
                  </a:lnTo>
                  <a:lnTo>
                    <a:pt x="2827" y="68673"/>
                  </a:lnTo>
                  <a:lnTo>
                    <a:pt x="5557" y="75415"/>
                  </a:lnTo>
                  <a:lnTo>
                    <a:pt x="8788" y="79910"/>
                  </a:lnTo>
                  <a:lnTo>
                    <a:pt x="16140" y="84905"/>
                  </a:lnTo>
                  <a:lnTo>
                    <a:pt x="19371" y="85531"/>
                  </a:lnTo>
                  <a:lnTo>
                    <a:pt x="22230" y="85243"/>
                  </a:lnTo>
                  <a:lnTo>
                    <a:pt x="24843" y="84345"/>
                  </a:lnTo>
                  <a:lnTo>
                    <a:pt x="29626" y="77703"/>
                  </a:lnTo>
                  <a:lnTo>
                    <a:pt x="31889" y="72969"/>
                  </a:lnTo>
                  <a:lnTo>
                    <a:pt x="32522" y="60182"/>
                  </a:lnTo>
                  <a:lnTo>
                    <a:pt x="31095" y="22141"/>
                  </a:lnTo>
                  <a:lnTo>
                    <a:pt x="33581" y="10781"/>
                  </a:lnTo>
                  <a:lnTo>
                    <a:pt x="37037" y="4792"/>
                  </a:lnTo>
                  <a:lnTo>
                    <a:pt x="42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896">
            <a:extLst>
              <a:ext uri="{FF2B5EF4-FFF2-40B4-BE49-F238E27FC236}">
                <a16:creationId xmlns:a16="http://schemas.microsoft.com/office/drawing/2014/main" xmlns="" id="{E15E8B88-8E9F-4C9E-8951-3C1BF2349959}"/>
              </a:ext>
            </a:extLst>
          </p:cNvPr>
          <p:cNvGrpSpPr/>
          <p:nvPr/>
        </p:nvGrpSpPr>
        <p:grpSpPr>
          <a:xfrm>
            <a:off x="5671433" y="2491892"/>
            <a:ext cx="551568" cy="124309"/>
            <a:chOff x="5671433" y="2491892"/>
            <a:chExt cx="551568" cy="124309"/>
          </a:xfrm>
        </p:grpSpPr>
        <p:sp>
          <p:nvSpPr>
            <p:cNvPr id="646" name="SMARTInkShape-4860">
              <a:extLst>
                <a:ext uri="{FF2B5EF4-FFF2-40B4-BE49-F238E27FC236}">
                  <a16:creationId xmlns:a16="http://schemas.microsoft.com/office/drawing/2014/main" xmlns="" id="{495060CD-AAFE-4651-ACA9-E89104263DB0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671433" y="2491892"/>
              <a:ext cx="142407" cy="120417"/>
            </a:xfrm>
            <a:custGeom>
              <a:avLst/>
              <a:gdLst/>
              <a:ahLst/>
              <a:cxnLst/>
              <a:rect l="0" t="0" r="0" b="0"/>
              <a:pathLst>
                <a:path w="142407" h="120417">
                  <a:moveTo>
                    <a:pt x="5467" y="3658"/>
                  </a:moveTo>
                  <a:lnTo>
                    <a:pt x="5467" y="3658"/>
                  </a:lnTo>
                  <a:lnTo>
                    <a:pt x="5467" y="0"/>
                  </a:lnTo>
                  <a:lnTo>
                    <a:pt x="5467" y="45569"/>
                  </a:lnTo>
                  <a:lnTo>
                    <a:pt x="4761" y="91194"/>
                  </a:lnTo>
                  <a:lnTo>
                    <a:pt x="0" y="119529"/>
                  </a:lnTo>
                  <a:lnTo>
                    <a:pt x="411" y="120416"/>
                  </a:lnTo>
                  <a:lnTo>
                    <a:pt x="1391" y="120303"/>
                  </a:lnTo>
                  <a:lnTo>
                    <a:pt x="2749" y="119521"/>
                  </a:lnTo>
                  <a:lnTo>
                    <a:pt x="17438" y="79371"/>
                  </a:lnTo>
                  <a:lnTo>
                    <a:pt x="37621" y="37585"/>
                  </a:lnTo>
                  <a:lnTo>
                    <a:pt x="47038" y="26263"/>
                  </a:lnTo>
                  <a:lnTo>
                    <a:pt x="50821" y="24372"/>
                  </a:lnTo>
                  <a:lnTo>
                    <a:pt x="54048" y="24523"/>
                  </a:lnTo>
                  <a:lnTo>
                    <a:pt x="56904" y="26035"/>
                  </a:lnTo>
                  <a:lnTo>
                    <a:pt x="60078" y="37122"/>
                  </a:lnTo>
                  <a:lnTo>
                    <a:pt x="64275" y="82595"/>
                  </a:lnTo>
                  <a:lnTo>
                    <a:pt x="68040" y="95686"/>
                  </a:lnTo>
                  <a:lnTo>
                    <a:pt x="69055" y="95349"/>
                  </a:lnTo>
                  <a:lnTo>
                    <a:pt x="72063" y="91211"/>
                  </a:lnTo>
                  <a:lnTo>
                    <a:pt x="90612" y="47923"/>
                  </a:lnTo>
                  <a:lnTo>
                    <a:pt x="107836" y="21164"/>
                  </a:lnTo>
                  <a:lnTo>
                    <a:pt x="120109" y="11438"/>
                  </a:lnTo>
                  <a:lnTo>
                    <a:pt x="126345" y="8845"/>
                  </a:lnTo>
                  <a:lnTo>
                    <a:pt x="131207" y="8527"/>
                  </a:lnTo>
                  <a:lnTo>
                    <a:pt x="135155" y="9726"/>
                  </a:lnTo>
                  <a:lnTo>
                    <a:pt x="138493" y="11937"/>
                  </a:lnTo>
                  <a:lnTo>
                    <a:pt x="142201" y="23800"/>
                  </a:lnTo>
                  <a:lnTo>
                    <a:pt x="142406" y="50313"/>
                  </a:lnTo>
                  <a:lnTo>
                    <a:pt x="138817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861">
              <a:extLst>
                <a:ext uri="{FF2B5EF4-FFF2-40B4-BE49-F238E27FC236}">
                  <a16:creationId xmlns:a16="http://schemas.microsoft.com/office/drawing/2014/main" xmlns="" id="{921F3993-B98D-474C-9E55-061383E3F6C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867400" y="2499602"/>
              <a:ext cx="355601" cy="116599"/>
            </a:xfrm>
            <a:custGeom>
              <a:avLst/>
              <a:gdLst/>
              <a:ahLst/>
              <a:cxnLst/>
              <a:rect l="0" t="0" r="0" b="0"/>
              <a:pathLst>
                <a:path w="355601" h="116599">
                  <a:moveTo>
                    <a:pt x="0" y="34048"/>
                  </a:moveTo>
                  <a:lnTo>
                    <a:pt x="0" y="34048"/>
                  </a:lnTo>
                  <a:lnTo>
                    <a:pt x="20722" y="32166"/>
                  </a:lnTo>
                  <a:lnTo>
                    <a:pt x="26515" y="30677"/>
                  </a:lnTo>
                  <a:lnTo>
                    <a:pt x="34833" y="25259"/>
                  </a:lnTo>
                  <a:lnTo>
                    <a:pt x="40175" y="18853"/>
                  </a:lnTo>
                  <a:lnTo>
                    <a:pt x="42551" y="13654"/>
                  </a:lnTo>
                  <a:lnTo>
                    <a:pt x="42476" y="11280"/>
                  </a:lnTo>
                  <a:lnTo>
                    <a:pt x="40517" y="6760"/>
                  </a:lnTo>
                  <a:lnTo>
                    <a:pt x="38299" y="5978"/>
                  </a:lnTo>
                  <a:lnTo>
                    <a:pt x="32074" y="6991"/>
                  </a:lnTo>
                  <a:lnTo>
                    <a:pt x="17264" y="21641"/>
                  </a:lnTo>
                  <a:lnTo>
                    <a:pt x="6213" y="43856"/>
                  </a:lnTo>
                  <a:lnTo>
                    <a:pt x="6524" y="60044"/>
                  </a:lnTo>
                  <a:lnTo>
                    <a:pt x="8582" y="68312"/>
                  </a:lnTo>
                  <a:lnTo>
                    <a:pt x="12777" y="74529"/>
                  </a:lnTo>
                  <a:lnTo>
                    <a:pt x="24964" y="83319"/>
                  </a:lnTo>
                  <a:lnTo>
                    <a:pt x="47692" y="88863"/>
                  </a:lnTo>
                  <a:lnTo>
                    <a:pt x="92811" y="89009"/>
                  </a:lnTo>
                  <a:lnTo>
                    <a:pt x="128158" y="80436"/>
                  </a:lnTo>
                  <a:lnTo>
                    <a:pt x="150092" y="70187"/>
                  </a:lnTo>
                  <a:lnTo>
                    <a:pt x="164545" y="58576"/>
                  </a:lnTo>
                  <a:lnTo>
                    <a:pt x="171907" y="44479"/>
                  </a:lnTo>
                  <a:lnTo>
                    <a:pt x="174475" y="28806"/>
                  </a:lnTo>
                  <a:lnTo>
                    <a:pt x="173265" y="12433"/>
                  </a:lnTo>
                  <a:lnTo>
                    <a:pt x="169838" y="6938"/>
                  </a:lnTo>
                  <a:lnTo>
                    <a:pt x="164731" y="3275"/>
                  </a:lnTo>
                  <a:lnTo>
                    <a:pt x="158504" y="833"/>
                  </a:lnTo>
                  <a:lnTo>
                    <a:pt x="144059" y="0"/>
                  </a:lnTo>
                  <a:lnTo>
                    <a:pt x="136256" y="766"/>
                  </a:lnTo>
                  <a:lnTo>
                    <a:pt x="121942" y="11025"/>
                  </a:lnTo>
                  <a:lnTo>
                    <a:pt x="115160" y="18699"/>
                  </a:lnTo>
                  <a:lnTo>
                    <a:pt x="107627" y="36634"/>
                  </a:lnTo>
                  <a:lnTo>
                    <a:pt x="104984" y="54953"/>
                  </a:lnTo>
                  <a:lnTo>
                    <a:pt x="106161" y="70150"/>
                  </a:lnTo>
                  <a:lnTo>
                    <a:pt x="112799" y="82078"/>
                  </a:lnTo>
                  <a:lnTo>
                    <a:pt x="117533" y="87235"/>
                  </a:lnTo>
                  <a:lnTo>
                    <a:pt x="122100" y="89967"/>
                  </a:lnTo>
                  <a:lnTo>
                    <a:pt x="126555" y="91083"/>
                  </a:lnTo>
                  <a:lnTo>
                    <a:pt x="130936" y="91121"/>
                  </a:lnTo>
                  <a:lnTo>
                    <a:pt x="147217" y="84433"/>
                  </a:lnTo>
                  <a:lnTo>
                    <a:pt x="167283" y="66083"/>
                  </a:lnTo>
                  <a:lnTo>
                    <a:pt x="168670" y="65988"/>
                  </a:lnTo>
                  <a:lnTo>
                    <a:pt x="172097" y="67764"/>
                  </a:lnTo>
                  <a:lnTo>
                    <a:pt x="173998" y="69225"/>
                  </a:lnTo>
                  <a:lnTo>
                    <a:pt x="176111" y="74612"/>
                  </a:lnTo>
                  <a:lnTo>
                    <a:pt x="177467" y="86197"/>
                  </a:lnTo>
                  <a:lnTo>
                    <a:pt x="178989" y="87158"/>
                  </a:lnTo>
                  <a:lnTo>
                    <a:pt x="184443" y="86345"/>
                  </a:lnTo>
                  <a:lnTo>
                    <a:pt x="198818" y="81921"/>
                  </a:lnTo>
                  <a:lnTo>
                    <a:pt x="238494" y="52284"/>
                  </a:lnTo>
                  <a:lnTo>
                    <a:pt x="268979" y="20151"/>
                  </a:lnTo>
                  <a:lnTo>
                    <a:pt x="270336" y="19844"/>
                  </a:lnTo>
                  <a:lnTo>
                    <a:pt x="271241" y="20345"/>
                  </a:lnTo>
                  <a:lnTo>
                    <a:pt x="275885" y="31164"/>
                  </a:lnTo>
                  <a:lnTo>
                    <a:pt x="275956" y="41938"/>
                  </a:lnTo>
                  <a:lnTo>
                    <a:pt x="266398" y="76752"/>
                  </a:lnTo>
                  <a:lnTo>
                    <a:pt x="261545" y="91715"/>
                  </a:lnTo>
                  <a:lnTo>
                    <a:pt x="261852" y="92249"/>
                  </a:lnTo>
                  <a:lnTo>
                    <a:pt x="288914" y="47533"/>
                  </a:lnTo>
                  <a:lnTo>
                    <a:pt x="314546" y="13098"/>
                  </a:lnTo>
                  <a:lnTo>
                    <a:pt x="327240" y="7098"/>
                  </a:lnTo>
                  <a:lnTo>
                    <a:pt x="334576" y="5498"/>
                  </a:lnTo>
                  <a:lnTo>
                    <a:pt x="338056" y="7959"/>
                  </a:lnTo>
                  <a:lnTo>
                    <a:pt x="338967" y="13127"/>
                  </a:lnTo>
                  <a:lnTo>
                    <a:pt x="339148" y="35375"/>
                  </a:lnTo>
                  <a:lnTo>
                    <a:pt x="347475" y="75851"/>
                  </a:lnTo>
                  <a:lnTo>
                    <a:pt x="355600" y="116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897">
            <a:extLst>
              <a:ext uri="{FF2B5EF4-FFF2-40B4-BE49-F238E27FC236}">
                <a16:creationId xmlns:a16="http://schemas.microsoft.com/office/drawing/2014/main" xmlns="" id="{A38B101A-0EA7-41AB-A7DB-A0E0B0778D13}"/>
              </a:ext>
            </a:extLst>
          </p:cNvPr>
          <p:cNvGrpSpPr/>
          <p:nvPr/>
        </p:nvGrpSpPr>
        <p:grpSpPr>
          <a:xfrm>
            <a:off x="6661738" y="2273300"/>
            <a:ext cx="888413" cy="426814"/>
            <a:chOff x="6661738" y="2273300"/>
            <a:chExt cx="888413" cy="426814"/>
          </a:xfrm>
        </p:grpSpPr>
        <p:sp>
          <p:nvSpPr>
            <p:cNvPr id="649" name="SMARTInkShape-4862">
              <a:extLst>
                <a:ext uri="{FF2B5EF4-FFF2-40B4-BE49-F238E27FC236}">
                  <a16:creationId xmlns:a16="http://schemas.microsoft.com/office/drawing/2014/main" xmlns="" id="{842282C9-516D-4421-A590-DC694DEA8BE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661738" y="2452321"/>
              <a:ext cx="120063" cy="128387"/>
            </a:xfrm>
            <a:custGeom>
              <a:avLst/>
              <a:gdLst/>
              <a:ahLst/>
              <a:cxnLst/>
              <a:rect l="0" t="0" r="0" b="0"/>
              <a:pathLst>
                <a:path w="120063" h="128387">
                  <a:moveTo>
                    <a:pt x="88312" y="17829"/>
                  </a:moveTo>
                  <a:lnTo>
                    <a:pt x="88312" y="17829"/>
                  </a:lnTo>
                  <a:lnTo>
                    <a:pt x="84941" y="14458"/>
                  </a:lnTo>
                  <a:lnTo>
                    <a:pt x="83285" y="10921"/>
                  </a:lnTo>
                  <a:lnTo>
                    <a:pt x="82844" y="8991"/>
                  </a:lnTo>
                  <a:lnTo>
                    <a:pt x="78852" y="2902"/>
                  </a:lnTo>
                  <a:lnTo>
                    <a:pt x="73290" y="611"/>
                  </a:lnTo>
                  <a:lnTo>
                    <a:pt x="69830" y="0"/>
                  </a:lnTo>
                  <a:lnTo>
                    <a:pt x="66113" y="1004"/>
                  </a:lnTo>
                  <a:lnTo>
                    <a:pt x="58219" y="5883"/>
                  </a:lnTo>
                  <a:lnTo>
                    <a:pt x="27858" y="37132"/>
                  </a:lnTo>
                  <a:lnTo>
                    <a:pt x="8075" y="74035"/>
                  </a:lnTo>
                  <a:lnTo>
                    <a:pt x="204" y="96902"/>
                  </a:lnTo>
                  <a:lnTo>
                    <a:pt x="0" y="113180"/>
                  </a:lnTo>
                  <a:lnTo>
                    <a:pt x="1920" y="119496"/>
                  </a:lnTo>
                  <a:lnTo>
                    <a:pt x="6024" y="123707"/>
                  </a:lnTo>
                  <a:lnTo>
                    <a:pt x="18108" y="128386"/>
                  </a:lnTo>
                  <a:lnTo>
                    <a:pt x="32886" y="124821"/>
                  </a:lnTo>
                  <a:lnTo>
                    <a:pt x="58954" y="107151"/>
                  </a:lnTo>
                  <a:lnTo>
                    <a:pt x="75969" y="89983"/>
                  </a:lnTo>
                  <a:lnTo>
                    <a:pt x="88810" y="65863"/>
                  </a:lnTo>
                  <a:lnTo>
                    <a:pt x="92061" y="54229"/>
                  </a:lnTo>
                  <a:lnTo>
                    <a:pt x="92222" y="50562"/>
                  </a:lnTo>
                  <a:lnTo>
                    <a:pt x="91625" y="48118"/>
                  </a:lnTo>
                  <a:lnTo>
                    <a:pt x="90520" y="46488"/>
                  </a:lnTo>
                  <a:lnTo>
                    <a:pt x="89783" y="46813"/>
                  </a:lnTo>
                  <a:lnTo>
                    <a:pt x="88966" y="50937"/>
                  </a:lnTo>
                  <a:lnTo>
                    <a:pt x="90280" y="82902"/>
                  </a:lnTo>
                  <a:lnTo>
                    <a:pt x="91740" y="90844"/>
                  </a:lnTo>
                  <a:lnTo>
                    <a:pt x="100890" y="103432"/>
                  </a:lnTo>
                  <a:lnTo>
                    <a:pt x="120062" y="11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863">
              <a:extLst>
                <a:ext uri="{FF2B5EF4-FFF2-40B4-BE49-F238E27FC236}">
                  <a16:creationId xmlns:a16="http://schemas.microsoft.com/office/drawing/2014/main" xmlns="" id="{73276883-A746-4ECC-B12D-2AF4F3647D5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838990" y="2477059"/>
              <a:ext cx="72287" cy="223055"/>
            </a:xfrm>
            <a:custGeom>
              <a:avLst/>
              <a:gdLst/>
              <a:ahLst/>
              <a:cxnLst/>
              <a:rect l="0" t="0" r="0" b="0"/>
              <a:pathLst>
                <a:path w="72287" h="223055">
                  <a:moveTo>
                    <a:pt x="63460" y="31191"/>
                  </a:moveTo>
                  <a:lnTo>
                    <a:pt x="63460" y="31191"/>
                  </a:lnTo>
                  <a:lnTo>
                    <a:pt x="54671" y="17376"/>
                  </a:lnTo>
                  <a:lnTo>
                    <a:pt x="39694" y="1337"/>
                  </a:lnTo>
                  <a:lnTo>
                    <a:pt x="34211" y="0"/>
                  </a:lnTo>
                  <a:lnTo>
                    <a:pt x="20591" y="2276"/>
                  </a:lnTo>
                  <a:lnTo>
                    <a:pt x="3799" y="11492"/>
                  </a:lnTo>
                  <a:lnTo>
                    <a:pt x="1108" y="15941"/>
                  </a:lnTo>
                  <a:lnTo>
                    <a:pt x="0" y="26530"/>
                  </a:lnTo>
                  <a:lnTo>
                    <a:pt x="3740" y="36410"/>
                  </a:lnTo>
                  <a:lnTo>
                    <a:pt x="6713" y="41020"/>
                  </a:lnTo>
                  <a:lnTo>
                    <a:pt x="10812" y="44094"/>
                  </a:lnTo>
                  <a:lnTo>
                    <a:pt x="21011" y="47509"/>
                  </a:lnTo>
                  <a:lnTo>
                    <a:pt x="30718" y="47145"/>
                  </a:lnTo>
                  <a:lnTo>
                    <a:pt x="39736" y="43926"/>
                  </a:lnTo>
                  <a:lnTo>
                    <a:pt x="59763" y="28836"/>
                  </a:lnTo>
                  <a:lnTo>
                    <a:pt x="60996" y="28916"/>
                  </a:lnTo>
                  <a:lnTo>
                    <a:pt x="61817" y="29674"/>
                  </a:lnTo>
                  <a:lnTo>
                    <a:pt x="63316" y="67686"/>
                  </a:lnTo>
                  <a:lnTo>
                    <a:pt x="66788" y="105818"/>
                  </a:lnTo>
                  <a:lnTo>
                    <a:pt x="72286" y="145025"/>
                  </a:lnTo>
                  <a:lnTo>
                    <a:pt x="68271" y="183453"/>
                  </a:lnTo>
                  <a:lnTo>
                    <a:pt x="58143" y="208166"/>
                  </a:lnTo>
                  <a:lnTo>
                    <a:pt x="46515" y="217561"/>
                  </a:lnTo>
                  <a:lnTo>
                    <a:pt x="39464" y="221055"/>
                  </a:lnTo>
                  <a:lnTo>
                    <a:pt x="25984" y="223054"/>
                  </a:lnTo>
                  <a:lnTo>
                    <a:pt x="19426" y="222600"/>
                  </a:lnTo>
                  <a:lnTo>
                    <a:pt x="14348" y="219475"/>
                  </a:lnTo>
                  <a:lnTo>
                    <a:pt x="6825" y="208476"/>
                  </a:lnTo>
                  <a:lnTo>
                    <a:pt x="6774" y="192299"/>
                  </a:lnTo>
                  <a:lnTo>
                    <a:pt x="12660" y="164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864">
              <a:extLst>
                <a:ext uri="{FF2B5EF4-FFF2-40B4-BE49-F238E27FC236}">
                  <a16:creationId xmlns:a16="http://schemas.microsoft.com/office/drawing/2014/main" xmlns="" id="{C3584713-FAD6-4E1C-8022-A34580110BD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968243" y="2453000"/>
              <a:ext cx="92958" cy="99701"/>
            </a:xfrm>
            <a:custGeom>
              <a:avLst/>
              <a:gdLst/>
              <a:ahLst/>
              <a:cxnLst/>
              <a:rect l="0" t="0" r="0" b="0"/>
              <a:pathLst>
                <a:path w="92958" h="99701">
                  <a:moveTo>
                    <a:pt x="80257" y="42550"/>
                  </a:moveTo>
                  <a:lnTo>
                    <a:pt x="80257" y="42550"/>
                  </a:lnTo>
                  <a:lnTo>
                    <a:pt x="68720" y="11468"/>
                  </a:lnTo>
                  <a:lnTo>
                    <a:pt x="61959" y="4512"/>
                  </a:lnTo>
                  <a:lnTo>
                    <a:pt x="50487" y="950"/>
                  </a:lnTo>
                  <a:lnTo>
                    <a:pt x="43477" y="0"/>
                  </a:lnTo>
                  <a:lnTo>
                    <a:pt x="28163" y="6470"/>
                  </a:lnTo>
                  <a:lnTo>
                    <a:pt x="14064" y="18753"/>
                  </a:lnTo>
                  <a:lnTo>
                    <a:pt x="5448" y="33620"/>
                  </a:lnTo>
                  <a:lnTo>
                    <a:pt x="0" y="61228"/>
                  </a:lnTo>
                  <a:lnTo>
                    <a:pt x="1353" y="69113"/>
                  </a:lnTo>
                  <a:lnTo>
                    <a:pt x="8499" y="81637"/>
                  </a:lnTo>
                  <a:lnTo>
                    <a:pt x="14074" y="85542"/>
                  </a:lnTo>
                  <a:lnTo>
                    <a:pt x="27794" y="89880"/>
                  </a:lnTo>
                  <a:lnTo>
                    <a:pt x="43300" y="86163"/>
                  </a:lnTo>
                  <a:lnTo>
                    <a:pt x="58187" y="77456"/>
                  </a:lnTo>
                  <a:lnTo>
                    <a:pt x="73090" y="62065"/>
                  </a:lnTo>
                  <a:lnTo>
                    <a:pt x="79313" y="50773"/>
                  </a:lnTo>
                  <a:lnTo>
                    <a:pt x="79628" y="51560"/>
                  </a:lnTo>
                  <a:lnTo>
                    <a:pt x="92957" y="9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865">
              <a:extLst>
                <a:ext uri="{FF2B5EF4-FFF2-40B4-BE49-F238E27FC236}">
                  <a16:creationId xmlns:a16="http://schemas.microsoft.com/office/drawing/2014/main" xmlns="" id="{E13EA9A4-89DD-432C-BA0B-77E62CBC85B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144893" y="2463800"/>
              <a:ext cx="11558" cy="69851"/>
            </a:xfrm>
            <a:custGeom>
              <a:avLst/>
              <a:gdLst/>
              <a:ahLst/>
              <a:cxnLst/>
              <a:rect l="0" t="0" r="0" b="0"/>
              <a:pathLst>
                <a:path w="11558" h="69851">
                  <a:moveTo>
                    <a:pt x="11557" y="0"/>
                  </a:moveTo>
                  <a:lnTo>
                    <a:pt x="11557" y="0"/>
                  </a:lnTo>
                  <a:lnTo>
                    <a:pt x="2718" y="24419"/>
                  </a:lnTo>
                  <a:lnTo>
                    <a:pt x="0" y="44159"/>
                  </a:lnTo>
                  <a:lnTo>
                    <a:pt x="52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866">
              <a:extLst>
                <a:ext uri="{FF2B5EF4-FFF2-40B4-BE49-F238E27FC236}">
                  <a16:creationId xmlns:a16="http://schemas.microsoft.com/office/drawing/2014/main" xmlns="" id="{38DFB67C-672E-4BE6-8AE2-FE881902DF8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163943" y="2378591"/>
              <a:ext cx="11558" cy="59810"/>
            </a:xfrm>
            <a:custGeom>
              <a:avLst/>
              <a:gdLst/>
              <a:ahLst/>
              <a:cxnLst/>
              <a:rect l="0" t="0" r="0" b="0"/>
              <a:pathLst>
                <a:path w="11558" h="59810">
                  <a:moveTo>
                    <a:pt x="11557" y="59809"/>
                  </a:moveTo>
                  <a:lnTo>
                    <a:pt x="11557" y="59809"/>
                  </a:lnTo>
                  <a:lnTo>
                    <a:pt x="4650" y="18982"/>
                  </a:lnTo>
                  <a:lnTo>
                    <a:pt x="0" y="788"/>
                  </a:lnTo>
                  <a:lnTo>
                    <a:pt x="324" y="0"/>
                  </a:lnTo>
                  <a:lnTo>
                    <a:pt x="1247" y="181"/>
                  </a:lnTo>
                  <a:lnTo>
                    <a:pt x="5207" y="2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4867">
              <a:extLst>
                <a:ext uri="{FF2B5EF4-FFF2-40B4-BE49-F238E27FC236}">
                  <a16:creationId xmlns:a16="http://schemas.microsoft.com/office/drawing/2014/main" xmlns="" id="{69CB53E0-159D-4502-BF27-F4E14B02E3C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210100" y="2419350"/>
              <a:ext cx="71629" cy="77042"/>
            </a:xfrm>
            <a:custGeom>
              <a:avLst/>
              <a:gdLst/>
              <a:ahLst/>
              <a:cxnLst/>
              <a:rect l="0" t="0" r="0" b="0"/>
              <a:pathLst>
                <a:path w="71629" h="77042">
                  <a:moveTo>
                    <a:pt x="3500" y="0"/>
                  </a:moveTo>
                  <a:lnTo>
                    <a:pt x="3500" y="0"/>
                  </a:lnTo>
                  <a:lnTo>
                    <a:pt x="6870" y="6742"/>
                  </a:lnTo>
                  <a:lnTo>
                    <a:pt x="8967" y="24418"/>
                  </a:lnTo>
                  <a:lnTo>
                    <a:pt x="3331" y="69779"/>
                  </a:lnTo>
                  <a:lnTo>
                    <a:pt x="0" y="77041"/>
                  </a:lnTo>
                  <a:lnTo>
                    <a:pt x="30113" y="32529"/>
                  </a:lnTo>
                  <a:lnTo>
                    <a:pt x="47604" y="10892"/>
                  </a:lnTo>
                  <a:lnTo>
                    <a:pt x="57439" y="4841"/>
                  </a:lnTo>
                  <a:lnTo>
                    <a:pt x="61331" y="3933"/>
                  </a:lnTo>
                  <a:lnTo>
                    <a:pt x="64633" y="4033"/>
                  </a:lnTo>
                  <a:lnTo>
                    <a:pt x="67538" y="4805"/>
                  </a:lnTo>
                  <a:lnTo>
                    <a:pt x="69475" y="8142"/>
                  </a:lnTo>
                  <a:lnTo>
                    <a:pt x="71628" y="19376"/>
                  </a:lnTo>
                  <a:lnTo>
                    <a:pt x="670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4868">
              <a:extLst>
                <a:ext uri="{FF2B5EF4-FFF2-40B4-BE49-F238E27FC236}">
                  <a16:creationId xmlns:a16="http://schemas.microsoft.com/office/drawing/2014/main" xmlns="" id="{69C38534-8526-4EB2-B0FD-7178832B443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327900" y="2407944"/>
              <a:ext cx="82551" cy="124586"/>
            </a:xfrm>
            <a:custGeom>
              <a:avLst/>
              <a:gdLst/>
              <a:ahLst/>
              <a:cxnLst/>
              <a:rect l="0" t="0" r="0" b="0"/>
              <a:pathLst>
                <a:path w="82551" h="124586">
                  <a:moveTo>
                    <a:pt x="82550" y="5056"/>
                  </a:moveTo>
                  <a:lnTo>
                    <a:pt x="82550" y="5056"/>
                  </a:lnTo>
                  <a:lnTo>
                    <a:pt x="61827" y="30"/>
                  </a:lnTo>
                  <a:lnTo>
                    <a:pt x="51468" y="0"/>
                  </a:lnTo>
                  <a:lnTo>
                    <a:pt x="44512" y="2339"/>
                  </a:lnTo>
                  <a:lnTo>
                    <a:pt x="42374" y="5361"/>
                  </a:lnTo>
                  <a:lnTo>
                    <a:pt x="40000" y="14364"/>
                  </a:lnTo>
                  <a:lnTo>
                    <a:pt x="42707" y="25421"/>
                  </a:lnTo>
                  <a:lnTo>
                    <a:pt x="56997" y="67347"/>
                  </a:lnTo>
                  <a:lnTo>
                    <a:pt x="59905" y="80719"/>
                  </a:lnTo>
                  <a:lnTo>
                    <a:pt x="58844" y="93717"/>
                  </a:lnTo>
                  <a:lnTo>
                    <a:pt x="52259" y="106550"/>
                  </a:lnTo>
                  <a:lnTo>
                    <a:pt x="47540" y="112935"/>
                  </a:lnTo>
                  <a:lnTo>
                    <a:pt x="41571" y="117192"/>
                  </a:lnTo>
                  <a:lnTo>
                    <a:pt x="21098" y="123183"/>
                  </a:lnTo>
                  <a:lnTo>
                    <a:pt x="10317" y="124585"/>
                  </a:lnTo>
                  <a:lnTo>
                    <a:pt x="6878" y="122842"/>
                  </a:lnTo>
                  <a:lnTo>
                    <a:pt x="4585" y="119563"/>
                  </a:lnTo>
                  <a:lnTo>
                    <a:pt x="0" y="10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4869">
              <a:extLst>
                <a:ext uri="{FF2B5EF4-FFF2-40B4-BE49-F238E27FC236}">
                  <a16:creationId xmlns:a16="http://schemas.microsoft.com/office/drawing/2014/main" xmlns="" id="{EDBDD175-2A83-451A-BE79-C1FBB911860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441536" y="2273300"/>
              <a:ext cx="83215" cy="245281"/>
            </a:xfrm>
            <a:custGeom>
              <a:avLst/>
              <a:gdLst/>
              <a:ahLst/>
              <a:cxnLst/>
              <a:rect l="0" t="0" r="0" b="0"/>
              <a:pathLst>
                <a:path w="83215" h="245281">
                  <a:moveTo>
                    <a:pt x="83214" y="0"/>
                  </a:moveTo>
                  <a:lnTo>
                    <a:pt x="83214" y="0"/>
                  </a:lnTo>
                  <a:lnTo>
                    <a:pt x="62166" y="39999"/>
                  </a:lnTo>
                  <a:lnTo>
                    <a:pt x="44521" y="83505"/>
                  </a:lnTo>
                  <a:lnTo>
                    <a:pt x="34032" y="115665"/>
                  </a:lnTo>
                  <a:lnTo>
                    <a:pt x="24666" y="148068"/>
                  </a:lnTo>
                  <a:lnTo>
                    <a:pt x="11460" y="193371"/>
                  </a:lnTo>
                  <a:lnTo>
                    <a:pt x="0" y="237555"/>
                  </a:lnTo>
                  <a:lnTo>
                    <a:pt x="221" y="243037"/>
                  </a:lnTo>
                  <a:lnTo>
                    <a:pt x="4603" y="245280"/>
                  </a:lnTo>
                  <a:lnTo>
                    <a:pt x="20758" y="244010"/>
                  </a:lnTo>
                  <a:lnTo>
                    <a:pt x="6416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870">
              <a:extLst>
                <a:ext uri="{FF2B5EF4-FFF2-40B4-BE49-F238E27FC236}">
                  <a16:creationId xmlns:a16="http://schemas.microsoft.com/office/drawing/2014/main" xmlns="" id="{5FD6B4E2-99EA-4660-8441-F85B3626E14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429500" y="24130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5465" y="6350"/>
                  </a:lnTo>
                  <a:lnTo>
                    <a:pt x="89593" y="297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898">
            <a:extLst>
              <a:ext uri="{FF2B5EF4-FFF2-40B4-BE49-F238E27FC236}">
                <a16:creationId xmlns:a16="http://schemas.microsoft.com/office/drawing/2014/main" xmlns="" id="{637FA11C-59A2-45D1-8106-5C11772111DE}"/>
              </a:ext>
            </a:extLst>
          </p:cNvPr>
          <p:cNvGrpSpPr/>
          <p:nvPr/>
        </p:nvGrpSpPr>
        <p:grpSpPr>
          <a:xfrm>
            <a:off x="4937804" y="2768600"/>
            <a:ext cx="457325" cy="273051"/>
            <a:chOff x="4937804" y="2768600"/>
            <a:chExt cx="457325" cy="273051"/>
          </a:xfrm>
        </p:grpSpPr>
        <p:sp>
          <p:nvSpPr>
            <p:cNvPr id="659" name="SMARTInkShape-4871">
              <a:extLst>
                <a:ext uri="{FF2B5EF4-FFF2-40B4-BE49-F238E27FC236}">
                  <a16:creationId xmlns:a16="http://schemas.microsoft.com/office/drawing/2014/main" xmlns="" id="{AB5B61C1-E4A2-4463-95A5-3EDEF198EBC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937804" y="2787650"/>
              <a:ext cx="110447" cy="241532"/>
            </a:xfrm>
            <a:custGeom>
              <a:avLst/>
              <a:gdLst/>
              <a:ahLst/>
              <a:cxnLst/>
              <a:rect l="0" t="0" r="0" b="0"/>
              <a:pathLst>
                <a:path w="110447" h="241532">
                  <a:moveTo>
                    <a:pt x="78696" y="0"/>
                  </a:moveTo>
                  <a:lnTo>
                    <a:pt x="78696" y="0"/>
                  </a:lnTo>
                  <a:lnTo>
                    <a:pt x="66487" y="0"/>
                  </a:lnTo>
                  <a:lnTo>
                    <a:pt x="57042" y="5644"/>
                  </a:lnTo>
                  <a:lnTo>
                    <a:pt x="51560" y="10113"/>
                  </a:lnTo>
                  <a:lnTo>
                    <a:pt x="33731" y="39999"/>
                  </a:lnTo>
                  <a:lnTo>
                    <a:pt x="18416" y="83505"/>
                  </a:lnTo>
                  <a:lnTo>
                    <a:pt x="9336" y="117547"/>
                  </a:lnTo>
                  <a:lnTo>
                    <a:pt x="2008" y="152432"/>
                  </a:lnTo>
                  <a:lnTo>
                    <a:pt x="0" y="197722"/>
                  </a:lnTo>
                  <a:lnTo>
                    <a:pt x="7031" y="220051"/>
                  </a:lnTo>
                  <a:lnTo>
                    <a:pt x="14691" y="227839"/>
                  </a:lnTo>
                  <a:lnTo>
                    <a:pt x="36374" y="238375"/>
                  </a:lnTo>
                  <a:lnTo>
                    <a:pt x="79718" y="241531"/>
                  </a:lnTo>
                  <a:lnTo>
                    <a:pt x="11044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872">
              <a:extLst>
                <a:ext uri="{FF2B5EF4-FFF2-40B4-BE49-F238E27FC236}">
                  <a16:creationId xmlns:a16="http://schemas.microsoft.com/office/drawing/2014/main" xmlns="" id="{DBAF6124-EEC5-4D0C-9159-640E1106AF5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099050" y="2837693"/>
              <a:ext cx="203201" cy="172208"/>
            </a:xfrm>
            <a:custGeom>
              <a:avLst/>
              <a:gdLst/>
              <a:ahLst/>
              <a:cxnLst/>
              <a:rect l="0" t="0" r="0" b="0"/>
              <a:pathLst>
                <a:path w="203201" h="172208">
                  <a:moveTo>
                    <a:pt x="0" y="172207"/>
                  </a:moveTo>
                  <a:lnTo>
                    <a:pt x="0" y="172207"/>
                  </a:lnTo>
                  <a:lnTo>
                    <a:pt x="33408" y="135427"/>
                  </a:lnTo>
                  <a:lnTo>
                    <a:pt x="51785" y="88716"/>
                  </a:lnTo>
                  <a:lnTo>
                    <a:pt x="64556" y="47138"/>
                  </a:lnTo>
                  <a:lnTo>
                    <a:pt x="68099" y="12140"/>
                  </a:lnTo>
                  <a:lnTo>
                    <a:pt x="66014" y="2759"/>
                  </a:lnTo>
                  <a:lnTo>
                    <a:pt x="64471" y="680"/>
                  </a:lnTo>
                  <a:lnTo>
                    <a:pt x="62735" y="0"/>
                  </a:lnTo>
                  <a:lnTo>
                    <a:pt x="60874" y="252"/>
                  </a:lnTo>
                  <a:lnTo>
                    <a:pt x="56922" y="8059"/>
                  </a:lnTo>
                  <a:lnTo>
                    <a:pt x="47242" y="54191"/>
                  </a:lnTo>
                  <a:lnTo>
                    <a:pt x="45002" y="100996"/>
                  </a:lnTo>
                  <a:lnTo>
                    <a:pt x="47930" y="137680"/>
                  </a:lnTo>
                  <a:lnTo>
                    <a:pt x="53320" y="151942"/>
                  </a:lnTo>
                  <a:lnTo>
                    <a:pt x="56008" y="153758"/>
                  </a:lnTo>
                  <a:lnTo>
                    <a:pt x="59211" y="154263"/>
                  </a:lnTo>
                  <a:lnTo>
                    <a:pt x="62757" y="153894"/>
                  </a:lnTo>
                  <a:lnTo>
                    <a:pt x="77861" y="143262"/>
                  </a:lnTo>
                  <a:lnTo>
                    <a:pt x="108169" y="98894"/>
                  </a:lnTo>
                  <a:lnTo>
                    <a:pt x="125183" y="63231"/>
                  </a:lnTo>
                  <a:lnTo>
                    <a:pt x="138426" y="21241"/>
                  </a:lnTo>
                  <a:lnTo>
                    <a:pt x="138850" y="20763"/>
                  </a:lnTo>
                  <a:lnTo>
                    <a:pt x="140356" y="62495"/>
                  </a:lnTo>
                  <a:lnTo>
                    <a:pt x="145460" y="91095"/>
                  </a:lnTo>
                  <a:lnTo>
                    <a:pt x="151903" y="106524"/>
                  </a:lnTo>
                  <a:lnTo>
                    <a:pt x="157007" y="111485"/>
                  </a:lnTo>
                  <a:lnTo>
                    <a:pt x="170205" y="116997"/>
                  </a:lnTo>
                  <a:lnTo>
                    <a:pt x="183597" y="115684"/>
                  </a:lnTo>
                  <a:lnTo>
                    <a:pt x="203200" y="10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873">
              <a:extLst>
                <a:ext uri="{FF2B5EF4-FFF2-40B4-BE49-F238E27FC236}">
                  <a16:creationId xmlns:a16="http://schemas.microsoft.com/office/drawing/2014/main" xmlns="" id="{F7EAFD45-5859-4A05-8895-C69E5A60694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353050" y="2768600"/>
              <a:ext cx="42079" cy="273051"/>
            </a:xfrm>
            <a:custGeom>
              <a:avLst/>
              <a:gdLst/>
              <a:ahLst/>
              <a:cxnLst/>
              <a:rect l="0" t="0" r="0" b="0"/>
              <a:pathLst>
                <a:path w="42079" h="2730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7644" y="16606"/>
                  </a:lnTo>
                  <a:lnTo>
                    <a:pt x="12299" y="32907"/>
                  </a:lnTo>
                  <a:lnTo>
                    <a:pt x="33497" y="80091"/>
                  </a:lnTo>
                  <a:lnTo>
                    <a:pt x="42078" y="122882"/>
                  </a:lnTo>
                  <a:lnTo>
                    <a:pt x="41865" y="161293"/>
                  </a:lnTo>
                  <a:lnTo>
                    <a:pt x="35453" y="203953"/>
                  </a:lnTo>
                  <a:lnTo>
                    <a:pt x="27046" y="23105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3" name="SMARTInkShape-4874">
            <a:extLst>
              <a:ext uri="{FF2B5EF4-FFF2-40B4-BE49-F238E27FC236}">
                <a16:creationId xmlns:a16="http://schemas.microsoft.com/office/drawing/2014/main" xmlns="" id="{808E935A-9ED3-4F67-B478-A7E0CA34EE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08473" y="2429432"/>
            <a:ext cx="132228" cy="155019"/>
          </a:xfrm>
          <a:custGeom>
            <a:avLst/>
            <a:gdLst/>
            <a:ahLst/>
            <a:cxnLst/>
            <a:rect l="0" t="0" r="0" b="0"/>
            <a:pathLst>
              <a:path w="132228" h="155019">
                <a:moveTo>
                  <a:pt x="81427" y="34368"/>
                </a:moveTo>
                <a:lnTo>
                  <a:pt x="81427" y="34368"/>
                </a:lnTo>
                <a:lnTo>
                  <a:pt x="80722" y="13411"/>
                </a:lnTo>
                <a:lnTo>
                  <a:pt x="75959" y="808"/>
                </a:lnTo>
                <a:lnTo>
                  <a:pt x="74254" y="0"/>
                </a:lnTo>
                <a:lnTo>
                  <a:pt x="68596" y="984"/>
                </a:lnTo>
                <a:lnTo>
                  <a:pt x="50735" y="15618"/>
                </a:lnTo>
                <a:lnTo>
                  <a:pt x="24486" y="56691"/>
                </a:lnTo>
                <a:lnTo>
                  <a:pt x="7406" y="95937"/>
                </a:lnTo>
                <a:lnTo>
                  <a:pt x="0" y="142255"/>
                </a:lnTo>
                <a:lnTo>
                  <a:pt x="1742" y="146510"/>
                </a:lnTo>
                <a:lnTo>
                  <a:pt x="5021" y="149346"/>
                </a:lnTo>
                <a:lnTo>
                  <a:pt x="9322" y="151236"/>
                </a:lnTo>
                <a:lnTo>
                  <a:pt x="14307" y="149675"/>
                </a:lnTo>
                <a:lnTo>
                  <a:pt x="25490" y="140414"/>
                </a:lnTo>
                <a:lnTo>
                  <a:pt x="54305" y="96502"/>
                </a:lnTo>
                <a:lnTo>
                  <a:pt x="71192" y="51958"/>
                </a:lnTo>
                <a:lnTo>
                  <a:pt x="74565" y="36824"/>
                </a:lnTo>
                <a:lnTo>
                  <a:pt x="74736" y="36711"/>
                </a:lnTo>
                <a:lnTo>
                  <a:pt x="83796" y="83218"/>
                </a:lnTo>
                <a:lnTo>
                  <a:pt x="88714" y="111950"/>
                </a:lnTo>
                <a:lnTo>
                  <a:pt x="97366" y="127410"/>
                </a:lnTo>
                <a:lnTo>
                  <a:pt x="132227" y="155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1" name="SMARTInkShape-Group900">
            <a:extLst>
              <a:ext uri="{FF2B5EF4-FFF2-40B4-BE49-F238E27FC236}">
                <a16:creationId xmlns:a16="http://schemas.microsoft.com/office/drawing/2014/main" xmlns="" id="{465F67EC-C8EF-4F1A-9546-CEB46ED6CD1C}"/>
              </a:ext>
            </a:extLst>
          </p:cNvPr>
          <p:cNvGrpSpPr/>
          <p:nvPr/>
        </p:nvGrpSpPr>
        <p:grpSpPr>
          <a:xfrm>
            <a:off x="8530121" y="2415225"/>
            <a:ext cx="713599" cy="639126"/>
            <a:chOff x="8530121" y="2415225"/>
            <a:chExt cx="713599" cy="639126"/>
          </a:xfrm>
        </p:grpSpPr>
        <p:sp>
          <p:nvSpPr>
            <p:cNvPr id="664" name="SMARTInkShape-4875">
              <a:extLst>
                <a:ext uri="{FF2B5EF4-FFF2-40B4-BE49-F238E27FC236}">
                  <a16:creationId xmlns:a16="http://schemas.microsoft.com/office/drawing/2014/main" xmlns="" id="{307C0B1C-609F-452D-9CC1-7A80B6F170B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530121" y="2447193"/>
              <a:ext cx="124930" cy="277272"/>
            </a:xfrm>
            <a:custGeom>
              <a:avLst/>
              <a:gdLst/>
              <a:ahLst/>
              <a:cxnLst/>
              <a:rect l="0" t="0" r="0" b="0"/>
              <a:pathLst>
                <a:path w="124930" h="277272">
                  <a:moveTo>
                    <a:pt x="124929" y="35657"/>
                  </a:moveTo>
                  <a:lnTo>
                    <a:pt x="124929" y="35657"/>
                  </a:lnTo>
                  <a:lnTo>
                    <a:pt x="124929" y="28915"/>
                  </a:lnTo>
                  <a:lnTo>
                    <a:pt x="121166" y="21842"/>
                  </a:lnTo>
                  <a:lnTo>
                    <a:pt x="107253" y="5803"/>
                  </a:lnTo>
                  <a:lnTo>
                    <a:pt x="95435" y="1222"/>
                  </a:lnTo>
                  <a:lnTo>
                    <a:pt x="88334" y="0"/>
                  </a:lnTo>
                  <a:lnTo>
                    <a:pt x="61482" y="5023"/>
                  </a:lnTo>
                  <a:lnTo>
                    <a:pt x="37925" y="18819"/>
                  </a:lnTo>
                  <a:lnTo>
                    <a:pt x="17541" y="39683"/>
                  </a:lnTo>
                  <a:lnTo>
                    <a:pt x="10173" y="53674"/>
                  </a:lnTo>
                  <a:lnTo>
                    <a:pt x="8208" y="60369"/>
                  </a:lnTo>
                  <a:lnTo>
                    <a:pt x="8310" y="65537"/>
                  </a:lnTo>
                  <a:lnTo>
                    <a:pt x="9788" y="69688"/>
                  </a:lnTo>
                  <a:lnTo>
                    <a:pt x="12185" y="73161"/>
                  </a:lnTo>
                  <a:lnTo>
                    <a:pt x="22374" y="77020"/>
                  </a:lnTo>
                  <a:lnTo>
                    <a:pt x="29043" y="78049"/>
                  </a:lnTo>
                  <a:lnTo>
                    <a:pt x="45859" y="73548"/>
                  </a:lnTo>
                  <a:lnTo>
                    <a:pt x="89274" y="53268"/>
                  </a:lnTo>
                  <a:lnTo>
                    <a:pt x="108927" y="43629"/>
                  </a:lnTo>
                  <a:lnTo>
                    <a:pt x="109321" y="44500"/>
                  </a:lnTo>
                  <a:lnTo>
                    <a:pt x="107880" y="49230"/>
                  </a:lnTo>
                  <a:lnTo>
                    <a:pt x="108150" y="92950"/>
                  </a:lnTo>
                  <a:lnTo>
                    <a:pt x="106551" y="129852"/>
                  </a:lnTo>
                  <a:lnTo>
                    <a:pt x="102706" y="172065"/>
                  </a:lnTo>
                  <a:lnTo>
                    <a:pt x="93729" y="219224"/>
                  </a:lnTo>
                  <a:lnTo>
                    <a:pt x="78761" y="255461"/>
                  </a:lnTo>
                  <a:lnTo>
                    <a:pt x="67015" y="269284"/>
                  </a:lnTo>
                  <a:lnTo>
                    <a:pt x="60919" y="273959"/>
                  </a:lnTo>
                  <a:lnTo>
                    <a:pt x="46622" y="277271"/>
                  </a:lnTo>
                  <a:lnTo>
                    <a:pt x="38855" y="277166"/>
                  </a:lnTo>
                  <a:lnTo>
                    <a:pt x="24586" y="271406"/>
                  </a:lnTo>
                  <a:lnTo>
                    <a:pt x="17817" y="266906"/>
                  </a:lnTo>
                  <a:lnTo>
                    <a:pt x="8414" y="252499"/>
                  </a:lnTo>
                  <a:lnTo>
                    <a:pt x="1035" y="224555"/>
                  </a:lnTo>
                  <a:lnTo>
                    <a:pt x="0" y="214506"/>
                  </a:lnTo>
                  <a:lnTo>
                    <a:pt x="4494" y="193932"/>
                  </a:lnTo>
                  <a:lnTo>
                    <a:pt x="16979" y="16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876">
              <a:extLst>
                <a:ext uri="{FF2B5EF4-FFF2-40B4-BE49-F238E27FC236}">
                  <a16:creationId xmlns:a16="http://schemas.microsoft.com/office/drawing/2014/main" xmlns="" id="{C86481B8-3438-48A1-8029-A8D576C04E4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694865" y="2439283"/>
              <a:ext cx="93536" cy="119407"/>
            </a:xfrm>
            <a:custGeom>
              <a:avLst/>
              <a:gdLst/>
              <a:ahLst/>
              <a:cxnLst/>
              <a:rect l="0" t="0" r="0" b="0"/>
              <a:pathLst>
                <a:path w="93536" h="119407">
                  <a:moveTo>
                    <a:pt x="10985" y="5467"/>
                  </a:moveTo>
                  <a:lnTo>
                    <a:pt x="10985" y="5467"/>
                  </a:lnTo>
                  <a:lnTo>
                    <a:pt x="10985" y="2096"/>
                  </a:lnTo>
                  <a:lnTo>
                    <a:pt x="10280" y="1103"/>
                  </a:lnTo>
                  <a:lnTo>
                    <a:pt x="9104" y="441"/>
                  </a:lnTo>
                  <a:lnTo>
                    <a:pt x="7614" y="0"/>
                  </a:lnTo>
                  <a:lnTo>
                    <a:pt x="4078" y="7035"/>
                  </a:lnTo>
                  <a:lnTo>
                    <a:pt x="0" y="28744"/>
                  </a:lnTo>
                  <a:lnTo>
                    <a:pt x="1996" y="67685"/>
                  </a:lnTo>
                  <a:lnTo>
                    <a:pt x="7775" y="114843"/>
                  </a:lnTo>
                  <a:lnTo>
                    <a:pt x="10256" y="117895"/>
                  </a:lnTo>
                  <a:lnTo>
                    <a:pt x="13321" y="119225"/>
                  </a:lnTo>
                  <a:lnTo>
                    <a:pt x="16775" y="119406"/>
                  </a:lnTo>
                  <a:lnTo>
                    <a:pt x="26258" y="113962"/>
                  </a:lnTo>
                  <a:lnTo>
                    <a:pt x="49591" y="89849"/>
                  </a:lnTo>
                  <a:lnTo>
                    <a:pt x="61544" y="62768"/>
                  </a:lnTo>
                  <a:lnTo>
                    <a:pt x="67556" y="34318"/>
                  </a:lnTo>
                  <a:lnTo>
                    <a:pt x="67748" y="34579"/>
                  </a:lnTo>
                  <a:lnTo>
                    <a:pt x="76957" y="73020"/>
                  </a:lnTo>
                  <a:lnTo>
                    <a:pt x="9353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877">
              <a:extLst>
                <a:ext uri="{FF2B5EF4-FFF2-40B4-BE49-F238E27FC236}">
                  <a16:creationId xmlns:a16="http://schemas.microsoft.com/office/drawing/2014/main" xmlns="" id="{86F53079-CCC3-4A08-9740-2897D431BB7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822906" y="2415225"/>
              <a:ext cx="242256" cy="162876"/>
            </a:xfrm>
            <a:custGeom>
              <a:avLst/>
              <a:gdLst/>
              <a:ahLst/>
              <a:cxnLst/>
              <a:rect l="0" t="0" r="0" b="0"/>
              <a:pathLst>
                <a:path w="242256" h="162876">
                  <a:moveTo>
                    <a:pt x="16294" y="67625"/>
                  </a:moveTo>
                  <a:lnTo>
                    <a:pt x="16294" y="67625"/>
                  </a:lnTo>
                  <a:lnTo>
                    <a:pt x="19664" y="67625"/>
                  </a:lnTo>
                  <a:lnTo>
                    <a:pt x="40058" y="58786"/>
                  </a:lnTo>
                  <a:lnTo>
                    <a:pt x="49051" y="52698"/>
                  </a:lnTo>
                  <a:lnTo>
                    <a:pt x="56181" y="43055"/>
                  </a:lnTo>
                  <a:lnTo>
                    <a:pt x="56996" y="39250"/>
                  </a:lnTo>
                  <a:lnTo>
                    <a:pt x="56021" y="31260"/>
                  </a:lnTo>
                  <a:lnTo>
                    <a:pt x="51353" y="24887"/>
                  </a:lnTo>
                  <a:lnTo>
                    <a:pt x="48133" y="22199"/>
                  </a:lnTo>
                  <a:lnTo>
                    <a:pt x="44575" y="21113"/>
                  </a:lnTo>
                  <a:lnTo>
                    <a:pt x="36859" y="21788"/>
                  </a:lnTo>
                  <a:lnTo>
                    <a:pt x="21212" y="32877"/>
                  </a:lnTo>
                  <a:lnTo>
                    <a:pt x="6540" y="52939"/>
                  </a:lnTo>
                  <a:lnTo>
                    <a:pt x="0" y="80129"/>
                  </a:lnTo>
                  <a:lnTo>
                    <a:pt x="4113" y="96465"/>
                  </a:lnTo>
                  <a:lnTo>
                    <a:pt x="24001" y="124200"/>
                  </a:lnTo>
                  <a:lnTo>
                    <a:pt x="34064" y="131575"/>
                  </a:lnTo>
                  <a:lnTo>
                    <a:pt x="44654" y="134853"/>
                  </a:lnTo>
                  <a:lnTo>
                    <a:pt x="58768" y="136310"/>
                  </a:lnTo>
                  <a:lnTo>
                    <a:pt x="74446" y="131313"/>
                  </a:lnTo>
                  <a:lnTo>
                    <a:pt x="99142" y="114718"/>
                  </a:lnTo>
                  <a:lnTo>
                    <a:pt x="113793" y="99844"/>
                  </a:lnTo>
                  <a:lnTo>
                    <a:pt x="126007" y="74192"/>
                  </a:lnTo>
                  <a:lnTo>
                    <a:pt x="132686" y="41819"/>
                  </a:lnTo>
                  <a:lnTo>
                    <a:pt x="130821" y="15842"/>
                  </a:lnTo>
                  <a:lnTo>
                    <a:pt x="127638" y="6275"/>
                  </a:lnTo>
                  <a:lnTo>
                    <a:pt x="125801" y="4147"/>
                  </a:lnTo>
                  <a:lnTo>
                    <a:pt x="123870" y="3434"/>
                  </a:lnTo>
                  <a:lnTo>
                    <a:pt x="121878" y="3665"/>
                  </a:lnTo>
                  <a:lnTo>
                    <a:pt x="117785" y="7684"/>
                  </a:lnTo>
                  <a:lnTo>
                    <a:pt x="115703" y="10730"/>
                  </a:lnTo>
                  <a:lnTo>
                    <a:pt x="115274" y="21642"/>
                  </a:lnTo>
                  <a:lnTo>
                    <a:pt x="124570" y="68048"/>
                  </a:lnTo>
                  <a:lnTo>
                    <a:pt x="127211" y="85452"/>
                  </a:lnTo>
                  <a:lnTo>
                    <a:pt x="123156" y="119725"/>
                  </a:lnTo>
                  <a:lnTo>
                    <a:pt x="107268" y="152838"/>
                  </a:lnTo>
                  <a:lnTo>
                    <a:pt x="106575" y="153361"/>
                  </a:lnTo>
                  <a:lnTo>
                    <a:pt x="106114" y="153005"/>
                  </a:lnTo>
                  <a:lnTo>
                    <a:pt x="105807" y="152062"/>
                  </a:lnTo>
                  <a:lnTo>
                    <a:pt x="108745" y="143992"/>
                  </a:lnTo>
                  <a:lnTo>
                    <a:pt x="156251" y="98953"/>
                  </a:lnTo>
                  <a:lnTo>
                    <a:pt x="202955" y="61238"/>
                  </a:lnTo>
                  <a:lnTo>
                    <a:pt x="238777" y="22598"/>
                  </a:lnTo>
                  <a:lnTo>
                    <a:pt x="242176" y="16333"/>
                  </a:lnTo>
                  <a:lnTo>
                    <a:pt x="241803" y="9316"/>
                  </a:lnTo>
                  <a:lnTo>
                    <a:pt x="240718" y="5469"/>
                  </a:lnTo>
                  <a:lnTo>
                    <a:pt x="238584" y="2904"/>
                  </a:lnTo>
                  <a:lnTo>
                    <a:pt x="232446" y="55"/>
                  </a:lnTo>
                  <a:lnTo>
                    <a:pt x="229538" y="0"/>
                  </a:lnTo>
                  <a:lnTo>
                    <a:pt x="224429" y="1821"/>
                  </a:lnTo>
                  <a:lnTo>
                    <a:pt x="214214" y="13555"/>
                  </a:lnTo>
                  <a:lnTo>
                    <a:pt x="205622" y="30438"/>
                  </a:lnTo>
                  <a:lnTo>
                    <a:pt x="204627" y="42631"/>
                  </a:lnTo>
                  <a:lnTo>
                    <a:pt x="209736" y="67705"/>
                  </a:lnTo>
                  <a:lnTo>
                    <a:pt x="217274" y="78479"/>
                  </a:lnTo>
                  <a:lnTo>
                    <a:pt x="238957" y="101249"/>
                  </a:lnTo>
                  <a:lnTo>
                    <a:pt x="242255" y="109850"/>
                  </a:lnTo>
                  <a:lnTo>
                    <a:pt x="239959" y="120259"/>
                  </a:lnTo>
                  <a:lnTo>
                    <a:pt x="233527" y="131940"/>
                  </a:lnTo>
                  <a:lnTo>
                    <a:pt x="218008" y="149005"/>
                  </a:lnTo>
                  <a:lnTo>
                    <a:pt x="194094" y="16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878">
              <a:extLst>
                <a:ext uri="{FF2B5EF4-FFF2-40B4-BE49-F238E27FC236}">
                  <a16:creationId xmlns:a16="http://schemas.microsoft.com/office/drawing/2014/main" xmlns="" id="{D064034E-E063-4D19-8D12-EE68EE3A2DB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686534" y="2801233"/>
              <a:ext cx="108217" cy="253118"/>
            </a:xfrm>
            <a:custGeom>
              <a:avLst/>
              <a:gdLst/>
              <a:ahLst/>
              <a:cxnLst/>
              <a:rect l="0" t="0" r="0" b="0"/>
              <a:pathLst>
                <a:path w="108217" h="253118">
                  <a:moveTo>
                    <a:pt x="108216" y="5467"/>
                  </a:moveTo>
                  <a:lnTo>
                    <a:pt x="108216" y="5467"/>
                  </a:lnTo>
                  <a:lnTo>
                    <a:pt x="102749" y="0"/>
                  </a:lnTo>
                  <a:lnTo>
                    <a:pt x="92015" y="6121"/>
                  </a:lnTo>
                  <a:lnTo>
                    <a:pt x="64355" y="32381"/>
                  </a:lnTo>
                  <a:lnTo>
                    <a:pt x="33597" y="78752"/>
                  </a:lnTo>
                  <a:lnTo>
                    <a:pt x="15314" y="122666"/>
                  </a:lnTo>
                  <a:lnTo>
                    <a:pt x="2843" y="169545"/>
                  </a:lnTo>
                  <a:lnTo>
                    <a:pt x="0" y="197629"/>
                  </a:lnTo>
                  <a:lnTo>
                    <a:pt x="5792" y="219519"/>
                  </a:lnTo>
                  <a:lnTo>
                    <a:pt x="17304" y="236773"/>
                  </a:lnTo>
                  <a:lnTo>
                    <a:pt x="24324" y="244338"/>
                  </a:lnTo>
                  <a:lnTo>
                    <a:pt x="33238" y="248676"/>
                  </a:lnTo>
                  <a:lnTo>
                    <a:pt x="76466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879">
              <a:extLst>
                <a:ext uri="{FF2B5EF4-FFF2-40B4-BE49-F238E27FC236}">
                  <a16:creationId xmlns:a16="http://schemas.microsoft.com/office/drawing/2014/main" xmlns="" id="{2786B57B-39A9-4144-B3BA-9053601020F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814683" y="2841384"/>
              <a:ext cx="189618" cy="187567"/>
            </a:xfrm>
            <a:custGeom>
              <a:avLst/>
              <a:gdLst/>
              <a:ahLst/>
              <a:cxnLst/>
              <a:rect l="0" t="0" r="0" b="0"/>
              <a:pathLst>
                <a:path w="189618" h="187567">
                  <a:moveTo>
                    <a:pt x="5467" y="187566"/>
                  </a:moveTo>
                  <a:lnTo>
                    <a:pt x="5467" y="187566"/>
                  </a:lnTo>
                  <a:lnTo>
                    <a:pt x="0" y="187566"/>
                  </a:lnTo>
                  <a:lnTo>
                    <a:pt x="2749" y="184195"/>
                  </a:lnTo>
                  <a:lnTo>
                    <a:pt x="31744" y="165897"/>
                  </a:lnTo>
                  <a:lnTo>
                    <a:pt x="50175" y="141948"/>
                  </a:lnTo>
                  <a:lnTo>
                    <a:pt x="65672" y="105768"/>
                  </a:lnTo>
                  <a:lnTo>
                    <a:pt x="82572" y="63768"/>
                  </a:lnTo>
                  <a:lnTo>
                    <a:pt x="90872" y="26786"/>
                  </a:lnTo>
                  <a:lnTo>
                    <a:pt x="90934" y="11921"/>
                  </a:lnTo>
                  <a:lnTo>
                    <a:pt x="88591" y="0"/>
                  </a:lnTo>
                  <a:lnTo>
                    <a:pt x="86990" y="1139"/>
                  </a:lnTo>
                  <a:lnTo>
                    <a:pt x="81446" y="8048"/>
                  </a:lnTo>
                  <a:lnTo>
                    <a:pt x="71458" y="50009"/>
                  </a:lnTo>
                  <a:lnTo>
                    <a:pt x="65550" y="91462"/>
                  </a:lnTo>
                  <a:lnTo>
                    <a:pt x="63487" y="132907"/>
                  </a:lnTo>
                  <a:lnTo>
                    <a:pt x="63004" y="154336"/>
                  </a:lnTo>
                  <a:lnTo>
                    <a:pt x="64990" y="162590"/>
                  </a:lnTo>
                  <a:lnTo>
                    <a:pt x="72845" y="175525"/>
                  </a:lnTo>
                  <a:lnTo>
                    <a:pt x="77197" y="178833"/>
                  </a:lnTo>
                  <a:lnTo>
                    <a:pt x="81509" y="180333"/>
                  </a:lnTo>
                  <a:lnTo>
                    <a:pt x="85795" y="180627"/>
                  </a:lnTo>
                  <a:lnTo>
                    <a:pt x="98084" y="173428"/>
                  </a:lnTo>
                  <a:lnTo>
                    <a:pt x="128967" y="142440"/>
                  </a:lnTo>
                  <a:lnTo>
                    <a:pt x="153851" y="105913"/>
                  </a:lnTo>
                  <a:lnTo>
                    <a:pt x="168985" y="67182"/>
                  </a:lnTo>
                  <a:lnTo>
                    <a:pt x="176055" y="24060"/>
                  </a:lnTo>
                  <a:lnTo>
                    <a:pt x="180110" y="10552"/>
                  </a:lnTo>
                  <a:lnTo>
                    <a:pt x="179752" y="9584"/>
                  </a:lnTo>
                  <a:lnTo>
                    <a:pt x="178806" y="9645"/>
                  </a:lnTo>
                  <a:lnTo>
                    <a:pt x="177082" y="55222"/>
                  </a:lnTo>
                  <a:lnTo>
                    <a:pt x="176964" y="95985"/>
                  </a:lnTo>
                  <a:lnTo>
                    <a:pt x="177631" y="142456"/>
                  </a:lnTo>
                  <a:lnTo>
                    <a:pt x="181987" y="165028"/>
                  </a:lnTo>
                  <a:lnTo>
                    <a:pt x="189617" y="181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880">
              <a:extLst>
                <a:ext uri="{FF2B5EF4-FFF2-40B4-BE49-F238E27FC236}">
                  <a16:creationId xmlns:a16="http://schemas.microsoft.com/office/drawing/2014/main" xmlns="" id="{DD75C256-027E-4760-9B5F-EF1E4CCEC0C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9059542" y="2971800"/>
              <a:ext cx="43827" cy="69951"/>
            </a:xfrm>
            <a:custGeom>
              <a:avLst/>
              <a:gdLst/>
              <a:ahLst/>
              <a:cxnLst/>
              <a:rect l="0" t="0" r="0" b="0"/>
              <a:pathLst>
                <a:path w="43827" h="69951">
                  <a:moveTo>
                    <a:pt x="40008" y="0"/>
                  </a:moveTo>
                  <a:lnTo>
                    <a:pt x="40008" y="0"/>
                  </a:lnTo>
                  <a:lnTo>
                    <a:pt x="33527" y="706"/>
                  </a:lnTo>
                  <a:lnTo>
                    <a:pt x="19745" y="5775"/>
                  </a:lnTo>
                  <a:lnTo>
                    <a:pt x="10776" y="12209"/>
                  </a:lnTo>
                  <a:lnTo>
                    <a:pt x="3969" y="23536"/>
                  </a:lnTo>
                  <a:lnTo>
                    <a:pt x="0" y="37271"/>
                  </a:lnTo>
                  <a:lnTo>
                    <a:pt x="589" y="50432"/>
                  </a:lnTo>
                  <a:lnTo>
                    <a:pt x="6967" y="61455"/>
                  </a:lnTo>
                  <a:lnTo>
                    <a:pt x="11629" y="66370"/>
                  </a:lnTo>
                  <a:lnTo>
                    <a:pt x="16151" y="68941"/>
                  </a:lnTo>
                  <a:lnTo>
                    <a:pt x="20576" y="69950"/>
                  </a:lnTo>
                  <a:lnTo>
                    <a:pt x="29253" y="69189"/>
                  </a:lnTo>
                  <a:lnTo>
                    <a:pt x="37815" y="66499"/>
                  </a:lnTo>
                  <a:lnTo>
                    <a:pt x="40663" y="64088"/>
                  </a:lnTo>
                  <a:lnTo>
                    <a:pt x="43826" y="57646"/>
                  </a:lnTo>
                  <a:lnTo>
                    <a:pt x="43353" y="50080"/>
                  </a:lnTo>
                  <a:lnTo>
                    <a:pt x="40789" y="42719"/>
                  </a:lnTo>
                  <a:lnTo>
                    <a:pt x="36085" y="33903"/>
                  </a:lnTo>
                  <a:lnTo>
                    <a:pt x="34735" y="26592"/>
                  </a:lnTo>
                  <a:lnTo>
                    <a:pt x="36018" y="18639"/>
                  </a:lnTo>
                  <a:lnTo>
                    <a:pt x="400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881">
              <a:extLst>
                <a:ext uri="{FF2B5EF4-FFF2-40B4-BE49-F238E27FC236}">
                  <a16:creationId xmlns:a16="http://schemas.microsoft.com/office/drawing/2014/main" xmlns="" id="{C2A7F39A-AB7A-4F0B-8E57-77C4EB01D41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175750" y="2797862"/>
              <a:ext cx="67970" cy="256489"/>
            </a:xfrm>
            <a:custGeom>
              <a:avLst/>
              <a:gdLst/>
              <a:ahLst/>
              <a:cxnLst/>
              <a:rect l="0" t="0" r="0" b="0"/>
              <a:pathLst>
                <a:path w="67970" h="256489">
                  <a:moveTo>
                    <a:pt x="38100" y="8838"/>
                  </a:moveTo>
                  <a:lnTo>
                    <a:pt x="38100" y="8838"/>
                  </a:lnTo>
                  <a:lnTo>
                    <a:pt x="34729" y="5467"/>
                  </a:lnTo>
                  <a:lnTo>
                    <a:pt x="34441" y="3768"/>
                  </a:lnTo>
                  <a:lnTo>
                    <a:pt x="34955" y="1931"/>
                  </a:lnTo>
                  <a:lnTo>
                    <a:pt x="36004" y="0"/>
                  </a:lnTo>
                  <a:lnTo>
                    <a:pt x="37408" y="124"/>
                  </a:lnTo>
                  <a:lnTo>
                    <a:pt x="40849" y="4024"/>
                  </a:lnTo>
                  <a:lnTo>
                    <a:pt x="57537" y="34646"/>
                  </a:lnTo>
                  <a:lnTo>
                    <a:pt x="65887" y="73556"/>
                  </a:lnTo>
                  <a:lnTo>
                    <a:pt x="67969" y="119814"/>
                  </a:lnTo>
                  <a:lnTo>
                    <a:pt x="63020" y="164408"/>
                  </a:lnTo>
                  <a:lnTo>
                    <a:pt x="48069" y="203335"/>
                  </a:lnTo>
                  <a:lnTo>
                    <a:pt x="19975" y="238724"/>
                  </a:lnTo>
                  <a:lnTo>
                    <a:pt x="0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901">
            <a:extLst>
              <a:ext uri="{FF2B5EF4-FFF2-40B4-BE49-F238E27FC236}">
                <a16:creationId xmlns:a16="http://schemas.microsoft.com/office/drawing/2014/main" xmlns="" id="{439E30C4-E5B2-4226-BB33-7BAE82897C8B}"/>
              </a:ext>
            </a:extLst>
          </p:cNvPr>
          <p:cNvGrpSpPr/>
          <p:nvPr/>
        </p:nvGrpSpPr>
        <p:grpSpPr>
          <a:xfrm>
            <a:off x="1238250" y="3480323"/>
            <a:ext cx="1746251" cy="532878"/>
            <a:chOff x="1238250" y="3480323"/>
            <a:chExt cx="1746251" cy="532878"/>
          </a:xfrm>
        </p:grpSpPr>
        <p:sp>
          <p:nvSpPr>
            <p:cNvPr id="672" name="SMARTInkShape-4882">
              <a:extLst>
                <a:ext uri="{FF2B5EF4-FFF2-40B4-BE49-F238E27FC236}">
                  <a16:creationId xmlns:a16="http://schemas.microsoft.com/office/drawing/2014/main" xmlns="" id="{7238634B-84A3-459E-AE97-5E60F31C949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03350" y="3803650"/>
              <a:ext cx="1358901" cy="209551"/>
            </a:xfrm>
            <a:custGeom>
              <a:avLst/>
              <a:gdLst/>
              <a:ahLst/>
              <a:cxnLst/>
              <a:rect l="0" t="0" r="0" b="0"/>
              <a:pathLst>
                <a:path w="1358901" h="209551">
                  <a:moveTo>
                    <a:pt x="0" y="209550"/>
                  </a:moveTo>
                  <a:lnTo>
                    <a:pt x="0" y="209550"/>
                  </a:lnTo>
                  <a:lnTo>
                    <a:pt x="7186" y="203775"/>
                  </a:lnTo>
                  <a:lnTo>
                    <a:pt x="18951" y="197341"/>
                  </a:lnTo>
                  <a:lnTo>
                    <a:pt x="58297" y="189156"/>
                  </a:lnTo>
                  <a:lnTo>
                    <a:pt x="105402" y="184493"/>
                  </a:lnTo>
                  <a:lnTo>
                    <a:pt x="133768" y="182262"/>
                  </a:lnTo>
                  <a:lnTo>
                    <a:pt x="168907" y="178658"/>
                  </a:lnTo>
                  <a:lnTo>
                    <a:pt x="208560" y="174139"/>
                  </a:lnTo>
                  <a:lnTo>
                    <a:pt x="251223" y="169009"/>
                  </a:lnTo>
                  <a:lnTo>
                    <a:pt x="301538" y="163473"/>
                  </a:lnTo>
                  <a:lnTo>
                    <a:pt x="356953" y="157666"/>
                  </a:lnTo>
                  <a:lnTo>
                    <a:pt x="415769" y="151677"/>
                  </a:lnTo>
                  <a:lnTo>
                    <a:pt x="478968" y="145567"/>
                  </a:lnTo>
                  <a:lnTo>
                    <a:pt x="545090" y="139378"/>
                  </a:lnTo>
                  <a:lnTo>
                    <a:pt x="613160" y="133135"/>
                  </a:lnTo>
                  <a:lnTo>
                    <a:pt x="682529" y="126857"/>
                  </a:lnTo>
                  <a:lnTo>
                    <a:pt x="752764" y="120555"/>
                  </a:lnTo>
                  <a:lnTo>
                    <a:pt x="823576" y="114236"/>
                  </a:lnTo>
                  <a:lnTo>
                    <a:pt x="889834" y="106496"/>
                  </a:lnTo>
                  <a:lnTo>
                    <a:pt x="953056" y="97808"/>
                  </a:lnTo>
                  <a:lnTo>
                    <a:pt x="1014254" y="88489"/>
                  </a:lnTo>
                  <a:lnTo>
                    <a:pt x="1067753" y="79454"/>
                  </a:lnTo>
                  <a:lnTo>
                    <a:pt x="1116118" y="70608"/>
                  </a:lnTo>
                  <a:lnTo>
                    <a:pt x="1161062" y="61889"/>
                  </a:lnTo>
                  <a:lnTo>
                    <a:pt x="1198786" y="53959"/>
                  </a:lnTo>
                  <a:lnTo>
                    <a:pt x="1231696" y="46556"/>
                  </a:lnTo>
                  <a:lnTo>
                    <a:pt x="1261397" y="39504"/>
                  </a:lnTo>
                  <a:lnTo>
                    <a:pt x="1305688" y="26024"/>
                  </a:lnTo>
                  <a:lnTo>
                    <a:pt x="1351760" y="10236"/>
                  </a:lnTo>
                  <a:lnTo>
                    <a:pt x="1355551" y="8235"/>
                  </a:lnTo>
                  <a:lnTo>
                    <a:pt x="1357373" y="6195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883">
              <a:extLst>
                <a:ext uri="{FF2B5EF4-FFF2-40B4-BE49-F238E27FC236}">
                  <a16:creationId xmlns:a16="http://schemas.microsoft.com/office/drawing/2014/main" xmlns="" id="{480A9125-F171-4A38-862D-FA1EAFFB4BA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978150" y="3613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884">
              <a:extLst>
                <a:ext uri="{FF2B5EF4-FFF2-40B4-BE49-F238E27FC236}">
                  <a16:creationId xmlns:a16="http://schemas.microsoft.com/office/drawing/2014/main" xmlns="" id="{84818ABA-92AB-4D97-9583-FEAABAFC76C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146658" y="3633813"/>
              <a:ext cx="90606" cy="334210"/>
            </a:xfrm>
            <a:custGeom>
              <a:avLst/>
              <a:gdLst/>
              <a:ahLst/>
              <a:cxnLst/>
              <a:rect l="0" t="0" r="0" b="0"/>
              <a:pathLst>
                <a:path w="90606" h="334210">
                  <a:moveTo>
                    <a:pt x="31392" y="55537"/>
                  </a:moveTo>
                  <a:lnTo>
                    <a:pt x="31392" y="55537"/>
                  </a:lnTo>
                  <a:lnTo>
                    <a:pt x="28021" y="58908"/>
                  </a:lnTo>
                  <a:lnTo>
                    <a:pt x="16465" y="100349"/>
                  </a:lnTo>
                  <a:lnTo>
                    <a:pt x="16935" y="140467"/>
                  </a:lnTo>
                  <a:lnTo>
                    <a:pt x="16029" y="175599"/>
                  </a:lnTo>
                  <a:lnTo>
                    <a:pt x="13275" y="214025"/>
                  </a:lnTo>
                  <a:lnTo>
                    <a:pt x="9699" y="252271"/>
                  </a:lnTo>
                  <a:lnTo>
                    <a:pt x="5758" y="286672"/>
                  </a:lnTo>
                  <a:lnTo>
                    <a:pt x="179" y="333844"/>
                  </a:lnTo>
                  <a:lnTo>
                    <a:pt x="0" y="334209"/>
                  </a:lnTo>
                  <a:lnTo>
                    <a:pt x="1124" y="312398"/>
                  </a:lnTo>
                  <a:lnTo>
                    <a:pt x="9802" y="273538"/>
                  </a:lnTo>
                  <a:lnTo>
                    <a:pt x="17328" y="235212"/>
                  </a:lnTo>
                  <a:lnTo>
                    <a:pt x="19899" y="212009"/>
                  </a:lnTo>
                  <a:lnTo>
                    <a:pt x="21614" y="186663"/>
                  </a:lnTo>
                  <a:lnTo>
                    <a:pt x="22756" y="159888"/>
                  </a:lnTo>
                  <a:lnTo>
                    <a:pt x="25635" y="133571"/>
                  </a:lnTo>
                  <a:lnTo>
                    <a:pt x="29671" y="107559"/>
                  </a:lnTo>
                  <a:lnTo>
                    <a:pt x="39093" y="60314"/>
                  </a:lnTo>
                  <a:lnTo>
                    <a:pt x="51626" y="14148"/>
                  </a:lnTo>
                  <a:lnTo>
                    <a:pt x="57553" y="1864"/>
                  </a:lnTo>
                  <a:lnTo>
                    <a:pt x="60827" y="0"/>
                  </a:lnTo>
                  <a:lnTo>
                    <a:pt x="64421" y="168"/>
                  </a:lnTo>
                  <a:lnTo>
                    <a:pt x="68228" y="1691"/>
                  </a:lnTo>
                  <a:lnTo>
                    <a:pt x="76221" y="14672"/>
                  </a:lnTo>
                  <a:lnTo>
                    <a:pt x="86773" y="49544"/>
                  </a:lnTo>
                  <a:lnTo>
                    <a:pt x="90605" y="93742"/>
                  </a:lnTo>
                  <a:lnTo>
                    <a:pt x="87342" y="121200"/>
                  </a:lnTo>
                  <a:lnTo>
                    <a:pt x="78836" y="142812"/>
                  </a:lnTo>
                  <a:lnTo>
                    <a:pt x="66119" y="158061"/>
                  </a:lnTo>
                  <a:lnTo>
                    <a:pt x="58777" y="164103"/>
                  </a:lnTo>
                  <a:lnTo>
                    <a:pt x="41211" y="168935"/>
                  </a:lnTo>
                  <a:lnTo>
                    <a:pt x="12342" y="169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885">
              <a:extLst>
                <a:ext uri="{FF2B5EF4-FFF2-40B4-BE49-F238E27FC236}">
                  <a16:creationId xmlns:a16="http://schemas.microsoft.com/office/drawing/2014/main" xmlns="" id="{087C38E2-4A96-4F8A-BD5D-90A76562CA3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640717" y="3680248"/>
              <a:ext cx="55069" cy="191216"/>
            </a:xfrm>
            <a:custGeom>
              <a:avLst/>
              <a:gdLst/>
              <a:ahLst/>
              <a:cxnLst/>
              <a:rect l="0" t="0" r="0" b="0"/>
              <a:pathLst>
                <a:path w="55069" h="191216">
                  <a:moveTo>
                    <a:pt x="54733" y="9102"/>
                  </a:moveTo>
                  <a:lnTo>
                    <a:pt x="54733" y="9102"/>
                  </a:lnTo>
                  <a:lnTo>
                    <a:pt x="33685" y="264"/>
                  </a:lnTo>
                  <a:lnTo>
                    <a:pt x="23977" y="0"/>
                  </a:lnTo>
                  <a:lnTo>
                    <a:pt x="19412" y="917"/>
                  </a:lnTo>
                  <a:lnTo>
                    <a:pt x="6246" y="8950"/>
                  </a:lnTo>
                  <a:lnTo>
                    <a:pt x="1433" y="18206"/>
                  </a:lnTo>
                  <a:lnTo>
                    <a:pt x="0" y="30787"/>
                  </a:lnTo>
                  <a:lnTo>
                    <a:pt x="3865" y="56998"/>
                  </a:lnTo>
                  <a:lnTo>
                    <a:pt x="21415" y="103386"/>
                  </a:lnTo>
                  <a:lnTo>
                    <a:pt x="47131" y="146515"/>
                  </a:lnTo>
                  <a:lnTo>
                    <a:pt x="51782" y="153627"/>
                  </a:lnTo>
                  <a:lnTo>
                    <a:pt x="55068" y="167174"/>
                  </a:lnTo>
                  <a:lnTo>
                    <a:pt x="54956" y="173750"/>
                  </a:lnTo>
                  <a:lnTo>
                    <a:pt x="53471" y="178840"/>
                  </a:lnTo>
                  <a:lnTo>
                    <a:pt x="48057" y="186376"/>
                  </a:lnTo>
                  <a:lnTo>
                    <a:pt x="40947" y="190196"/>
                  </a:lnTo>
                  <a:lnTo>
                    <a:pt x="37076" y="191215"/>
                  </a:lnTo>
                  <a:lnTo>
                    <a:pt x="33789" y="191188"/>
                  </a:lnTo>
                  <a:lnTo>
                    <a:pt x="10283" y="18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886">
              <a:extLst>
                <a:ext uri="{FF2B5EF4-FFF2-40B4-BE49-F238E27FC236}">
                  <a16:creationId xmlns:a16="http://schemas.microsoft.com/office/drawing/2014/main" xmlns="" id="{E387FD43-2479-4219-A831-BEB4BA27CDC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962411" y="3682433"/>
              <a:ext cx="126740" cy="122123"/>
            </a:xfrm>
            <a:custGeom>
              <a:avLst/>
              <a:gdLst/>
              <a:ahLst/>
              <a:cxnLst/>
              <a:rect l="0" t="0" r="0" b="0"/>
              <a:pathLst>
                <a:path w="126740" h="122123">
                  <a:moveTo>
                    <a:pt x="6089" y="13267"/>
                  </a:moveTo>
                  <a:lnTo>
                    <a:pt x="6089" y="13267"/>
                  </a:lnTo>
                  <a:lnTo>
                    <a:pt x="6089" y="52612"/>
                  </a:lnTo>
                  <a:lnTo>
                    <a:pt x="4207" y="95703"/>
                  </a:lnTo>
                  <a:lnTo>
                    <a:pt x="131" y="122122"/>
                  </a:lnTo>
                  <a:lnTo>
                    <a:pt x="0" y="121820"/>
                  </a:lnTo>
                  <a:lnTo>
                    <a:pt x="11291" y="77913"/>
                  </a:lnTo>
                  <a:lnTo>
                    <a:pt x="23867" y="35052"/>
                  </a:lnTo>
                  <a:lnTo>
                    <a:pt x="33354" y="9103"/>
                  </a:lnTo>
                  <a:lnTo>
                    <a:pt x="34849" y="8374"/>
                  </a:lnTo>
                  <a:lnTo>
                    <a:pt x="35846" y="10006"/>
                  </a:lnTo>
                  <a:lnTo>
                    <a:pt x="37664" y="48285"/>
                  </a:lnTo>
                  <a:lnTo>
                    <a:pt x="39669" y="72091"/>
                  </a:lnTo>
                  <a:lnTo>
                    <a:pt x="44731" y="86200"/>
                  </a:lnTo>
                  <a:lnTo>
                    <a:pt x="46667" y="89405"/>
                  </a:lnTo>
                  <a:lnTo>
                    <a:pt x="47958" y="90132"/>
                  </a:lnTo>
                  <a:lnTo>
                    <a:pt x="48818" y="89204"/>
                  </a:lnTo>
                  <a:lnTo>
                    <a:pt x="68115" y="48120"/>
                  </a:lnTo>
                  <a:lnTo>
                    <a:pt x="88723" y="7387"/>
                  </a:lnTo>
                  <a:lnTo>
                    <a:pt x="92929" y="2997"/>
                  </a:lnTo>
                  <a:lnTo>
                    <a:pt x="96438" y="776"/>
                  </a:lnTo>
                  <a:lnTo>
                    <a:pt x="99483" y="0"/>
                  </a:lnTo>
                  <a:lnTo>
                    <a:pt x="102218" y="190"/>
                  </a:lnTo>
                  <a:lnTo>
                    <a:pt x="109020" y="9806"/>
                  </a:lnTo>
                  <a:lnTo>
                    <a:pt x="121514" y="44726"/>
                  </a:lnTo>
                  <a:lnTo>
                    <a:pt x="125707" y="84889"/>
                  </a:lnTo>
                  <a:lnTo>
                    <a:pt x="126739" y="12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887">
              <a:extLst>
                <a:ext uri="{FF2B5EF4-FFF2-40B4-BE49-F238E27FC236}">
                  <a16:creationId xmlns:a16="http://schemas.microsoft.com/office/drawing/2014/main" xmlns="" id="{931CD9D6-23B5-4AFE-AF8D-5C9E44E2CFD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32050" y="36195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510" y="4739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888">
              <a:extLst>
                <a:ext uri="{FF2B5EF4-FFF2-40B4-BE49-F238E27FC236}">
                  <a16:creationId xmlns:a16="http://schemas.microsoft.com/office/drawing/2014/main" xmlns="" id="{E0E9E104-876F-46AE-BFEE-1762C8112FE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761350" y="3689607"/>
              <a:ext cx="111901" cy="139444"/>
            </a:xfrm>
            <a:custGeom>
              <a:avLst/>
              <a:gdLst/>
              <a:ahLst/>
              <a:cxnLst/>
              <a:rect l="0" t="0" r="0" b="0"/>
              <a:pathLst>
                <a:path w="111901" h="139444">
                  <a:moveTo>
                    <a:pt x="16650" y="6093"/>
                  </a:moveTo>
                  <a:lnTo>
                    <a:pt x="16650" y="6093"/>
                  </a:lnTo>
                  <a:lnTo>
                    <a:pt x="11183" y="626"/>
                  </a:lnTo>
                  <a:lnTo>
                    <a:pt x="7190" y="6746"/>
                  </a:lnTo>
                  <a:lnTo>
                    <a:pt x="226" y="36666"/>
                  </a:lnTo>
                  <a:lnTo>
                    <a:pt x="0" y="78428"/>
                  </a:lnTo>
                  <a:lnTo>
                    <a:pt x="6543" y="109134"/>
                  </a:lnTo>
                  <a:lnTo>
                    <a:pt x="18025" y="135103"/>
                  </a:lnTo>
                  <a:lnTo>
                    <a:pt x="22505" y="136549"/>
                  </a:lnTo>
                  <a:lnTo>
                    <a:pt x="35010" y="132512"/>
                  </a:lnTo>
                  <a:lnTo>
                    <a:pt x="54545" y="114968"/>
                  </a:lnTo>
                  <a:lnTo>
                    <a:pt x="70368" y="88525"/>
                  </a:lnTo>
                  <a:lnTo>
                    <a:pt x="80622" y="51605"/>
                  </a:lnTo>
                  <a:lnTo>
                    <a:pt x="85339" y="8550"/>
                  </a:lnTo>
                  <a:lnTo>
                    <a:pt x="85984" y="129"/>
                  </a:lnTo>
                  <a:lnTo>
                    <a:pt x="85450" y="0"/>
                  </a:lnTo>
                  <a:lnTo>
                    <a:pt x="82976" y="5502"/>
                  </a:lnTo>
                  <a:lnTo>
                    <a:pt x="85548" y="47947"/>
                  </a:lnTo>
                  <a:lnTo>
                    <a:pt x="89981" y="81524"/>
                  </a:lnTo>
                  <a:lnTo>
                    <a:pt x="106714" y="127217"/>
                  </a:lnTo>
                  <a:lnTo>
                    <a:pt x="111900" y="13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889">
              <a:extLst>
                <a:ext uri="{FF2B5EF4-FFF2-40B4-BE49-F238E27FC236}">
                  <a16:creationId xmlns:a16="http://schemas.microsoft.com/office/drawing/2014/main" xmlns="" id="{1B95DE77-493C-41FB-85CD-D2F25EFE4AB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952750" y="3727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890">
              <a:extLst>
                <a:ext uri="{FF2B5EF4-FFF2-40B4-BE49-F238E27FC236}">
                  <a16:creationId xmlns:a16="http://schemas.microsoft.com/office/drawing/2014/main" xmlns="" id="{A2B6C42A-2C02-46BE-B68C-2322562EF2F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438400" y="3536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8838" y="14233"/>
                  </a:lnTo>
                  <a:lnTo>
                    <a:pt x="12865" y="63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891">
              <a:extLst>
                <a:ext uri="{FF2B5EF4-FFF2-40B4-BE49-F238E27FC236}">
                  <a16:creationId xmlns:a16="http://schemas.microsoft.com/office/drawing/2014/main" xmlns="" id="{905E6BA1-9E1C-4A28-9B58-657C92ABE40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755900" y="3564115"/>
              <a:ext cx="127001" cy="163336"/>
            </a:xfrm>
            <a:custGeom>
              <a:avLst/>
              <a:gdLst/>
              <a:ahLst/>
              <a:cxnLst/>
              <a:rect l="0" t="0" r="0" b="0"/>
              <a:pathLst>
                <a:path w="127001" h="163336">
                  <a:moveTo>
                    <a:pt x="127000" y="10935"/>
                  </a:moveTo>
                  <a:lnTo>
                    <a:pt x="127000" y="10935"/>
                  </a:lnTo>
                  <a:lnTo>
                    <a:pt x="120258" y="4193"/>
                  </a:lnTo>
                  <a:lnTo>
                    <a:pt x="113185" y="883"/>
                  </a:lnTo>
                  <a:lnTo>
                    <a:pt x="109323" y="0"/>
                  </a:lnTo>
                  <a:lnTo>
                    <a:pt x="101269" y="901"/>
                  </a:lnTo>
                  <a:lnTo>
                    <a:pt x="86921" y="7257"/>
                  </a:lnTo>
                  <a:lnTo>
                    <a:pt x="76026" y="14944"/>
                  </a:lnTo>
                  <a:lnTo>
                    <a:pt x="66480" y="25417"/>
                  </a:lnTo>
                  <a:lnTo>
                    <a:pt x="61297" y="39008"/>
                  </a:lnTo>
                  <a:lnTo>
                    <a:pt x="59698" y="53751"/>
                  </a:lnTo>
                  <a:lnTo>
                    <a:pt x="66231" y="86920"/>
                  </a:lnTo>
                  <a:lnTo>
                    <a:pt x="77157" y="108128"/>
                  </a:lnTo>
                  <a:lnTo>
                    <a:pt x="77096" y="119749"/>
                  </a:lnTo>
                  <a:lnTo>
                    <a:pt x="73094" y="134820"/>
                  </a:lnTo>
                  <a:lnTo>
                    <a:pt x="65648" y="141960"/>
                  </a:lnTo>
                  <a:lnTo>
                    <a:pt x="40249" y="152292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892">
              <a:extLst>
                <a:ext uri="{FF2B5EF4-FFF2-40B4-BE49-F238E27FC236}">
                  <a16:creationId xmlns:a16="http://schemas.microsoft.com/office/drawing/2014/main" xmlns="" id="{9D604029-BFE1-49F9-BAFF-209DCCB5F26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331375" y="3480323"/>
              <a:ext cx="49876" cy="291769"/>
            </a:xfrm>
            <a:custGeom>
              <a:avLst/>
              <a:gdLst/>
              <a:ahLst/>
              <a:cxnLst/>
              <a:rect l="0" t="0" r="0" b="0"/>
              <a:pathLst>
                <a:path w="49876" h="291769">
                  <a:moveTo>
                    <a:pt x="18125" y="12177"/>
                  </a:moveTo>
                  <a:lnTo>
                    <a:pt x="18125" y="12177"/>
                  </a:lnTo>
                  <a:lnTo>
                    <a:pt x="14754" y="5435"/>
                  </a:lnTo>
                  <a:lnTo>
                    <a:pt x="14467" y="3449"/>
                  </a:lnTo>
                  <a:lnTo>
                    <a:pt x="14980" y="2125"/>
                  </a:lnTo>
                  <a:lnTo>
                    <a:pt x="17504" y="0"/>
                  </a:lnTo>
                  <a:lnTo>
                    <a:pt x="21441" y="34054"/>
                  </a:lnTo>
                  <a:lnTo>
                    <a:pt x="20205" y="80277"/>
                  </a:lnTo>
                  <a:lnTo>
                    <a:pt x="17168" y="115821"/>
                  </a:lnTo>
                  <a:lnTo>
                    <a:pt x="12761" y="153491"/>
                  </a:lnTo>
                  <a:lnTo>
                    <a:pt x="6098" y="193752"/>
                  </a:lnTo>
                  <a:lnTo>
                    <a:pt x="2197" y="227638"/>
                  </a:lnTo>
                  <a:lnTo>
                    <a:pt x="0" y="266752"/>
                  </a:lnTo>
                  <a:lnTo>
                    <a:pt x="192" y="284072"/>
                  </a:lnTo>
                  <a:lnTo>
                    <a:pt x="2629" y="291768"/>
                  </a:lnTo>
                  <a:lnTo>
                    <a:pt x="6383" y="291705"/>
                  </a:lnTo>
                  <a:lnTo>
                    <a:pt x="18080" y="285991"/>
                  </a:lnTo>
                  <a:lnTo>
                    <a:pt x="49875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893">
              <a:extLst>
                <a:ext uri="{FF2B5EF4-FFF2-40B4-BE49-F238E27FC236}">
                  <a16:creationId xmlns:a16="http://schemas.microsoft.com/office/drawing/2014/main" xmlns="" id="{1C795BB0-4747-4447-92F3-28F77CC078E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584450" y="3590432"/>
              <a:ext cx="158751" cy="117969"/>
            </a:xfrm>
            <a:custGeom>
              <a:avLst/>
              <a:gdLst/>
              <a:ahLst/>
              <a:cxnLst/>
              <a:rect l="0" t="0" r="0" b="0"/>
              <a:pathLst>
                <a:path w="158751" h="117969">
                  <a:moveTo>
                    <a:pt x="0" y="10018"/>
                  </a:moveTo>
                  <a:lnTo>
                    <a:pt x="0" y="10018"/>
                  </a:lnTo>
                  <a:lnTo>
                    <a:pt x="17677" y="18856"/>
                  </a:lnTo>
                  <a:lnTo>
                    <a:pt x="23849" y="24765"/>
                  </a:lnTo>
                  <a:lnTo>
                    <a:pt x="33560" y="40056"/>
                  </a:lnTo>
                  <a:lnTo>
                    <a:pt x="36755" y="62584"/>
                  </a:lnTo>
                  <a:lnTo>
                    <a:pt x="31977" y="103151"/>
                  </a:lnTo>
                  <a:lnTo>
                    <a:pt x="31817" y="97899"/>
                  </a:lnTo>
                  <a:lnTo>
                    <a:pt x="38244" y="72637"/>
                  </a:lnTo>
                  <a:lnTo>
                    <a:pt x="60314" y="34408"/>
                  </a:lnTo>
                  <a:lnTo>
                    <a:pt x="79725" y="10894"/>
                  </a:lnTo>
                  <a:lnTo>
                    <a:pt x="89761" y="3353"/>
                  </a:lnTo>
                  <a:lnTo>
                    <a:pt x="98925" y="0"/>
                  </a:lnTo>
                  <a:lnTo>
                    <a:pt x="104050" y="1222"/>
                  </a:lnTo>
                  <a:lnTo>
                    <a:pt x="115389" y="8225"/>
                  </a:lnTo>
                  <a:lnTo>
                    <a:pt x="130302" y="27439"/>
                  </a:lnTo>
                  <a:lnTo>
                    <a:pt x="147277" y="67944"/>
                  </a:lnTo>
                  <a:lnTo>
                    <a:pt x="158750" y="11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894">
              <a:extLst>
                <a:ext uri="{FF2B5EF4-FFF2-40B4-BE49-F238E27FC236}">
                  <a16:creationId xmlns:a16="http://schemas.microsoft.com/office/drawing/2014/main" xmlns="" id="{5DFB648E-15D9-4274-AD39-4CC07076621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238250" y="3517535"/>
              <a:ext cx="192994" cy="432166"/>
            </a:xfrm>
            <a:custGeom>
              <a:avLst/>
              <a:gdLst/>
              <a:ahLst/>
              <a:cxnLst/>
              <a:rect l="0" t="0" r="0" b="0"/>
              <a:pathLst>
                <a:path w="192994" h="432166">
                  <a:moveTo>
                    <a:pt x="0" y="432165"/>
                  </a:moveTo>
                  <a:lnTo>
                    <a:pt x="0" y="432165"/>
                  </a:lnTo>
                  <a:lnTo>
                    <a:pt x="0" y="393441"/>
                  </a:lnTo>
                  <a:lnTo>
                    <a:pt x="10113" y="353507"/>
                  </a:lnTo>
                  <a:lnTo>
                    <a:pt x="22604" y="316537"/>
                  </a:lnTo>
                  <a:lnTo>
                    <a:pt x="37563" y="272824"/>
                  </a:lnTo>
                  <a:lnTo>
                    <a:pt x="45503" y="248327"/>
                  </a:lnTo>
                  <a:lnTo>
                    <a:pt x="53619" y="222823"/>
                  </a:lnTo>
                  <a:lnTo>
                    <a:pt x="61146" y="197353"/>
                  </a:lnTo>
                  <a:lnTo>
                    <a:pt x="68281" y="171907"/>
                  </a:lnTo>
                  <a:lnTo>
                    <a:pt x="75154" y="146476"/>
                  </a:lnTo>
                  <a:lnTo>
                    <a:pt x="84672" y="99405"/>
                  </a:lnTo>
                  <a:lnTo>
                    <a:pt x="91254" y="57789"/>
                  </a:lnTo>
                  <a:lnTo>
                    <a:pt x="98221" y="14792"/>
                  </a:lnTo>
                  <a:lnTo>
                    <a:pt x="100933" y="0"/>
                  </a:lnTo>
                  <a:lnTo>
                    <a:pt x="101155" y="122"/>
                  </a:lnTo>
                  <a:lnTo>
                    <a:pt x="102923" y="42284"/>
                  </a:lnTo>
                  <a:lnTo>
                    <a:pt x="108303" y="77792"/>
                  </a:lnTo>
                  <a:lnTo>
                    <a:pt x="115397" y="120855"/>
                  </a:lnTo>
                  <a:lnTo>
                    <a:pt x="124666" y="168216"/>
                  </a:lnTo>
                  <a:lnTo>
                    <a:pt x="131088" y="192699"/>
                  </a:lnTo>
                  <a:lnTo>
                    <a:pt x="138192" y="217487"/>
                  </a:lnTo>
                  <a:lnTo>
                    <a:pt x="145045" y="241774"/>
                  </a:lnTo>
                  <a:lnTo>
                    <a:pt x="151730" y="265727"/>
                  </a:lnTo>
                  <a:lnTo>
                    <a:pt x="164096" y="309509"/>
                  </a:lnTo>
                  <a:lnTo>
                    <a:pt x="174297" y="343079"/>
                  </a:lnTo>
                  <a:lnTo>
                    <a:pt x="187273" y="390526"/>
                  </a:lnTo>
                  <a:lnTo>
                    <a:pt x="192993" y="401248"/>
                  </a:lnTo>
                  <a:lnTo>
                    <a:pt x="192868" y="401676"/>
                  </a:lnTo>
                  <a:lnTo>
                    <a:pt x="192078" y="401256"/>
                  </a:lnTo>
                  <a:lnTo>
                    <a:pt x="166220" y="356297"/>
                  </a:lnTo>
                  <a:lnTo>
                    <a:pt x="125418" y="320465"/>
                  </a:lnTo>
                  <a:lnTo>
                    <a:pt x="93997" y="297547"/>
                  </a:lnTo>
                  <a:lnTo>
                    <a:pt x="61502" y="288373"/>
                  </a:lnTo>
                  <a:lnTo>
                    <a:pt x="47818" y="286561"/>
                  </a:lnTo>
                  <a:lnTo>
                    <a:pt x="48107" y="285001"/>
                  </a:lnTo>
                  <a:lnTo>
                    <a:pt x="52190" y="279505"/>
                  </a:lnTo>
                  <a:lnTo>
                    <a:pt x="75906" y="268477"/>
                  </a:lnTo>
                  <a:lnTo>
                    <a:pt x="116486" y="259644"/>
                  </a:lnTo>
                  <a:lnTo>
                    <a:pt x="160887" y="249187"/>
                  </a:lnTo>
                  <a:lnTo>
                    <a:pt x="190500" y="24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895">
              <a:extLst>
                <a:ext uri="{FF2B5EF4-FFF2-40B4-BE49-F238E27FC236}">
                  <a16:creationId xmlns:a16="http://schemas.microsoft.com/office/drawing/2014/main" xmlns="" id="{88D55FA5-52B5-4753-928A-EFDED679F4A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510786" y="3576815"/>
              <a:ext cx="60965" cy="144795"/>
            </a:xfrm>
            <a:custGeom>
              <a:avLst/>
              <a:gdLst/>
              <a:ahLst/>
              <a:cxnLst/>
              <a:rect l="0" t="0" r="0" b="0"/>
              <a:pathLst>
                <a:path w="60965" h="144795">
                  <a:moveTo>
                    <a:pt x="54614" y="10935"/>
                  </a:moveTo>
                  <a:lnTo>
                    <a:pt x="54614" y="10935"/>
                  </a:lnTo>
                  <a:lnTo>
                    <a:pt x="51243" y="4193"/>
                  </a:lnTo>
                  <a:lnTo>
                    <a:pt x="48839" y="2207"/>
                  </a:lnTo>
                  <a:lnTo>
                    <a:pt x="42405" y="0"/>
                  </a:lnTo>
                  <a:lnTo>
                    <a:pt x="32960" y="2782"/>
                  </a:lnTo>
                  <a:lnTo>
                    <a:pt x="27478" y="5500"/>
                  </a:lnTo>
                  <a:lnTo>
                    <a:pt x="17624" y="16046"/>
                  </a:lnTo>
                  <a:lnTo>
                    <a:pt x="9246" y="31551"/>
                  </a:lnTo>
                  <a:lnTo>
                    <a:pt x="0" y="77880"/>
                  </a:lnTo>
                  <a:lnTo>
                    <a:pt x="1336" y="124269"/>
                  </a:lnTo>
                  <a:lnTo>
                    <a:pt x="6475" y="137270"/>
                  </a:lnTo>
                  <a:lnTo>
                    <a:pt x="9822" y="141725"/>
                  </a:lnTo>
                  <a:lnTo>
                    <a:pt x="13463" y="143989"/>
                  </a:lnTo>
                  <a:lnTo>
                    <a:pt x="17303" y="144794"/>
                  </a:lnTo>
                  <a:lnTo>
                    <a:pt x="21273" y="144624"/>
                  </a:lnTo>
                  <a:lnTo>
                    <a:pt x="25331" y="141689"/>
                  </a:lnTo>
                  <a:lnTo>
                    <a:pt x="37785" y="123368"/>
                  </a:lnTo>
                  <a:lnTo>
                    <a:pt x="46193" y="105590"/>
                  </a:lnTo>
                  <a:lnTo>
                    <a:pt x="48990" y="85930"/>
                  </a:lnTo>
                  <a:lnTo>
                    <a:pt x="48407" y="44564"/>
                  </a:lnTo>
                  <a:lnTo>
                    <a:pt x="48998" y="14677"/>
                  </a:lnTo>
                  <a:lnTo>
                    <a:pt x="50164" y="11312"/>
                  </a:lnTo>
                  <a:lnTo>
                    <a:pt x="51648" y="9070"/>
                  </a:lnTo>
                  <a:lnTo>
                    <a:pt x="53342" y="8986"/>
                  </a:lnTo>
                  <a:lnTo>
                    <a:pt x="55177" y="10342"/>
                  </a:lnTo>
                  <a:lnTo>
                    <a:pt x="60964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896">
              <a:extLst>
                <a:ext uri="{FF2B5EF4-FFF2-40B4-BE49-F238E27FC236}">
                  <a16:creationId xmlns:a16="http://schemas.microsoft.com/office/drawing/2014/main" xmlns="" id="{CB3CDD51-81D8-496C-BBDB-C1443C82A12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503122" y="3699823"/>
              <a:ext cx="52853" cy="169235"/>
            </a:xfrm>
            <a:custGeom>
              <a:avLst/>
              <a:gdLst/>
              <a:ahLst/>
              <a:cxnLst/>
              <a:rect l="0" t="0" r="0" b="0"/>
              <a:pathLst>
                <a:path w="52853" h="169235">
                  <a:moveTo>
                    <a:pt x="52628" y="14927"/>
                  </a:moveTo>
                  <a:lnTo>
                    <a:pt x="52628" y="14927"/>
                  </a:lnTo>
                  <a:lnTo>
                    <a:pt x="26145" y="0"/>
                  </a:lnTo>
                  <a:lnTo>
                    <a:pt x="22978" y="37"/>
                  </a:lnTo>
                  <a:lnTo>
                    <a:pt x="15697" y="3840"/>
                  </a:lnTo>
                  <a:lnTo>
                    <a:pt x="9638" y="13998"/>
                  </a:lnTo>
                  <a:lnTo>
                    <a:pt x="0" y="40144"/>
                  </a:lnTo>
                  <a:lnTo>
                    <a:pt x="189" y="62694"/>
                  </a:lnTo>
                  <a:lnTo>
                    <a:pt x="11643" y="94892"/>
                  </a:lnTo>
                  <a:lnTo>
                    <a:pt x="29376" y="122366"/>
                  </a:lnTo>
                  <a:lnTo>
                    <a:pt x="49681" y="144805"/>
                  </a:lnTo>
                  <a:lnTo>
                    <a:pt x="52075" y="149490"/>
                  </a:lnTo>
                  <a:lnTo>
                    <a:pt x="52852" y="158459"/>
                  </a:lnTo>
                  <a:lnTo>
                    <a:pt x="51366" y="162120"/>
                  </a:lnTo>
                  <a:lnTo>
                    <a:pt x="45952" y="168070"/>
                  </a:lnTo>
                  <a:lnTo>
                    <a:pt x="42533" y="169234"/>
                  </a:lnTo>
                  <a:lnTo>
                    <a:pt x="14254" y="166881"/>
                  </a:lnTo>
                  <a:lnTo>
                    <a:pt x="4764" y="164071"/>
                  </a:lnTo>
                  <a:lnTo>
                    <a:pt x="2374" y="161629"/>
                  </a:lnTo>
                  <a:lnTo>
                    <a:pt x="1487" y="158589"/>
                  </a:lnTo>
                  <a:lnTo>
                    <a:pt x="1600" y="155152"/>
                  </a:lnTo>
                  <a:lnTo>
                    <a:pt x="9253" y="147569"/>
                  </a:lnTo>
                  <a:lnTo>
                    <a:pt x="27228" y="13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897">
              <a:extLst>
                <a:ext uri="{FF2B5EF4-FFF2-40B4-BE49-F238E27FC236}">
                  <a16:creationId xmlns:a16="http://schemas.microsoft.com/office/drawing/2014/main" xmlns="" id="{A6C64632-03EE-44AE-BEDA-E0DC96C3D7A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305933" y="3625850"/>
              <a:ext cx="132468" cy="25401"/>
            </a:xfrm>
            <a:custGeom>
              <a:avLst/>
              <a:gdLst/>
              <a:ahLst/>
              <a:cxnLst/>
              <a:rect l="0" t="0" r="0" b="0"/>
              <a:pathLst>
                <a:path w="132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1103" y="21741"/>
                  </a:lnTo>
                  <a:lnTo>
                    <a:pt x="441" y="22256"/>
                  </a:lnTo>
                  <a:lnTo>
                    <a:pt x="0" y="23304"/>
                  </a:lnTo>
                  <a:lnTo>
                    <a:pt x="411" y="24003"/>
                  </a:lnTo>
                  <a:lnTo>
                    <a:pt x="2749" y="24779"/>
                  </a:lnTo>
                  <a:lnTo>
                    <a:pt x="45227" y="16507"/>
                  </a:lnTo>
                  <a:lnTo>
                    <a:pt x="89625" y="472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902">
            <a:extLst>
              <a:ext uri="{FF2B5EF4-FFF2-40B4-BE49-F238E27FC236}">
                <a16:creationId xmlns:a16="http://schemas.microsoft.com/office/drawing/2014/main" xmlns="" id="{234C978F-579F-48AF-B22A-2EF04EF4E782}"/>
              </a:ext>
            </a:extLst>
          </p:cNvPr>
          <p:cNvGrpSpPr/>
          <p:nvPr/>
        </p:nvGrpSpPr>
        <p:grpSpPr>
          <a:xfrm>
            <a:off x="3417755" y="3450796"/>
            <a:ext cx="595446" cy="322837"/>
            <a:chOff x="3417755" y="3450796"/>
            <a:chExt cx="595446" cy="322837"/>
          </a:xfrm>
        </p:grpSpPr>
        <p:sp>
          <p:nvSpPr>
            <p:cNvPr id="689" name="SMARTInkShape-4898">
              <a:extLst>
                <a:ext uri="{FF2B5EF4-FFF2-40B4-BE49-F238E27FC236}">
                  <a16:creationId xmlns:a16="http://schemas.microsoft.com/office/drawing/2014/main" xmlns="" id="{EAF082EB-514E-49D2-8596-C31153A3A72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760965" y="3594100"/>
              <a:ext cx="87136" cy="1"/>
            </a:xfrm>
            <a:custGeom>
              <a:avLst/>
              <a:gdLst/>
              <a:ahLst/>
              <a:cxnLst/>
              <a:rect l="0" t="0" r="0" b="0"/>
              <a:pathLst>
                <a:path w="871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0279" y="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899">
              <a:extLst>
                <a:ext uri="{FF2B5EF4-FFF2-40B4-BE49-F238E27FC236}">
                  <a16:creationId xmlns:a16="http://schemas.microsoft.com/office/drawing/2014/main" xmlns="" id="{EBA346FB-AD1A-4FCD-A8AE-FC98E7EBB97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596926" y="3450796"/>
              <a:ext cx="251175" cy="288588"/>
            </a:xfrm>
            <a:custGeom>
              <a:avLst/>
              <a:gdLst/>
              <a:ahLst/>
              <a:cxnLst/>
              <a:rect l="0" t="0" r="0" b="0"/>
              <a:pathLst>
                <a:path w="251175" h="288588">
                  <a:moveTo>
                    <a:pt x="47974" y="276654"/>
                  </a:moveTo>
                  <a:lnTo>
                    <a:pt x="47974" y="276654"/>
                  </a:lnTo>
                  <a:lnTo>
                    <a:pt x="51345" y="269912"/>
                  </a:lnTo>
                  <a:lnTo>
                    <a:pt x="58514" y="226048"/>
                  </a:lnTo>
                  <a:lnTo>
                    <a:pt x="59714" y="213240"/>
                  </a:lnTo>
                  <a:lnTo>
                    <a:pt x="58623" y="208978"/>
                  </a:lnTo>
                  <a:lnTo>
                    <a:pt x="56484" y="206137"/>
                  </a:lnTo>
                  <a:lnTo>
                    <a:pt x="53647" y="204242"/>
                  </a:lnTo>
                  <a:lnTo>
                    <a:pt x="44851" y="204019"/>
                  </a:lnTo>
                  <a:lnTo>
                    <a:pt x="39542" y="204947"/>
                  </a:lnTo>
                  <a:lnTo>
                    <a:pt x="27998" y="213505"/>
                  </a:lnTo>
                  <a:lnTo>
                    <a:pt x="16518" y="227421"/>
                  </a:lnTo>
                  <a:lnTo>
                    <a:pt x="3533" y="253678"/>
                  </a:lnTo>
                  <a:lnTo>
                    <a:pt x="0" y="268560"/>
                  </a:lnTo>
                  <a:lnTo>
                    <a:pt x="469" y="274080"/>
                  </a:lnTo>
                  <a:lnTo>
                    <a:pt x="2193" y="278466"/>
                  </a:lnTo>
                  <a:lnTo>
                    <a:pt x="4753" y="282095"/>
                  </a:lnTo>
                  <a:lnTo>
                    <a:pt x="8577" y="284514"/>
                  </a:lnTo>
                  <a:lnTo>
                    <a:pt x="18470" y="287203"/>
                  </a:lnTo>
                  <a:lnTo>
                    <a:pt x="31803" y="282754"/>
                  </a:lnTo>
                  <a:lnTo>
                    <a:pt x="64280" y="259463"/>
                  </a:lnTo>
                  <a:lnTo>
                    <a:pt x="67311" y="256727"/>
                  </a:lnTo>
                  <a:lnTo>
                    <a:pt x="69332" y="255608"/>
                  </a:lnTo>
                  <a:lnTo>
                    <a:pt x="70679" y="255568"/>
                  </a:lnTo>
                  <a:lnTo>
                    <a:pt x="71578" y="256246"/>
                  </a:lnTo>
                  <a:lnTo>
                    <a:pt x="82054" y="280629"/>
                  </a:lnTo>
                  <a:lnTo>
                    <a:pt x="84805" y="283537"/>
                  </a:lnTo>
                  <a:lnTo>
                    <a:pt x="91624" y="286769"/>
                  </a:lnTo>
                  <a:lnTo>
                    <a:pt x="103397" y="288587"/>
                  </a:lnTo>
                  <a:lnTo>
                    <a:pt x="113529" y="281487"/>
                  </a:lnTo>
                  <a:lnTo>
                    <a:pt x="140651" y="247191"/>
                  </a:lnTo>
                  <a:lnTo>
                    <a:pt x="164883" y="201837"/>
                  </a:lnTo>
                  <a:lnTo>
                    <a:pt x="179661" y="160852"/>
                  </a:lnTo>
                  <a:lnTo>
                    <a:pt x="192579" y="115825"/>
                  </a:lnTo>
                  <a:lnTo>
                    <a:pt x="203025" y="72295"/>
                  </a:lnTo>
                  <a:lnTo>
                    <a:pt x="210489" y="36955"/>
                  </a:lnTo>
                  <a:lnTo>
                    <a:pt x="214895" y="4549"/>
                  </a:lnTo>
                  <a:lnTo>
                    <a:pt x="214288" y="0"/>
                  </a:lnTo>
                  <a:lnTo>
                    <a:pt x="211767" y="496"/>
                  </a:lnTo>
                  <a:lnTo>
                    <a:pt x="203321" y="10454"/>
                  </a:lnTo>
                  <a:lnTo>
                    <a:pt x="186666" y="46007"/>
                  </a:lnTo>
                  <a:lnTo>
                    <a:pt x="178289" y="81952"/>
                  </a:lnTo>
                  <a:lnTo>
                    <a:pt x="172919" y="123797"/>
                  </a:lnTo>
                  <a:lnTo>
                    <a:pt x="170533" y="168266"/>
                  </a:lnTo>
                  <a:lnTo>
                    <a:pt x="171354" y="206374"/>
                  </a:lnTo>
                  <a:lnTo>
                    <a:pt x="177665" y="249951"/>
                  </a:lnTo>
                  <a:lnTo>
                    <a:pt x="181001" y="260968"/>
                  </a:lnTo>
                  <a:lnTo>
                    <a:pt x="186047" y="268313"/>
                  </a:lnTo>
                  <a:lnTo>
                    <a:pt x="192234" y="273210"/>
                  </a:lnTo>
                  <a:lnTo>
                    <a:pt x="199181" y="276475"/>
                  </a:lnTo>
                  <a:lnTo>
                    <a:pt x="206634" y="276535"/>
                  </a:lnTo>
                  <a:lnTo>
                    <a:pt x="222441" y="270956"/>
                  </a:lnTo>
                  <a:lnTo>
                    <a:pt x="235111" y="257659"/>
                  </a:lnTo>
                  <a:lnTo>
                    <a:pt x="251174" y="23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4900">
              <a:extLst>
                <a:ext uri="{FF2B5EF4-FFF2-40B4-BE49-F238E27FC236}">
                  <a16:creationId xmlns:a16="http://schemas.microsoft.com/office/drawing/2014/main" xmlns="" id="{C10EECDC-526B-4AFC-A475-A72B94CD7EB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417755" y="3487701"/>
              <a:ext cx="131341" cy="285932"/>
            </a:xfrm>
            <a:custGeom>
              <a:avLst/>
              <a:gdLst/>
              <a:ahLst/>
              <a:cxnLst/>
              <a:rect l="0" t="0" r="0" b="0"/>
              <a:pathLst>
                <a:path w="131341" h="285932">
                  <a:moveTo>
                    <a:pt x="11245" y="42899"/>
                  </a:moveTo>
                  <a:lnTo>
                    <a:pt x="11245" y="42899"/>
                  </a:lnTo>
                  <a:lnTo>
                    <a:pt x="7874" y="46270"/>
                  </a:lnTo>
                  <a:lnTo>
                    <a:pt x="5778" y="58479"/>
                  </a:lnTo>
                  <a:lnTo>
                    <a:pt x="5775" y="103257"/>
                  </a:lnTo>
                  <a:lnTo>
                    <a:pt x="8343" y="136046"/>
                  </a:lnTo>
                  <a:lnTo>
                    <a:pt x="9956" y="169904"/>
                  </a:lnTo>
                  <a:lnTo>
                    <a:pt x="11377" y="203063"/>
                  </a:lnTo>
                  <a:lnTo>
                    <a:pt x="14734" y="247380"/>
                  </a:lnTo>
                  <a:lnTo>
                    <a:pt x="11844" y="284307"/>
                  </a:lnTo>
                  <a:lnTo>
                    <a:pt x="11644" y="284976"/>
                  </a:lnTo>
                  <a:lnTo>
                    <a:pt x="11280" y="246832"/>
                  </a:lnTo>
                  <a:lnTo>
                    <a:pt x="11255" y="200141"/>
                  </a:lnTo>
                  <a:lnTo>
                    <a:pt x="11249" y="157234"/>
                  </a:lnTo>
                  <a:lnTo>
                    <a:pt x="11247" y="111824"/>
                  </a:lnTo>
                  <a:lnTo>
                    <a:pt x="13362" y="69299"/>
                  </a:lnTo>
                  <a:lnTo>
                    <a:pt x="26454" y="24380"/>
                  </a:lnTo>
                  <a:lnTo>
                    <a:pt x="37760" y="7387"/>
                  </a:lnTo>
                  <a:lnTo>
                    <a:pt x="43033" y="2996"/>
                  </a:lnTo>
                  <a:lnTo>
                    <a:pt x="47959" y="775"/>
                  </a:lnTo>
                  <a:lnTo>
                    <a:pt x="52654" y="0"/>
                  </a:lnTo>
                  <a:lnTo>
                    <a:pt x="79489" y="9021"/>
                  </a:lnTo>
                  <a:lnTo>
                    <a:pt x="98490" y="26902"/>
                  </a:lnTo>
                  <a:lnTo>
                    <a:pt x="114932" y="53428"/>
                  </a:lnTo>
                  <a:lnTo>
                    <a:pt x="126943" y="88736"/>
                  </a:lnTo>
                  <a:lnTo>
                    <a:pt x="131340" y="124184"/>
                  </a:lnTo>
                  <a:lnTo>
                    <a:pt x="128826" y="158048"/>
                  </a:lnTo>
                  <a:lnTo>
                    <a:pt x="112249" y="203468"/>
                  </a:lnTo>
                  <a:lnTo>
                    <a:pt x="99880" y="228328"/>
                  </a:lnTo>
                  <a:lnTo>
                    <a:pt x="81683" y="247373"/>
                  </a:lnTo>
                  <a:lnTo>
                    <a:pt x="38878" y="273475"/>
                  </a:lnTo>
                  <a:lnTo>
                    <a:pt x="17159" y="284392"/>
                  </a:lnTo>
                  <a:lnTo>
                    <a:pt x="6582" y="285931"/>
                  </a:lnTo>
                  <a:lnTo>
                    <a:pt x="1787" y="285354"/>
                  </a:lnTo>
                  <a:lnTo>
                    <a:pt x="0" y="283558"/>
                  </a:lnTo>
                  <a:lnTo>
                    <a:pt x="221" y="280949"/>
                  </a:lnTo>
                  <a:lnTo>
                    <a:pt x="4895" y="27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901">
              <a:extLst>
                <a:ext uri="{FF2B5EF4-FFF2-40B4-BE49-F238E27FC236}">
                  <a16:creationId xmlns:a16="http://schemas.microsoft.com/office/drawing/2014/main" xmlns="" id="{3281636F-370B-4435-AB68-40F7148B64A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906015" y="3600973"/>
              <a:ext cx="107186" cy="88378"/>
            </a:xfrm>
            <a:custGeom>
              <a:avLst/>
              <a:gdLst/>
              <a:ahLst/>
              <a:cxnLst/>
              <a:rect l="0" t="0" r="0" b="0"/>
              <a:pathLst>
                <a:path w="107186" h="88378">
                  <a:moveTo>
                    <a:pt x="69085" y="12177"/>
                  </a:moveTo>
                  <a:lnTo>
                    <a:pt x="69085" y="12177"/>
                  </a:lnTo>
                  <a:lnTo>
                    <a:pt x="62343" y="5435"/>
                  </a:lnTo>
                  <a:lnTo>
                    <a:pt x="55270" y="2125"/>
                  </a:lnTo>
                  <a:lnTo>
                    <a:pt x="35860" y="0"/>
                  </a:lnTo>
                  <a:lnTo>
                    <a:pt x="25861" y="3472"/>
                  </a:lnTo>
                  <a:lnTo>
                    <a:pt x="21219" y="6374"/>
                  </a:lnTo>
                  <a:lnTo>
                    <a:pt x="7944" y="23941"/>
                  </a:lnTo>
                  <a:lnTo>
                    <a:pt x="1815" y="47021"/>
                  </a:lnTo>
                  <a:lnTo>
                    <a:pt x="0" y="71733"/>
                  </a:lnTo>
                  <a:lnTo>
                    <a:pt x="1862" y="77281"/>
                  </a:lnTo>
                  <a:lnTo>
                    <a:pt x="5220" y="80980"/>
                  </a:lnTo>
                  <a:lnTo>
                    <a:pt x="9574" y="83446"/>
                  </a:lnTo>
                  <a:lnTo>
                    <a:pt x="20058" y="84304"/>
                  </a:lnTo>
                  <a:lnTo>
                    <a:pt x="25817" y="83545"/>
                  </a:lnTo>
                  <a:lnTo>
                    <a:pt x="35979" y="77057"/>
                  </a:lnTo>
                  <a:lnTo>
                    <a:pt x="49633" y="59623"/>
                  </a:lnTo>
                  <a:lnTo>
                    <a:pt x="68492" y="24434"/>
                  </a:lnTo>
                  <a:lnTo>
                    <a:pt x="70806" y="22466"/>
                  </a:lnTo>
                  <a:lnTo>
                    <a:pt x="72349" y="21858"/>
                  </a:lnTo>
                  <a:lnTo>
                    <a:pt x="73378" y="22159"/>
                  </a:lnTo>
                  <a:lnTo>
                    <a:pt x="81771" y="37824"/>
                  </a:lnTo>
                  <a:lnTo>
                    <a:pt x="107185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903">
            <a:extLst>
              <a:ext uri="{FF2B5EF4-FFF2-40B4-BE49-F238E27FC236}">
                <a16:creationId xmlns:a16="http://schemas.microsoft.com/office/drawing/2014/main" xmlns="" id="{CE3E3A0F-B504-4479-9B2D-2661E174456A}"/>
              </a:ext>
            </a:extLst>
          </p:cNvPr>
          <p:cNvGrpSpPr/>
          <p:nvPr/>
        </p:nvGrpSpPr>
        <p:grpSpPr>
          <a:xfrm>
            <a:off x="4457700" y="3549650"/>
            <a:ext cx="146051" cy="139701"/>
            <a:chOff x="4457700" y="3549650"/>
            <a:chExt cx="146051" cy="139701"/>
          </a:xfrm>
        </p:grpSpPr>
        <p:sp>
          <p:nvSpPr>
            <p:cNvPr id="694" name="SMARTInkShape-4902">
              <a:extLst>
                <a:ext uri="{FF2B5EF4-FFF2-40B4-BE49-F238E27FC236}">
                  <a16:creationId xmlns:a16="http://schemas.microsoft.com/office/drawing/2014/main" xmlns="" id="{083B22CC-06A6-4EDE-8B1B-B94D3625EDD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521200" y="3557561"/>
              <a:ext cx="82551" cy="125440"/>
            </a:xfrm>
            <a:custGeom>
              <a:avLst/>
              <a:gdLst/>
              <a:ahLst/>
              <a:cxnLst/>
              <a:rect l="0" t="0" r="0" b="0"/>
              <a:pathLst>
                <a:path w="82551" h="125440">
                  <a:moveTo>
                    <a:pt x="82550" y="30189"/>
                  </a:moveTo>
                  <a:lnTo>
                    <a:pt x="82550" y="30189"/>
                  </a:lnTo>
                  <a:lnTo>
                    <a:pt x="43237" y="3707"/>
                  </a:lnTo>
                  <a:lnTo>
                    <a:pt x="28412" y="0"/>
                  </a:lnTo>
                  <a:lnTo>
                    <a:pt x="24585" y="890"/>
                  </a:lnTo>
                  <a:lnTo>
                    <a:pt x="18453" y="5643"/>
                  </a:lnTo>
                  <a:lnTo>
                    <a:pt x="17947" y="8886"/>
                  </a:lnTo>
                  <a:lnTo>
                    <a:pt x="21146" y="16253"/>
                  </a:lnTo>
                  <a:lnTo>
                    <a:pt x="51541" y="58526"/>
                  </a:lnTo>
                  <a:lnTo>
                    <a:pt x="65501" y="85959"/>
                  </a:lnTo>
                  <a:lnTo>
                    <a:pt x="67918" y="96368"/>
                  </a:lnTo>
                  <a:lnTo>
                    <a:pt x="67151" y="101120"/>
                  </a:lnTo>
                  <a:lnTo>
                    <a:pt x="62535" y="110162"/>
                  </a:lnTo>
                  <a:lnTo>
                    <a:pt x="53899" y="117003"/>
                  </a:lnTo>
                  <a:lnTo>
                    <a:pt x="48633" y="119815"/>
                  </a:lnTo>
                  <a:lnTo>
                    <a:pt x="0" y="12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903">
              <a:extLst>
                <a:ext uri="{FF2B5EF4-FFF2-40B4-BE49-F238E27FC236}">
                  <a16:creationId xmlns:a16="http://schemas.microsoft.com/office/drawing/2014/main" xmlns="" id="{57ADD63F-21D6-4842-A09B-D6AE6171765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457700" y="3549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904">
              <a:extLst>
                <a:ext uri="{FF2B5EF4-FFF2-40B4-BE49-F238E27FC236}">
                  <a16:creationId xmlns:a16="http://schemas.microsoft.com/office/drawing/2014/main" xmlns="" id="{EA2A6AF0-28E3-4821-A5D2-C0C295589A5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470400" y="3619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904">
            <a:extLst>
              <a:ext uri="{FF2B5EF4-FFF2-40B4-BE49-F238E27FC236}">
                <a16:creationId xmlns:a16="http://schemas.microsoft.com/office/drawing/2014/main" xmlns="" id="{00D5B833-C83C-4ED7-8736-F39F4CA6B456}"/>
              </a:ext>
            </a:extLst>
          </p:cNvPr>
          <p:cNvGrpSpPr/>
          <p:nvPr/>
        </p:nvGrpSpPr>
        <p:grpSpPr>
          <a:xfrm>
            <a:off x="4946650" y="3395825"/>
            <a:ext cx="1056387" cy="457238"/>
            <a:chOff x="4946650" y="3395825"/>
            <a:chExt cx="1056387" cy="457238"/>
          </a:xfrm>
        </p:grpSpPr>
        <p:sp>
          <p:nvSpPr>
            <p:cNvPr id="698" name="SMARTInkShape-4905">
              <a:extLst>
                <a:ext uri="{FF2B5EF4-FFF2-40B4-BE49-F238E27FC236}">
                  <a16:creationId xmlns:a16="http://schemas.microsoft.com/office/drawing/2014/main" xmlns="" id="{3A2FCB62-86D7-4D98-AF30-1D9A1B9FC91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572033" y="3395825"/>
              <a:ext cx="431004" cy="457238"/>
            </a:xfrm>
            <a:custGeom>
              <a:avLst/>
              <a:gdLst/>
              <a:ahLst/>
              <a:cxnLst/>
              <a:rect l="0" t="0" r="0" b="0"/>
              <a:pathLst>
                <a:path w="431004" h="457238">
                  <a:moveTo>
                    <a:pt x="60417" y="204625"/>
                  </a:moveTo>
                  <a:lnTo>
                    <a:pt x="60417" y="204625"/>
                  </a:lnTo>
                  <a:lnTo>
                    <a:pt x="63788" y="197883"/>
                  </a:lnTo>
                  <a:lnTo>
                    <a:pt x="63370" y="195191"/>
                  </a:lnTo>
                  <a:lnTo>
                    <a:pt x="61680" y="192692"/>
                  </a:lnTo>
                  <a:lnTo>
                    <a:pt x="59141" y="190319"/>
                  </a:lnTo>
                  <a:lnTo>
                    <a:pt x="50678" y="187683"/>
                  </a:lnTo>
                  <a:lnTo>
                    <a:pt x="45458" y="186981"/>
                  </a:lnTo>
                  <a:lnTo>
                    <a:pt x="24626" y="192733"/>
                  </a:lnTo>
                  <a:lnTo>
                    <a:pt x="12525" y="203338"/>
                  </a:lnTo>
                  <a:lnTo>
                    <a:pt x="3854" y="216753"/>
                  </a:lnTo>
                  <a:lnTo>
                    <a:pt x="0" y="229772"/>
                  </a:lnTo>
                  <a:lnTo>
                    <a:pt x="383" y="234794"/>
                  </a:lnTo>
                  <a:lnTo>
                    <a:pt x="2050" y="238848"/>
                  </a:lnTo>
                  <a:lnTo>
                    <a:pt x="4572" y="242258"/>
                  </a:lnTo>
                  <a:lnTo>
                    <a:pt x="11138" y="246045"/>
                  </a:lnTo>
                  <a:lnTo>
                    <a:pt x="14864" y="247055"/>
                  </a:lnTo>
                  <a:lnTo>
                    <a:pt x="18759" y="246317"/>
                  </a:lnTo>
                  <a:lnTo>
                    <a:pt x="35968" y="237963"/>
                  </a:lnTo>
                  <a:lnTo>
                    <a:pt x="38473" y="238139"/>
                  </a:lnTo>
                  <a:lnTo>
                    <a:pt x="43138" y="240216"/>
                  </a:lnTo>
                  <a:lnTo>
                    <a:pt x="63349" y="262828"/>
                  </a:lnTo>
                  <a:lnTo>
                    <a:pt x="71362" y="265771"/>
                  </a:lnTo>
                  <a:lnTo>
                    <a:pt x="87179" y="264056"/>
                  </a:lnTo>
                  <a:lnTo>
                    <a:pt x="108642" y="252338"/>
                  </a:lnTo>
                  <a:lnTo>
                    <a:pt x="136814" y="213501"/>
                  </a:lnTo>
                  <a:lnTo>
                    <a:pt x="159880" y="171820"/>
                  </a:lnTo>
                  <a:lnTo>
                    <a:pt x="173767" y="137834"/>
                  </a:lnTo>
                  <a:lnTo>
                    <a:pt x="186995" y="99681"/>
                  </a:lnTo>
                  <a:lnTo>
                    <a:pt x="198518" y="61322"/>
                  </a:lnTo>
                  <a:lnTo>
                    <a:pt x="206855" y="16193"/>
                  </a:lnTo>
                  <a:lnTo>
                    <a:pt x="204053" y="1403"/>
                  </a:lnTo>
                  <a:lnTo>
                    <a:pt x="200624" y="0"/>
                  </a:lnTo>
                  <a:lnTo>
                    <a:pt x="196222" y="1885"/>
                  </a:lnTo>
                  <a:lnTo>
                    <a:pt x="191170" y="5965"/>
                  </a:lnTo>
                  <a:lnTo>
                    <a:pt x="170577" y="38675"/>
                  </a:lnTo>
                  <a:lnTo>
                    <a:pt x="158531" y="70192"/>
                  </a:lnTo>
                  <a:lnTo>
                    <a:pt x="149884" y="105366"/>
                  </a:lnTo>
                  <a:lnTo>
                    <a:pt x="146041" y="142165"/>
                  </a:lnTo>
                  <a:lnTo>
                    <a:pt x="144333" y="177806"/>
                  </a:lnTo>
                  <a:lnTo>
                    <a:pt x="145253" y="222079"/>
                  </a:lnTo>
                  <a:lnTo>
                    <a:pt x="146608" y="233195"/>
                  </a:lnTo>
                  <a:lnTo>
                    <a:pt x="149627" y="240603"/>
                  </a:lnTo>
                  <a:lnTo>
                    <a:pt x="153757" y="245545"/>
                  </a:lnTo>
                  <a:lnTo>
                    <a:pt x="158627" y="248838"/>
                  </a:lnTo>
                  <a:lnTo>
                    <a:pt x="164696" y="248917"/>
                  </a:lnTo>
                  <a:lnTo>
                    <a:pt x="178966" y="243360"/>
                  </a:lnTo>
                  <a:lnTo>
                    <a:pt x="211827" y="210996"/>
                  </a:lnTo>
                  <a:lnTo>
                    <a:pt x="240589" y="171784"/>
                  </a:lnTo>
                  <a:lnTo>
                    <a:pt x="266594" y="124730"/>
                  </a:lnTo>
                  <a:lnTo>
                    <a:pt x="281168" y="91740"/>
                  </a:lnTo>
                  <a:lnTo>
                    <a:pt x="291160" y="48175"/>
                  </a:lnTo>
                  <a:lnTo>
                    <a:pt x="294121" y="28682"/>
                  </a:lnTo>
                  <a:lnTo>
                    <a:pt x="293124" y="26652"/>
                  </a:lnTo>
                  <a:lnTo>
                    <a:pt x="291049" y="26005"/>
                  </a:lnTo>
                  <a:lnTo>
                    <a:pt x="288256" y="26278"/>
                  </a:lnTo>
                  <a:lnTo>
                    <a:pt x="274210" y="50260"/>
                  </a:lnTo>
                  <a:lnTo>
                    <a:pt x="263384" y="92016"/>
                  </a:lnTo>
                  <a:lnTo>
                    <a:pt x="258105" y="123767"/>
                  </a:lnTo>
                  <a:lnTo>
                    <a:pt x="255523" y="154577"/>
                  </a:lnTo>
                  <a:lnTo>
                    <a:pt x="262003" y="190344"/>
                  </a:lnTo>
                  <a:lnTo>
                    <a:pt x="269014" y="207450"/>
                  </a:lnTo>
                  <a:lnTo>
                    <a:pt x="273565" y="212859"/>
                  </a:lnTo>
                  <a:lnTo>
                    <a:pt x="284265" y="218868"/>
                  </a:lnTo>
                  <a:lnTo>
                    <a:pt x="290789" y="218353"/>
                  </a:lnTo>
                  <a:lnTo>
                    <a:pt x="305563" y="212137"/>
                  </a:lnTo>
                  <a:lnTo>
                    <a:pt x="341369" y="171077"/>
                  </a:lnTo>
                  <a:lnTo>
                    <a:pt x="363877" y="140299"/>
                  </a:lnTo>
                  <a:lnTo>
                    <a:pt x="365735" y="136341"/>
                  </a:lnTo>
                  <a:lnTo>
                    <a:pt x="366268" y="133703"/>
                  </a:lnTo>
                  <a:lnTo>
                    <a:pt x="365919" y="131943"/>
                  </a:lnTo>
                  <a:lnTo>
                    <a:pt x="364273" y="132181"/>
                  </a:lnTo>
                  <a:lnTo>
                    <a:pt x="358683" y="136209"/>
                  </a:lnTo>
                  <a:lnTo>
                    <a:pt x="350973" y="156523"/>
                  </a:lnTo>
                  <a:lnTo>
                    <a:pt x="347591" y="181514"/>
                  </a:lnTo>
                  <a:lnTo>
                    <a:pt x="353331" y="206792"/>
                  </a:lnTo>
                  <a:lnTo>
                    <a:pt x="362052" y="218053"/>
                  </a:lnTo>
                  <a:lnTo>
                    <a:pt x="367340" y="222044"/>
                  </a:lnTo>
                  <a:lnTo>
                    <a:pt x="380740" y="224596"/>
                  </a:lnTo>
                  <a:lnTo>
                    <a:pt x="388266" y="224289"/>
                  </a:lnTo>
                  <a:lnTo>
                    <a:pt x="402272" y="218303"/>
                  </a:lnTo>
                  <a:lnTo>
                    <a:pt x="408971" y="213744"/>
                  </a:lnTo>
                  <a:lnTo>
                    <a:pt x="418294" y="201152"/>
                  </a:lnTo>
                  <a:lnTo>
                    <a:pt x="431003" y="174090"/>
                  </a:lnTo>
                  <a:lnTo>
                    <a:pt x="430947" y="172979"/>
                  </a:lnTo>
                  <a:lnTo>
                    <a:pt x="430203" y="172944"/>
                  </a:lnTo>
                  <a:lnTo>
                    <a:pt x="428913" y="199251"/>
                  </a:lnTo>
                  <a:lnTo>
                    <a:pt x="426894" y="234077"/>
                  </a:lnTo>
                  <a:lnTo>
                    <a:pt x="425590" y="279438"/>
                  </a:lnTo>
                  <a:lnTo>
                    <a:pt x="427326" y="314075"/>
                  </a:lnTo>
                  <a:lnTo>
                    <a:pt x="428100" y="348284"/>
                  </a:lnTo>
                  <a:lnTo>
                    <a:pt x="428443" y="382303"/>
                  </a:lnTo>
                  <a:lnTo>
                    <a:pt x="426478" y="413415"/>
                  </a:lnTo>
                  <a:lnTo>
                    <a:pt x="418549" y="436650"/>
                  </a:lnTo>
                  <a:lnTo>
                    <a:pt x="407971" y="450740"/>
                  </a:lnTo>
                  <a:lnTo>
                    <a:pt x="402186" y="455485"/>
                  </a:lnTo>
                  <a:lnTo>
                    <a:pt x="395508" y="457237"/>
                  </a:lnTo>
                  <a:lnTo>
                    <a:pt x="380561" y="455421"/>
                  </a:lnTo>
                  <a:lnTo>
                    <a:pt x="352908" y="443094"/>
                  </a:lnTo>
                  <a:lnTo>
                    <a:pt x="340226" y="428204"/>
                  </a:lnTo>
                  <a:lnTo>
                    <a:pt x="335856" y="419294"/>
                  </a:lnTo>
                  <a:lnTo>
                    <a:pt x="334764" y="401869"/>
                  </a:lnTo>
                  <a:lnTo>
                    <a:pt x="336448" y="393270"/>
                  </a:lnTo>
                  <a:lnTo>
                    <a:pt x="341099" y="386128"/>
                  </a:lnTo>
                  <a:lnTo>
                    <a:pt x="371567" y="36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906">
              <a:extLst>
                <a:ext uri="{FF2B5EF4-FFF2-40B4-BE49-F238E27FC236}">
                  <a16:creationId xmlns:a16="http://schemas.microsoft.com/office/drawing/2014/main" xmlns="" id="{DD9DB9BA-7BBF-47CB-B0F7-3D9055D6A45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397500" y="3568700"/>
              <a:ext cx="127001" cy="95251"/>
            </a:xfrm>
            <a:custGeom>
              <a:avLst/>
              <a:gdLst/>
              <a:ahLst/>
              <a:cxnLst/>
              <a:rect l="0" t="0" r="0" b="0"/>
              <a:pathLst>
                <a:path w="127001" h="952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5761" y="56090"/>
                  </a:lnTo>
                  <a:lnTo>
                    <a:pt x="6316" y="89877"/>
                  </a:lnTo>
                  <a:lnTo>
                    <a:pt x="6327" y="89551"/>
                  </a:lnTo>
                  <a:lnTo>
                    <a:pt x="10709" y="77478"/>
                  </a:lnTo>
                  <a:lnTo>
                    <a:pt x="16070" y="49380"/>
                  </a:lnTo>
                  <a:lnTo>
                    <a:pt x="21960" y="36058"/>
                  </a:lnTo>
                  <a:lnTo>
                    <a:pt x="26927" y="30137"/>
                  </a:lnTo>
                  <a:lnTo>
                    <a:pt x="29240" y="29263"/>
                  </a:lnTo>
                  <a:lnTo>
                    <a:pt x="31488" y="29387"/>
                  </a:lnTo>
                  <a:lnTo>
                    <a:pt x="33692" y="30175"/>
                  </a:lnTo>
                  <a:lnTo>
                    <a:pt x="36142" y="38576"/>
                  </a:lnTo>
                  <a:lnTo>
                    <a:pt x="36524" y="51012"/>
                  </a:lnTo>
                  <a:lnTo>
                    <a:pt x="32262" y="77368"/>
                  </a:lnTo>
                  <a:lnTo>
                    <a:pt x="32091" y="77684"/>
                  </a:lnTo>
                  <a:lnTo>
                    <a:pt x="31978" y="77189"/>
                  </a:lnTo>
                  <a:lnTo>
                    <a:pt x="44005" y="49526"/>
                  </a:lnTo>
                  <a:lnTo>
                    <a:pt x="67256" y="22253"/>
                  </a:lnTo>
                  <a:lnTo>
                    <a:pt x="77870" y="16946"/>
                  </a:lnTo>
                  <a:lnTo>
                    <a:pt x="83663" y="15530"/>
                  </a:lnTo>
                  <a:lnTo>
                    <a:pt x="88936" y="15998"/>
                  </a:lnTo>
                  <a:lnTo>
                    <a:pt x="98559" y="20281"/>
                  </a:lnTo>
                  <a:lnTo>
                    <a:pt x="105658" y="28769"/>
                  </a:lnTo>
                  <a:lnTo>
                    <a:pt x="110460" y="39597"/>
                  </a:lnTo>
                  <a:lnTo>
                    <a:pt x="115374" y="75626"/>
                  </a:lnTo>
                  <a:lnTo>
                    <a:pt x="1270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907">
              <a:extLst>
                <a:ext uri="{FF2B5EF4-FFF2-40B4-BE49-F238E27FC236}">
                  <a16:creationId xmlns:a16="http://schemas.microsoft.com/office/drawing/2014/main" xmlns="" id="{DA964133-B767-4A03-9ECF-55A63528441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57800" y="3562350"/>
              <a:ext cx="76201" cy="104391"/>
            </a:xfrm>
            <a:custGeom>
              <a:avLst/>
              <a:gdLst/>
              <a:ahLst/>
              <a:cxnLst/>
              <a:rect l="0" t="0" r="0" b="0"/>
              <a:pathLst>
                <a:path w="76201" h="10439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3846" y="35469"/>
                  </a:lnTo>
                  <a:lnTo>
                    <a:pt x="47658" y="64602"/>
                  </a:lnTo>
                  <a:lnTo>
                    <a:pt x="55275" y="95938"/>
                  </a:lnTo>
                  <a:lnTo>
                    <a:pt x="54489" y="99942"/>
                  </a:lnTo>
                  <a:lnTo>
                    <a:pt x="52554" y="102612"/>
                  </a:lnTo>
                  <a:lnTo>
                    <a:pt x="49853" y="104390"/>
                  </a:lnTo>
                  <a:lnTo>
                    <a:pt x="46641" y="104166"/>
                  </a:lnTo>
                  <a:lnTo>
                    <a:pt x="39308" y="100153"/>
                  </a:lnTo>
                  <a:lnTo>
                    <a:pt x="33228" y="89903"/>
                  </a:lnTo>
                  <a:lnTo>
                    <a:pt x="28879" y="75235"/>
                  </a:lnTo>
                  <a:lnTo>
                    <a:pt x="26946" y="56956"/>
                  </a:lnTo>
                  <a:lnTo>
                    <a:pt x="31731" y="38955"/>
                  </a:lnTo>
                  <a:lnTo>
                    <a:pt x="40914" y="22958"/>
                  </a:lnTo>
                  <a:lnTo>
                    <a:pt x="52050" y="11144"/>
                  </a:lnTo>
                  <a:lnTo>
                    <a:pt x="62174" y="49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908">
              <a:extLst>
                <a:ext uri="{FF2B5EF4-FFF2-40B4-BE49-F238E27FC236}">
                  <a16:creationId xmlns:a16="http://schemas.microsoft.com/office/drawing/2014/main" xmlns="" id="{02695F91-40BF-49DB-8B08-31BDEC7CF83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27899" y="3580971"/>
              <a:ext cx="60052" cy="96492"/>
            </a:xfrm>
            <a:custGeom>
              <a:avLst/>
              <a:gdLst/>
              <a:ahLst/>
              <a:cxnLst/>
              <a:rect l="0" t="0" r="0" b="0"/>
              <a:pathLst>
                <a:path w="60052" h="96492">
                  <a:moveTo>
                    <a:pt x="60051" y="25829"/>
                  </a:moveTo>
                  <a:lnTo>
                    <a:pt x="60051" y="25829"/>
                  </a:lnTo>
                  <a:lnTo>
                    <a:pt x="49206" y="11326"/>
                  </a:lnTo>
                  <a:lnTo>
                    <a:pt x="39003" y="2685"/>
                  </a:lnTo>
                  <a:lnTo>
                    <a:pt x="34025" y="522"/>
                  </a:lnTo>
                  <a:lnTo>
                    <a:pt x="24730" y="0"/>
                  </a:lnTo>
                  <a:lnTo>
                    <a:pt x="14013" y="5883"/>
                  </a:lnTo>
                  <a:lnTo>
                    <a:pt x="8193" y="10415"/>
                  </a:lnTo>
                  <a:lnTo>
                    <a:pt x="1725" y="22976"/>
                  </a:lnTo>
                  <a:lnTo>
                    <a:pt x="0" y="30277"/>
                  </a:lnTo>
                  <a:lnTo>
                    <a:pt x="3728" y="47797"/>
                  </a:lnTo>
                  <a:lnTo>
                    <a:pt x="17728" y="73730"/>
                  </a:lnTo>
                  <a:lnTo>
                    <a:pt x="33400" y="91057"/>
                  </a:lnTo>
                  <a:lnTo>
                    <a:pt x="38050" y="94714"/>
                  </a:lnTo>
                  <a:lnTo>
                    <a:pt x="42562" y="96447"/>
                  </a:lnTo>
                  <a:lnTo>
                    <a:pt x="51337" y="96491"/>
                  </a:lnTo>
                  <a:lnTo>
                    <a:pt x="54242" y="94104"/>
                  </a:lnTo>
                  <a:lnTo>
                    <a:pt x="57469" y="85806"/>
                  </a:lnTo>
                  <a:lnTo>
                    <a:pt x="55915" y="69235"/>
                  </a:lnTo>
                  <a:lnTo>
                    <a:pt x="41001" y="1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909">
              <a:extLst>
                <a:ext uri="{FF2B5EF4-FFF2-40B4-BE49-F238E27FC236}">
                  <a16:creationId xmlns:a16="http://schemas.microsoft.com/office/drawing/2014/main" xmlns="" id="{BDB99CC5-463B-4803-B7B0-FA9B036F40F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946650" y="3469582"/>
              <a:ext cx="152401" cy="233246"/>
            </a:xfrm>
            <a:custGeom>
              <a:avLst/>
              <a:gdLst/>
              <a:ahLst/>
              <a:cxnLst/>
              <a:rect l="0" t="0" r="0" b="0"/>
              <a:pathLst>
                <a:path w="152401" h="233246">
                  <a:moveTo>
                    <a:pt x="0" y="99118"/>
                  </a:moveTo>
                  <a:lnTo>
                    <a:pt x="0" y="99118"/>
                  </a:lnTo>
                  <a:lnTo>
                    <a:pt x="3371" y="99118"/>
                  </a:lnTo>
                  <a:lnTo>
                    <a:pt x="8838" y="115972"/>
                  </a:lnTo>
                  <a:lnTo>
                    <a:pt x="11556" y="153422"/>
                  </a:lnTo>
                  <a:lnTo>
                    <a:pt x="12474" y="200731"/>
                  </a:lnTo>
                  <a:lnTo>
                    <a:pt x="11928" y="226278"/>
                  </a:lnTo>
                  <a:lnTo>
                    <a:pt x="9299" y="233245"/>
                  </a:lnTo>
                  <a:lnTo>
                    <a:pt x="8317" y="232280"/>
                  </a:lnTo>
                  <a:lnTo>
                    <a:pt x="6609" y="196233"/>
                  </a:lnTo>
                  <a:lnTo>
                    <a:pt x="3056" y="154548"/>
                  </a:lnTo>
                  <a:lnTo>
                    <a:pt x="1358" y="119049"/>
                  </a:lnTo>
                  <a:lnTo>
                    <a:pt x="1309" y="81871"/>
                  </a:lnTo>
                  <a:lnTo>
                    <a:pt x="5248" y="38112"/>
                  </a:lnTo>
                  <a:lnTo>
                    <a:pt x="8918" y="26143"/>
                  </a:lnTo>
                  <a:lnTo>
                    <a:pt x="11590" y="25774"/>
                  </a:lnTo>
                  <a:lnTo>
                    <a:pt x="14782" y="28349"/>
                  </a:lnTo>
                  <a:lnTo>
                    <a:pt x="22797" y="41559"/>
                  </a:lnTo>
                  <a:lnTo>
                    <a:pt x="39916" y="80731"/>
                  </a:lnTo>
                  <a:lnTo>
                    <a:pt x="62548" y="126674"/>
                  </a:lnTo>
                  <a:lnTo>
                    <a:pt x="85012" y="166314"/>
                  </a:lnTo>
                  <a:lnTo>
                    <a:pt x="97077" y="193033"/>
                  </a:lnTo>
                  <a:lnTo>
                    <a:pt x="99996" y="196300"/>
                  </a:lnTo>
                  <a:lnTo>
                    <a:pt x="102647" y="197773"/>
                  </a:lnTo>
                  <a:lnTo>
                    <a:pt x="105121" y="196638"/>
                  </a:lnTo>
                  <a:lnTo>
                    <a:pt x="109750" y="189732"/>
                  </a:lnTo>
                  <a:lnTo>
                    <a:pt x="118471" y="151432"/>
                  </a:lnTo>
                  <a:lnTo>
                    <a:pt x="124865" y="106309"/>
                  </a:lnTo>
                  <a:lnTo>
                    <a:pt x="129108" y="71269"/>
                  </a:lnTo>
                  <a:lnTo>
                    <a:pt x="135463" y="25955"/>
                  </a:lnTo>
                  <a:lnTo>
                    <a:pt x="138863" y="182"/>
                  </a:lnTo>
                  <a:lnTo>
                    <a:pt x="139142" y="0"/>
                  </a:lnTo>
                  <a:lnTo>
                    <a:pt x="143297" y="12129"/>
                  </a:lnTo>
                  <a:lnTo>
                    <a:pt x="152400" y="35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905">
            <a:extLst>
              <a:ext uri="{FF2B5EF4-FFF2-40B4-BE49-F238E27FC236}">
                <a16:creationId xmlns:a16="http://schemas.microsoft.com/office/drawing/2014/main" xmlns="" id="{1F626A89-7676-4C0C-A094-B805D7B45411}"/>
              </a:ext>
            </a:extLst>
          </p:cNvPr>
          <p:cNvGrpSpPr/>
          <p:nvPr/>
        </p:nvGrpSpPr>
        <p:grpSpPr>
          <a:xfrm>
            <a:off x="6439331" y="3327400"/>
            <a:ext cx="1568020" cy="310452"/>
            <a:chOff x="6439331" y="3327400"/>
            <a:chExt cx="1568020" cy="310452"/>
          </a:xfrm>
        </p:grpSpPr>
        <p:sp>
          <p:nvSpPr>
            <p:cNvPr id="704" name="SMARTInkShape-4910">
              <a:extLst>
                <a:ext uri="{FF2B5EF4-FFF2-40B4-BE49-F238E27FC236}">
                  <a16:creationId xmlns:a16="http://schemas.microsoft.com/office/drawing/2014/main" xmlns="" id="{9DEAE6F9-2F31-43EE-A1D0-69F151266BB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067550" y="34353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13275" y="275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911">
              <a:extLst>
                <a:ext uri="{FF2B5EF4-FFF2-40B4-BE49-F238E27FC236}">
                  <a16:creationId xmlns:a16="http://schemas.microsoft.com/office/drawing/2014/main" xmlns="" id="{052BC0CF-1770-489C-92BD-31A7D6EC666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65061" y="3505200"/>
              <a:ext cx="8840" cy="63501"/>
            </a:xfrm>
            <a:custGeom>
              <a:avLst/>
              <a:gdLst/>
              <a:ahLst/>
              <a:cxnLst/>
              <a:rect l="0" t="0" r="0" b="0"/>
              <a:pathLst>
                <a:path w="8840" h="63501">
                  <a:moveTo>
                    <a:pt x="8839" y="0"/>
                  </a:moveTo>
                  <a:lnTo>
                    <a:pt x="8839" y="0"/>
                  </a:lnTo>
                  <a:lnTo>
                    <a:pt x="0" y="24419"/>
                  </a:lnTo>
                  <a:lnTo>
                    <a:pt x="248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912">
              <a:extLst>
                <a:ext uri="{FF2B5EF4-FFF2-40B4-BE49-F238E27FC236}">
                  <a16:creationId xmlns:a16="http://schemas.microsoft.com/office/drawing/2014/main" xmlns="" id="{C607CA31-D936-4D33-9AA4-95233F64770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02450" y="3490012"/>
              <a:ext cx="95251" cy="104897"/>
            </a:xfrm>
            <a:custGeom>
              <a:avLst/>
              <a:gdLst/>
              <a:ahLst/>
              <a:cxnLst/>
              <a:rect l="0" t="0" r="0" b="0"/>
              <a:pathLst>
                <a:path w="95251" h="104897">
                  <a:moveTo>
                    <a:pt x="0" y="8838"/>
                  </a:moveTo>
                  <a:lnTo>
                    <a:pt x="0" y="8838"/>
                  </a:lnTo>
                  <a:lnTo>
                    <a:pt x="8838" y="0"/>
                  </a:lnTo>
                  <a:lnTo>
                    <a:pt x="12243" y="124"/>
                  </a:lnTo>
                  <a:lnTo>
                    <a:pt x="21669" y="4024"/>
                  </a:lnTo>
                  <a:lnTo>
                    <a:pt x="38875" y="17525"/>
                  </a:lnTo>
                  <a:lnTo>
                    <a:pt x="47382" y="30808"/>
                  </a:lnTo>
                  <a:lnTo>
                    <a:pt x="58591" y="65702"/>
                  </a:lnTo>
                  <a:lnTo>
                    <a:pt x="58674" y="89421"/>
                  </a:lnTo>
                  <a:lnTo>
                    <a:pt x="54064" y="99451"/>
                  </a:lnTo>
                  <a:lnTo>
                    <a:pt x="50859" y="103114"/>
                  </a:lnTo>
                  <a:lnTo>
                    <a:pt x="47312" y="104850"/>
                  </a:lnTo>
                  <a:lnTo>
                    <a:pt x="39608" y="104896"/>
                  </a:lnTo>
                  <a:lnTo>
                    <a:pt x="36282" y="101805"/>
                  </a:lnTo>
                  <a:lnTo>
                    <a:pt x="30707" y="90843"/>
                  </a:lnTo>
                  <a:lnTo>
                    <a:pt x="29640" y="76564"/>
                  </a:lnTo>
                  <a:lnTo>
                    <a:pt x="32928" y="60811"/>
                  </a:lnTo>
                  <a:lnTo>
                    <a:pt x="46680" y="37486"/>
                  </a:lnTo>
                  <a:lnTo>
                    <a:pt x="68409" y="18129"/>
                  </a:lnTo>
                  <a:lnTo>
                    <a:pt x="9525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913">
              <a:extLst>
                <a:ext uri="{FF2B5EF4-FFF2-40B4-BE49-F238E27FC236}">
                  <a16:creationId xmlns:a16="http://schemas.microsoft.com/office/drawing/2014/main" xmlns="" id="{0DD49E37-F815-4CFA-9847-F99C83DE74E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86966" y="3467100"/>
              <a:ext cx="128185" cy="17645"/>
            </a:xfrm>
            <a:custGeom>
              <a:avLst/>
              <a:gdLst/>
              <a:ahLst/>
              <a:cxnLst/>
              <a:rect l="0" t="0" r="0" b="0"/>
              <a:pathLst>
                <a:path w="128185" h="17645">
                  <a:moveTo>
                    <a:pt x="32934" y="0"/>
                  </a:moveTo>
                  <a:lnTo>
                    <a:pt x="32934" y="0"/>
                  </a:lnTo>
                  <a:lnTo>
                    <a:pt x="2227" y="0"/>
                  </a:lnTo>
                  <a:lnTo>
                    <a:pt x="468" y="1411"/>
                  </a:lnTo>
                  <a:lnTo>
                    <a:pt x="0" y="3763"/>
                  </a:lnTo>
                  <a:lnTo>
                    <a:pt x="395" y="6742"/>
                  </a:lnTo>
                  <a:lnTo>
                    <a:pt x="4185" y="9434"/>
                  </a:lnTo>
                  <a:lnTo>
                    <a:pt x="17805" y="14305"/>
                  </a:lnTo>
                  <a:lnTo>
                    <a:pt x="55418" y="17644"/>
                  </a:lnTo>
                  <a:lnTo>
                    <a:pt x="98942" y="15262"/>
                  </a:lnTo>
                  <a:lnTo>
                    <a:pt x="12818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914">
              <a:extLst>
                <a:ext uri="{FF2B5EF4-FFF2-40B4-BE49-F238E27FC236}">
                  <a16:creationId xmlns:a16="http://schemas.microsoft.com/office/drawing/2014/main" xmlns="" id="{493E743E-29A4-4B9F-8367-522D7EA2210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15697" y="3343962"/>
              <a:ext cx="74054" cy="275539"/>
            </a:xfrm>
            <a:custGeom>
              <a:avLst/>
              <a:gdLst/>
              <a:ahLst/>
              <a:cxnLst/>
              <a:rect l="0" t="0" r="0" b="0"/>
              <a:pathLst>
                <a:path w="74054" h="275539">
                  <a:moveTo>
                    <a:pt x="74053" y="8838"/>
                  </a:moveTo>
                  <a:lnTo>
                    <a:pt x="74053" y="8838"/>
                  </a:lnTo>
                  <a:lnTo>
                    <a:pt x="74051" y="5467"/>
                  </a:lnTo>
                  <a:lnTo>
                    <a:pt x="72171" y="1930"/>
                  </a:lnTo>
                  <a:lnTo>
                    <a:pt x="70682" y="0"/>
                  </a:lnTo>
                  <a:lnTo>
                    <a:pt x="68278" y="829"/>
                  </a:lnTo>
                  <a:lnTo>
                    <a:pt x="61844" y="7395"/>
                  </a:lnTo>
                  <a:lnTo>
                    <a:pt x="46214" y="54911"/>
                  </a:lnTo>
                  <a:lnTo>
                    <a:pt x="37927" y="88581"/>
                  </a:lnTo>
                  <a:lnTo>
                    <a:pt x="25776" y="126594"/>
                  </a:lnTo>
                  <a:lnTo>
                    <a:pt x="13085" y="165596"/>
                  </a:lnTo>
                  <a:lnTo>
                    <a:pt x="5093" y="201745"/>
                  </a:lnTo>
                  <a:lnTo>
                    <a:pt x="0" y="243717"/>
                  </a:lnTo>
                  <a:lnTo>
                    <a:pt x="2569" y="261631"/>
                  </a:lnTo>
                  <a:lnTo>
                    <a:pt x="5231" y="268383"/>
                  </a:lnTo>
                  <a:lnTo>
                    <a:pt x="9121" y="272179"/>
                  </a:lnTo>
                  <a:lnTo>
                    <a:pt x="13832" y="274004"/>
                  </a:lnTo>
                  <a:lnTo>
                    <a:pt x="29603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4915">
              <a:extLst>
                <a:ext uri="{FF2B5EF4-FFF2-40B4-BE49-F238E27FC236}">
                  <a16:creationId xmlns:a16="http://schemas.microsoft.com/office/drawing/2014/main" xmlns="" id="{8EE61882-EB36-4806-B66C-0A9657203C9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677117" y="3468738"/>
              <a:ext cx="85634" cy="148623"/>
            </a:xfrm>
            <a:custGeom>
              <a:avLst/>
              <a:gdLst/>
              <a:ahLst/>
              <a:cxnLst/>
              <a:rect l="0" t="0" r="0" b="0"/>
              <a:pathLst>
                <a:path w="85634" h="148623">
                  <a:moveTo>
                    <a:pt x="85633" y="36462"/>
                  </a:moveTo>
                  <a:lnTo>
                    <a:pt x="85633" y="36462"/>
                  </a:lnTo>
                  <a:lnTo>
                    <a:pt x="69012" y="21959"/>
                  </a:lnTo>
                  <a:lnTo>
                    <a:pt x="26547" y="3891"/>
                  </a:lnTo>
                  <a:lnTo>
                    <a:pt x="7761" y="0"/>
                  </a:lnTo>
                  <a:lnTo>
                    <a:pt x="4084" y="865"/>
                  </a:lnTo>
                  <a:lnTo>
                    <a:pt x="1634" y="2853"/>
                  </a:lnTo>
                  <a:lnTo>
                    <a:pt x="0" y="5589"/>
                  </a:lnTo>
                  <a:lnTo>
                    <a:pt x="322" y="9530"/>
                  </a:lnTo>
                  <a:lnTo>
                    <a:pt x="18067" y="47209"/>
                  </a:lnTo>
                  <a:lnTo>
                    <a:pt x="41633" y="88705"/>
                  </a:lnTo>
                  <a:lnTo>
                    <a:pt x="57544" y="115363"/>
                  </a:lnTo>
                  <a:lnTo>
                    <a:pt x="59508" y="130090"/>
                  </a:lnTo>
                  <a:lnTo>
                    <a:pt x="57632" y="135570"/>
                  </a:lnTo>
                  <a:lnTo>
                    <a:pt x="49905" y="143540"/>
                  </a:lnTo>
                  <a:lnTo>
                    <a:pt x="37534" y="147552"/>
                  </a:lnTo>
                  <a:lnTo>
                    <a:pt x="30284" y="148622"/>
                  </a:lnTo>
                  <a:lnTo>
                    <a:pt x="24039" y="147218"/>
                  </a:lnTo>
                  <a:lnTo>
                    <a:pt x="13337" y="140015"/>
                  </a:lnTo>
                  <a:lnTo>
                    <a:pt x="7640" y="125995"/>
                  </a:lnTo>
                  <a:lnTo>
                    <a:pt x="3083" y="9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916">
              <a:extLst>
                <a:ext uri="{FF2B5EF4-FFF2-40B4-BE49-F238E27FC236}">
                  <a16:creationId xmlns:a16="http://schemas.microsoft.com/office/drawing/2014/main" xmlns="" id="{EB1BE8F3-DD42-4106-A318-A9260C29A48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623050" y="3441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917">
              <a:extLst>
                <a:ext uri="{FF2B5EF4-FFF2-40B4-BE49-F238E27FC236}">
                  <a16:creationId xmlns:a16="http://schemas.microsoft.com/office/drawing/2014/main" xmlns="" id="{45433A41-1DDF-48D4-934D-153A7EE16BB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23048" y="3543300"/>
              <a:ext cx="6353" cy="69851"/>
            </a:xfrm>
            <a:custGeom>
              <a:avLst/>
              <a:gdLst/>
              <a:ahLst/>
              <a:cxnLst/>
              <a:rect l="0" t="0" r="0" b="0"/>
              <a:pathLst>
                <a:path w="6353" h="69851">
                  <a:moveTo>
                    <a:pt x="2" y="0"/>
                  </a:moveTo>
                  <a:lnTo>
                    <a:pt x="2" y="0"/>
                  </a:lnTo>
                  <a:lnTo>
                    <a:pt x="0" y="40820"/>
                  </a:lnTo>
                  <a:lnTo>
                    <a:pt x="635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918">
              <a:extLst>
                <a:ext uri="{FF2B5EF4-FFF2-40B4-BE49-F238E27FC236}">
                  <a16:creationId xmlns:a16="http://schemas.microsoft.com/office/drawing/2014/main" xmlns="" id="{155251E2-F01C-427D-AB64-B54B9A148C0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39331" y="3349654"/>
              <a:ext cx="151970" cy="288198"/>
            </a:xfrm>
            <a:custGeom>
              <a:avLst/>
              <a:gdLst/>
              <a:ahLst/>
              <a:cxnLst/>
              <a:rect l="0" t="0" r="0" b="0"/>
              <a:pathLst>
                <a:path w="151970" h="288198">
                  <a:moveTo>
                    <a:pt x="82119" y="193646"/>
                  </a:moveTo>
                  <a:lnTo>
                    <a:pt x="82119" y="193646"/>
                  </a:lnTo>
                  <a:lnTo>
                    <a:pt x="72006" y="186904"/>
                  </a:lnTo>
                  <a:lnTo>
                    <a:pt x="59514" y="185476"/>
                  </a:lnTo>
                  <a:lnTo>
                    <a:pt x="52232" y="186082"/>
                  </a:lnTo>
                  <a:lnTo>
                    <a:pt x="38497" y="192401"/>
                  </a:lnTo>
                  <a:lnTo>
                    <a:pt x="25337" y="203676"/>
                  </a:lnTo>
                  <a:lnTo>
                    <a:pt x="7439" y="229857"/>
                  </a:lnTo>
                  <a:lnTo>
                    <a:pt x="9" y="249721"/>
                  </a:lnTo>
                  <a:lnTo>
                    <a:pt x="0" y="266546"/>
                  </a:lnTo>
                  <a:lnTo>
                    <a:pt x="1973" y="273996"/>
                  </a:lnTo>
                  <a:lnTo>
                    <a:pt x="6110" y="279668"/>
                  </a:lnTo>
                  <a:lnTo>
                    <a:pt x="18233" y="287852"/>
                  </a:lnTo>
                  <a:lnTo>
                    <a:pt x="36793" y="288197"/>
                  </a:lnTo>
                  <a:lnTo>
                    <a:pt x="47667" y="286313"/>
                  </a:lnTo>
                  <a:lnTo>
                    <a:pt x="89942" y="263436"/>
                  </a:lnTo>
                  <a:lnTo>
                    <a:pt x="108644" y="237834"/>
                  </a:lnTo>
                  <a:lnTo>
                    <a:pt x="117897" y="207640"/>
                  </a:lnTo>
                  <a:lnTo>
                    <a:pt x="119657" y="175406"/>
                  </a:lnTo>
                  <a:lnTo>
                    <a:pt x="114325" y="134739"/>
                  </a:lnTo>
                  <a:lnTo>
                    <a:pt x="104899" y="90560"/>
                  </a:lnTo>
                  <a:lnTo>
                    <a:pt x="93655" y="49757"/>
                  </a:lnTo>
                  <a:lnTo>
                    <a:pt x="78794" y="11312"/>
                  </a:lnTo>
                  <a:lnTo>
                    <a:pt x="74258" y="5062"/>
                  </a:lnTo>
                  <a:lnTo>
                    <a:pt x="69823" y="1601"/>
                  </a:lnTo>
                  <a:lnTo>
                    <a:pt x="65455" y="0"/>
                  </a:lnTo>
                  <a:lnTo>
                    <a:pt x="62543" y="3165"/>
                  </a:lnTo>
                  <a:lnTo>
                    <a:pt x="59308" y="17971"/>
                  </a:lnTo>
                  <a:lnTo>
                    <a:pt x="61632" y="49951"/>
                  </a:lnTo>
                  <a:lnTo>
                    <a:pt x="68074" y="91682"/>
                  </a:lnTo>
                  <a:lnTo>
                    <a:pt x="77994" y="136099"/>
                  </a:lnTo>
                  <a:lnTo>
                    <a:pt x="95102" y="176066"/>
                  </a:lnTo>
                  <a:lnTo>
                    <a:pt x="122889" y="222774"/>
                  </a:lnTo>
                  <a:lnTo>
                    <a:pt x="140766" y="246961"/>
                  </a:lnTo>
                  <a:lnTo>
                    <a:pt x="151969" y="25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919">
              <a:extLst>
                <a:ext uri="{FF2B5EF4-FFF2-40B4-BE49-F238E27FC236}">
                  <a16:creationId xmlns:a16="http://schemas.microsoft.com/office/drawing/2014/main" xmlns="" id="{3DA48F1E-15D2-4CD7-BF30-7E862822416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001000" y="3613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920">
              <a:extLst>
                <a:ext uri="{FF2B5EF4-FFF2-40B4-BE49-F238E27FC236}">
                  <a16:creationId xmlns:a16="http://schemas.microsoft.com/office/drawing/2014/main" xmlns="" id="{2BF26D05-C474-42C2-AFAF-C8B076617E8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86509" y="3341803"/>
              <a:ext cx="330409" cy="250011"/>
            </a:xfrm>
            <a:custGeom>
              <a:avLst/>
              <a:gdLst/>
              <a:ahLst/>
              <a:cxnLst/>
              <a:rect l="0" t="0" r="0" b="0"/>
              <a:pathLst>
                <a:path w="330409" h="250011">
                  <a:moveTo>
                    <a:pt x="20791" y="169747"/>
                  </a:moveTo>
                  <a:lnTo>
                    <a:pt x="20791" y="169747"/>
                  </a:lnTo>
                  <a:lnTo>
                    <a:pt x="30904" y="169747"/>
                  </a:lnTo>
                  <a:lnTo>
                    <a:pt x="47306" y="163005"/>
                  </a:lnTo>
                  <a:lnTo>
                    <a:pt x="65571" y="152070"/>
                  </a:lnTo>
                  <a:lnTo>
                    <a:pt x="72444" y="144016"/>
                  </a:lnTo>
                  <a:lnTo>
                    <a:pt x="74276" y="139893"/>
                  </a:lnTo>
                  <a:lnTo>
                    <a:pt x="74086" y="136439"/>
                  </a:lnTo>
                  <a:lnTo>
                    <a:pt x="72549" y="133430"/>
                  </a:lnTo>
                  <a:lnTo>
                    <a:pt x="70113" y="130720"/>
                  </a:lnTo>
                  <a:lnTo>
                    <a:pt x="65667" y="130323"/>
                  </a:lnTo>
                  <a:lnTo>
                    <a:pt x="53201" y="133646"/>
                  </a:lnTo>
                  <a:lnTo>
                    <a:pt x="30316" y="146820"/>
                  </a:lnTo>
                  <a:lnTo>
                    <a:pt x="12402" y="167501"/>
                  </a:lnTo>
                  <a:lnTo>
                    <a:pt x="1529" y="188132"/>
                  </a:lnTo>
                  <a:lnTo>
                    <a:pt x="0" y="201201"/>
                  </a:lnTo>
                  <a:lnTo>
                    <a:pt x="581" y="207650"/>
                  </a:lnTo>
                  <a:lnTo>
                    <a:pt x="4496" y="213360"/>
                  </a:lnTo>
                  <a:lnTo>
                    <a:pt x="18252" y="223469"/>
                  </a:lnTo>
                  <a:lnTo>
                    <a:pt x="52573" y="237091"/>
                  </a:lnTo>
                  <a:lnTo>
                    <a:pt x="97392" y="243323"/>
                  </a:lnTo>
                  <a:lnTo>
                    <a:pt x="143049" y="238427"/>
                  </a:lnTo>
                  <a:lnTo>
                    <a:pt x="181115" y="228040"/>
                  </a:lnTo>
                  <a:lnTo>
                    <a:pt x="189762" y="222720"/>
                  </a:lnTo>
                  <a:lnTo>
                    <a:pt x="201252" y="209283"/>
                  </a:lnTo>
                  <a:lnTo>
                    <a:pt x="204948" y="197667"/>
                  </a:lnTo>
                  <a:lnTo>
                    <a:pt x="204945" y="192593"/>
                  </a:lnTo>
                  <a:lnTo>
                    <a:pt x="201416" y="188506"/>
                  </a:lnTo>
                  <a:lnTo>
                    <a:pt x="188088" y="182082"/>
                  </a:lnTo>
                  <a:lnTo>
                    <a:pt x="174167" y="180639"/>
                  </a:lnTo>
                  <a:lnTo>
                    <a:pt x="160924" y="183054"/>
                  </a:lnTo>
                  <a:lnTo>
                    <a:pt x="147984" y="188831"/>
                  </a:lnTo>
                  <a:lnTo>
                    <a:pt x="138940" y="199866"/>
                  </a:lnTo>
                  <a:lnTo>
                    <a:pt x="133273" y="214178"/>
                  </a:lnTo>
                  <a:lnTo>
                    <a:pt x="130790" y="235985"/>
                  </a:lnTo>
                  <a:lnTo>
                    <a:pt x="132708" y="244577"/>
                  </a:lnTo>
                  <a:lnTo>
                    <a:pt x="135620" y="247150"/>
                  </a:lnTo>
                  <a:lnTo>
                    <a:pt x="144498" y="250010"/>
                  </a:lnTo>
                  <a:lnTo>
                    <a:pt x="159262" y="245636"/>
                  </a:lnTo>
                  <a:lnTo>
                    <a:pt x="200857" y="222210"/>
                  </a:lnTo>
                  <a:lnTo>
                    <a:pt x="244769" y="178856"/>
                  </a:lnTo>
                  <a:lnTo>
                    <a:pt x="276792" y="131445"/>
                  </a:lnTo>
                  <a:lnTo>
                    <a:pt x="298023" y="90870"/>
                  </a:lnTo>
                  <a:lnTo>
                    <a:pt x="315455" y="54492"/>
                  </a:lnTo>
                  <a:lnTo>
                    <a:pt x="329643" y="15653"/>
                  </a:lnTo>
                  <a:lnTo>
                    <a:pt x="330408" y="7751"/>
                  </a:lnTo>
                  <a:lnTo>
                    <a:pt x="329508" y="3188"/>
                  </a:lnTo>
                  <a:lnTo>
                    <a:pt x="327496" y="852"/>
                  </a:lnTo>
                  <a:lnTo>
                    <a:pt x="324745" y="0"/>
                  </a:lnTo>
                  <a:lnTo>
                    <a:pt x="304016" y="19028"/>
                  </a:lnTo>
                  <a:lnTo>
                    <a:pt x="282274" y="61589"/>
                  </a:lnTo>
                  <a:lnTo>
                    <a:pt x="270825" y="98158"/>
                  </a:lnTo>
                  <a:lnTo>
                    <a:pt x="261034" y="135813"/>
                  </a:lnTo>
                  <a:lnTo>
                    <a:pt x="248999" y="182662"/>
                  </a:lnTo>
                  <a:lnTo>
                    <a:pt x="243041" y="226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921">
              <a:extLst>
                <a:ext uri="{FF2B5EF4-FFF2-40B4-BE49-F238E27FC236}">
                  <a16:creationId xmlns:a16="http://schemas.microsoft.com/office/drawing/2014/main" xmlns="" id="{BB3823C4-1666-40D7-8E0D-7E8A01A8051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435850" y="34544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891" y="588"/>
                  </a:lnTo>
                  <a:lnTo>
                    <a:pt x="46139" y="1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922">
              <a:extLst>
                <a:ext uri="{FF2B5EF4-FFF2-40B4-BE49-F238E27FC236}">
                  <a16:creationId xmlns:a16="http://schemas.microsoft.com/office/drawing/2014/main" xmlns="" id="{00B563BA-01E4-4F0C-9479-192C7E42FA9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302916" y="3329471"/>
              <a:ext cx="243816" cy="246227"/>
            </a:xfrm>
            <a:custGeom>
              <a:avLst/>
              <a:gdLst/>
              <a:ahLst/>
              <a:cxnLst/>
              <a:rect l="0" t="0" r="0" b="0"/>
              <a:pathLst>
                <a:path w="243816" h="246227">
                  <a:moveTo>
                    <a:pt x="18634" y="150329"/>
                  </a:moveTo>
                  <a:lnTo>
                    <a:pt x="18634" y="150329"/>
                  </a:lnTo>
                  <a:lnTo>
                    <a:pt x="11892" y="153700"/>
                  </a:lnTo>
                  <a:lnTo>
                    <a:pt x="6701" y="160999"/>
                  </a:lnTo>
                  <a:lnTo>
                    <a:pt x="2748" y="172004"/>
                  </a:lnTo>
                  <a:lnTo>
                    <a:pt x="0" y="213591"/>
                  </a:lnTo>
                  <a:lnTo>
                    <a:pt x="372" y="238503"/>
                  </a:lnTo>
                  <a:lnTo>
                    <a:pt x="2992" y="245491"/>
                  </a:lnTo>
                  <a:lnTo>
                    <a:pt x="6089" y="246226"/>
                  </a:lnTo>
                  <a:lnTo>
                    <a:pt x="15175" y="243280"/>
                  </a:lnTo>
                  <a:lnTo>
                    <a:pt x="59856" y="207678"/>
                  </a:lnTo>
                  <a:lnTo>
                    <a:pt x="71457" y="195465"/>
                  </a:lnTo>
                  <a:lnTo>
                    <a:pt x="74310" y="194531"/>
                  </a:lnTo>
                  <a:lnTo>
                    <a:pt x="76917" y="194614"/>
                  </a:lnTo>
                  <a:lnTo>
                    <a:pt x="78657" y="196080"/>
                  </a:lnTo>
                  <a:lnTo>
                    <a:pt x="80588" y="201472"/>
                  </a:lnTo>
                  <a:lnTo>
                    <a:pt x="85369" y="230095"/>
                  </a:lnTo>
                  <a:lnTo>
                    <a:pt x="90863" y="237051"/>
                  </a:lnTo>
                  <a:lnTo>
                    <a:pt x="94303" y="239894"/>
                  </a:lnTo>
                  <a:lnTo>
                    <a:pt x="98714" y="240378"/>
                  </a:lnTo>
                  <a:lnTo>
                    <a:pt x="109256" y="237152"/>
                  </a:lnTo>
                  <a:lnTo>
                    <a:pt x="134686" y="212034"/>
                  </a:lnTo>
                  <a:lnTo>
                    <a:pt x="162929" y="178254"/>
                  </a:lnTo>
                  <a:lnTo>
                    <a:pt x="196383" y="132419"/>
                  </a:lnTo>
                  <a:lnTo>
                    <a:pt x="215697" y="97213"/>
                  </a:lnTo>
                  <a:lnTo>
                    <a:pt x="229924" y="60400"/>
                  </a:lnTo>
                  <a:lnTo>
                    <a:pt x="242105" y="17144"/>
                  </a:lnTo>
                  <a:lnTo>
                    <a:pt x="243815" y="8623"/>
                  </a:lnTo>
                  <a:lnTo>
                    <a:pt x="242837" y="3647"/>
                  </a:lnTo>
                  <a:lnTo>
                    <a:pt x="240070" y="1035"/>
                  </a:lnTo>
                  <a:lnTo>
                    <a:pt x="236108" y="0"/>
                  </a:lnTo>
                  <a:lnTo>
                    <a:pt x="224180" y="12020"/>
                  </a:lnTo>
                  <a:lnTo>
                    <a:pt x="199716" y="50317"/>
                  </a:lnTo>
                  <a:lnTo>
                    <a:pt x="182371" y="84007"/>
                  </a:lnTo>
                  <a:lnTo>
                    <a:pt x="169957" y="120147"/>
                  </a:lnTo>
                  <a:lnTo>
                    <a:pt x="159737" y="155494"/>
                  </a:lnTo>
                  <a:lnTo>
                    <a:pt x="149812" y="201483"/>
                  </a:lnTo>
                  <a:lnTo>
                    <a:pt x="148903" y="223864"/>
                  </a:lnTo>
                  <a:lnTo>
                    <a:pt x="153201" y="238515"/>
                  </a:lnTo>
                  <a:lnTo>
                    <a:pt x="157029" y="242281"/>
                  </a:lnTo>
                  <a:lnTo>
                    <a:pt x="161697" y="244086"/>
                  </a:lnTo>
                  <a:lnTo>
                    <a:pt x="166926" y="244583"/>
                  </a:lnTo>
                  <a:lnTo>
                    <a:pt x="209134" y="23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923">
              <a:extLst>
                <a:ext uri="{FF2B5EF4-FFF2-40B4-BE49-F238E27FC236}">
                  <a16:creationId xmlns:a16="http://schemas.microsoft.com/office/drawing/2014/main" xmlns="" id="{901A708C-21B0-4196-888A-3F4033D0BE6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150100" y="3327400"/>
              <a:ext cx="92661" cy="242833"/>
            </a:xfrm>
            <a:custGeom>
              <a:avLst/>
              <a:gdLst/>
              <a:ahLst/>
              <a:cxnLst/>
              <a:rect l="0" t="0" r="0" b="0"/>
              <a:pathLst>
                <a:path w="92661" h="242833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7543" y="5644"/>
                  </a:lnTo>
                  <a:lnTo>
                    <a:pt x="35611" y="10113"/>
                  </a:lnTo>
                  <a:lnTo>
                    <a:pt x="33217" y="54182"/>
                  </a:lnTo>
                  <a:lnTo>
                    <a:pt x="35460" y="86875"/>
                  </a:lnTo>
                  <a:lnTo>
                    <a:pt x="35045" y="124454"/>
                  </a:lnTo>
                  <a:lnTo>
                    <a:pt x="32508" y="161852"/>
                  </a:lnTo>
                  <a:lnTo>
                    <a:pt x="26408" y="204589"/>
                  </a:lnTo>
                  <a:lnTo>
                    <a:pt x="19734" y="223573"/>
                  </a:lnTo>
                  <a:lnTo>
                    <a:pt x="16683" y="228776"/>
                  </a:lnTo>
                  <a:lnTo>
                    <a:pt x="13944" y="231540"/>
                  </a:lnTo>
                  <a:lnTo>
                    <a:pt x="11412" y="232676"/>
                  </a:lnTo>
                  <a:lnTo>
                    <a:pt x="10430" y="231318"/>
                  </a:lnTo>
                  <a:lnTo>
                    <a:pt x="15632" y="204865"/>
                  </a:lnTo>
                  <a:lnTo>
                    <a:pt x="32877" y="174470"/>
                  </a:lnTo>
                  <a:lnTo>
                    <a:pt x="41894" y="163150"/>
                  </a:lnTo>
                  <a:lnTo>
                    <a:pt x="46979" y="160272"/>
                  </a:lnTo>
                  <a:lnTo>
                    <a:pt x="58274" y="158956"/>
                  </a:lnTo>
                  <a:lnTo>
                    <a:pt x="63543" y="161004"/>
                  </a:lnTo>
                  <a:lnTo>
                    <a:pt x="73160" y="168924"/>
                  </a:lnTo>
                  <a:lnTo>
                    <a:pt x="86510" y="188654"/>
                  </a:lnTo>
                  <a:lnTo>
                    <a:pt x="92660" y="212374"/>
                  </a:lnTo>
                  <a:lnTo>
                    <a:pt x="90336" y="225152"/>
                  </a:lnTo>
                  <a:lnTo>
                    <a:pt x="87741" y="230534"/>
                  </a:lnTo>
                  <a:lnTo>
                    <a:pt x="75450" y="238397"/>
                  </a:lnTo>
                  <a:lnTo>
                    <a:pt x="58227" y="242832"/>
                  </a:lnTo>
                  <a:lnTo>
                    <a:pt x="30109" y="240656"/>
                  </a:lnTo>
                  <a:lnTo>
                    <a:pt x="9862" y="23209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906">
            <a:extLst>
              <a:ext uri="{FF2B5EF4-FFF2-40B4-BE49-F238E27FC236}">
                <a16:creationId xmlns:a16="http://schemas.microsoft.com/office/drawing/2014/main" xmlns="" id="{5724FDC8-7A8C-448C-9E8D-F914A8386411}"/>
              </a:ext>
            </a:extLst>
          </p:cNvPr>
          <p:cNvGrpSpPr/>
          <p:nvPr/>
        </p:nvGrpSpPr>
        <p:grpSpPr>
          <a:xfrm>
            <a:off x="1484906" y="4298950"/>
            <a:ext cx="1347195" cy="482601"/>
            <a:chOff x="1484906" y="4298950"/>
            <a:chExt cx="1347195" cy="482601"/>
          </a:xfrm>
        </p:grpSpPr>
        <p:sp>
          <p:nvSpPr>
            <p:cNvPr id="719" name="SMARTInkShape-4924">
              <a:extLst>
                <a:ext uri="{FF2B5EF4-FFF2-40B4-BE49-F238E27FC236}">
                  <a16:creationId xmlns:a16="http://schemas.microsoft.com/office/drawing/2014/main" xmlns="" id="{E251A6B0-4785-4FB5-A1FF-2CBFACC2C0A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778000" y="4515733"/>
              <a:ext cx="107951" cy="116857"/>
            </a:xfrm>
            <a:custGeom>
              <a:avLst/>
              <a:gdLst/>
              <a:ahLst/>
              <a:cxnLst/>
              <a:rect l="0" t="0" r="0" b="0"/>
              <a:pathLst>
                <a:path w="107951" h="11685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026" y="22242"/>
                  </a:lnTo>
                  <a:lnTo>
                    <a:pt x="48487" y="62570"/>
                  </a:lnTo>
                  <a:lnTo>
                    <a:pt x="54583" y="89492"/>
                  </a:lnTo>
                  <a:lnTo>
                    <a:pt x="51457" y="116459"/>
                  </a:lnTo>
                  <a:lnTo>
                    <a:pt x="50533" y="116856"/>
                  </a:lnTo>
                  <a:lnTo>
                    <a:pt x="49211" y="116415"/>
                  </a:lnTo>
                  <a:lnTo>
                    <a:pt x="47624" y="115416"/>
                  </a:lnTo>
                  <a:lnTo>
                    <a:pt x="47742" y="106779"/>
                  </a:lnTo>
                  <a:lnTo>
                    <a:pt x="56938" y="74869"/>
                  </a:lnTo>
                  <a:lnTo>
                    <a:pt x="71668" y="44923"/>
                  </a:lnTo>
                  <a:lnTo>
                    <a:pt x="85240" y="29823"/>
                  </a:lnTo>
                  <a:lnTo>
                    <a:pt x="1079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925">
              <a:extLst>
                <a:ext uri="{FF2B5EF4-FFF2-40B4-BE49-F238E27FC236}">
                  <a16:creationId xmlns:a16="http://schemas.microsoft.com/office/drawing/2014/main" xmlns="" id="{FB244E8A-0AC2-45B0-A9DC-B17B320681E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600200" y="4622800"/>
              <a:ext cx="1035051" cy="158751"/>
            </a:xfrm>
            <a:custGeom>
              <a:avLst/>
              <a:gdLst/>
              <a:ahLst/>
              <a:cxnLst/>
              <a:rect l="0" t="0" r="0" b="0"/>
              <a:pathLst>
                <a:path w="1035051" h="158751">
                  <a:moveTo>
                    <a:pt x="0" y="158750"/>
                  </a:moveTo>
                  <a:lnTo>
                    <a:pt x="0" y="158750"/>
                  </a:lnTo>
                  <a:lnTo>
                    <a:pt x="43370" y="146541"/>
                  </a:lnTo>
                  <a:lnTo>
                    <a:pt x="88185" y="137096"/>
                  </a:lnTo>
                  <a:lnTo>
                    <a:pt x="115940" y="131614"/>
                  </a:lnTo>
                  <a:lnTo>
                    <a:pt x="151376" y="125137"/>
                  </a:lnTo>
                  <a:lnTo>
                    <a:pt x="191934" y="117997"/>
                  </a:lnTo>
                  <a:lnTo>
                    <a:pt x="235906" y="110415"/>
                  </a:lnTo>
                  <a:lnTo>
                    <a:pt x="284271" y="103243"/>
                  </a:lnTo>
                  <a:lnTo>
                    <a:pt x="335564" y="96346"/>
                  </a:lnTo>
                  <a:lnTo>
                    <a:pt x="388809" y="89630"/>
                  </a:lnTo>
                  <a:lnTo>
                    <a:pt x="442651" y="83037"/>
                  </a:lnTo>
                  <a:lnTo>
                    <a:pt x="496889" y="76524"/>
                  </a:lnTo>
                  <a:lnTo>
                    <a:pt x="551393" y="70066"/>
                  </a:lnTo>
                  <a:lnTo>
                    <a:pt x="603251" y="63644"/>
                  </a:lnTo>
                  <a:lnTo>
                    <a:pt x="653345" y="57246"/>
                  </a:lnTo>
                  <a:lnTo>
                    <a:pt x="702263" y="50864"/>
                  </a:lnTo>
                  <a:lnTo>
                    <a:pt x="747575" y="44493"/>
                  </a:lnTo>
                  <a:lnTo>
                    <a:pt x="790484" y="38128"/>
                  </a:lnTo>
                  <a:lnTo>
                    <a:pt x="831789" y="31769"/>
                  </a:lnTo>
                  <a:lnTo>
                    <a:pt x="867793" y="26119"/>
                  </a:lnTo>
                  <a:lnTo>
                    <a:pt x="900262" y="20940"/>
                  </a:lnTo>
                  <a:lnTo>
                    <a:pt x="930375" y="16076"/>
                  </a:lnTo>
                  <a:lnTo>
                    <a:pt x="977003" y="8791"/>
                  </a:lnTo>
                  <a:lnTo>
                    <a:pt x="1023584" y="1736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926">
              <a:extLst>
                <a:ext uri="{FF2B5EF4-FFF2-40B4-BE49-F238E27FC236}">
                  <a16:creationId xmlns:a16="http://schemas.microsoft.com/office/drawing/2014/main" xmlns="" id="{9FCFE650-850F-405F-81E5-86BFFB7F270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825750" y="4445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927">
              <a:extLst>
                <a:ext uri="{FF2B5EF4-FFF2-40B4-BE49-F238E27FC236}">
                  <a16:creationId xmlns:a16="http://schemas.microsoft.com/office/drawing/2014/main" xmlns="" id="{2471025C-B772-40E9-837D-051C658E01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826633" y="454660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928">
              <a:extLst>
                <a:ext uri="{FF2B5EF4-FFF2-40B4-BE49-F238E27FC236}">
                  <a16:creationId xmlns:a16="http://schemas.microsoft.com/office/drawing/2014/main" xmlns="" id="{52532B97-6996-4174-A9FA-3BBD42C3051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90800" y="4443107"/>
              <a:ext cx="76201" cy="122544"/>
            </a:xfrm>
            <a:custGeom>
              <a:avLst/>
              <a:gdLst/>
              <a:ahLst/>
              <a:cxnLst/>
              <a:rect l="0" t="0" r="0" b="0"/>
              <a:pathLst>
                <a:path w="76201" h="122544">
                  <a:moveTo>
                    <a:pt x="76200" y="20943"/>
                  </a:moveTo>
                  <a:lnTo>
                    <a:pt x="76200" y="20943"/>
                  </a:lnTo>
                  <a:lnTo>
                    <a:pt x="76200" y="1170"/>
                  </a:lnTo>
                  <a:lnTo>
                    <a:pt x="74083" y="0"/>
                  </a:lnTo>
                  <a:lnTo>
                    <a:pt x="66087" y="581"/>
                  </a:lnTo>
                  <a:lnTo>
                    <a:pt x="53056" y="4875"/>
                  </a:lnTo>
                  <a:lnTo>
                    <a:pt x="46393" y="10509"/>
                  </a:lnTo>
                  <a:lnTo>
                    <a:pt x="43629" y="13987"/>
                  </a:lnTo>
                  <a:lnTo>
                    <a:pt x="40557" y="23496"/>
                  </a:lnTo>
                  <a:lnTo>
                    <a:pt x="39898" y="34072"/>
                  </a:lnTo>
                  <a:lnTo>
                    <a:pt x="45223" y="52359"/>
                  </a:lnTo>
                  <a:lnTo>
                    <a:pt x="59312" y="87774"/>
                  </a:lnTo>
                  <a:lnTo>
                    <a:pt x="59757" y="96742"/>
                  </a:lnTo>
                  <a:lnTo>
                    <a:pt x="58888" y="101109"/>
                  </a:lnTo>
                  <a:lnTo>
                    <a:pt x="56192" y="104726"/>
                  </a:lnTo>
                  <a:lnTo>
                    <a:pt x="34159" y="117915"/>
                  </a:lnTo>
                  <a:lnTo>
                    <a:pt x="0" y="12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4929">
              <a:extLst>
                <a:ext uri="{FF2B5EF4-FFF2-40B4-BE49-F238E27FC236}">
                  <a16:creationId xmlns:a16="http://schemas.microsoft.com/office/drawing/2014/main" xmlns="" id="{9C4A7525-A2D8-422D-B0C4-0303F9D406E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471442" y="4311650"/>
              <a:ext cx="74062" cy="247651"/>
            </a:xfrm>
            <a:custGeom>
              <a:avLst/>
              <a:gdLst/>
              <a:ahLst/>
              <a:cxnLst/>
              <a:rect l="0" t="0" r="0" b="0"/>
              <a:pathLst>
                <a:path w="74062" h="247651">
                  <a:moveTo>
                    <a:pt x="43158" y="0"/>
                  </a:moveTo>
                  <a:lnTo>
                    <a:pt x="43158" y="0"/>
                  </a:lnTo>
                  <a:lnTo>
                    <a:pt x="39787" y="6742"/>
                  </a:lnTo>
                  <a:lnTo>
                    <a:pt x="35280" y="43351"/>
                  </a:lnTo>
                  <a:lnTo>
                    <a:pt x="23185" y="86771"/>
                  </a:lnTo>
                  <a:lnTo>
                    <a:pt x="14505" y="130524"/>
                  </a:lnTo>
                  <a:lnTo>
                    <a:pt x="5252" y="177947"/>
                  </a:lnTo>
                  <a:lnTo>
                    <a:pt x="0" y="198212"/>
                  </a:lnTo>
                  <a:lnTo>
                    <a:pt x="275" y="198463"/>
                  </a:lnTo>
                  <a:lnTo>
                    <a:pt x="20412" y="172249"/>
                  </a:lnTo>
                  <a:lnTo>
                    <a:pt x="40311" y="158045"/>
                  </a:lnTo>
                  <a:lnTo>
                    <a:pt x="45494" y="157575"/>
                  </a:lnTo>
                  <a:lnTo>
                    <a:pt x="56896" y="160814"/>
                  </a:lnTo>
                  <a:lnTo>
                    <a:pt x="61489" y="165065"/>
                  </a:lnTo>
                  <a:lnTo>
                    <a:pt x="68474" y="177314"/>
                  </a:lnTo>
                  <a:lnTo>
                    <a:pt x="74061" y="219538"/>
                  </a:lnTo>
                  <a:lnTo>
                    <a:pt x="73826" y="232333"/>
                  </a:lnTo>
                  <a:lnTo>
                    <a:pt x="6855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930">
              <a:extLst>
                <a:ext uri="{FF2B5EF4-FFF2-40B4-BE49-F238E27FC236}">
                  <a16:creationId xmlns:a16="http://schemas.microsoft.com/office/drawing/2014/main" xmlns="" id="{B8946D30-7A28-4889-AEA7-D37A074004B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670082" y="4379019"/>
              <a:ext cx="63469" cy="289756"/>
            </a:xfrm>
            <a:custGeom>
              <a:avLst/>
              <a:gdLst/>
              <a:ahLst/>
              <a:cxnLst/>
              <a:rect l="0" t="0" r="0" b="0"/>
              <a:pathLst>
                <a:path w="63469" h="289756">
                  <a:moveTo>
                    <a:pt x="31718" y="15181"/>
                  </a:moveTo>
                  <a:lnTo>
                    <a:pt x="31718" y="15181"/>
                  </a:lnTo>
                  <a:lnTo>
                    <a:pt x="22880" y="875"/>
                  </a:lnTo>
                  <a:lnTo>
                    <a:pt x="20887" y="0"/>
                  </a:lnTo>
                  <a:lnTo>
                    <a:pt x="18853" y="121"/>
                  </a:lnTo>
                  <a:lnTo>
                    <a:pt x="16791" y="907"/>
                  </a:lnTo>
                  <a:lnTo>
                    <a:pt x="12619" y="9307"/>
                  </a:lnTo>
                  <a:lnTo>
                    <a:pt x="4192" y="47809"/>
                  </a:lnTo>
                  <a:lnTo>
                    <a:pt x="1219" y="95404"/>
                  </a:lnTo>
                  <a:lnTo>
                    <a:pt x="524" y="131269"/>
                  </a:lnTo>
                  <a:lnTo>
                    <a:pt x="215" y="167670"/>
                  </a:lnTo>
                  <a:lnTo>
                    <a:pt x="78" y="202663"/>
                  </a:lnTo>
                  <a:lnTo>
                    <a:pt x="0" y="247355"/>
                  </a:lnTo>
                  <a:lnTo>
                    <a:pt x="6720" y="277296"/>
                  </a:lnTo>
                  <a:lnTo>
                    <a:pt x="10114" y="283057"/>
                  </a:lnTo>
                  <a:lnTo>
                    <a:pt x="17648" y="289459"/>
                  </a:lnTo>
                  <a:lnTo>
                    <a:pt x="21632" y="289755"/>
                  </a:lnTo>
                  <a:lnTo>
                    <a:pt x="29822" y="286321"/>
                  </a:lnTo>
                  <a:lnTo>
                    <a:pt x="63468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931">
              <a:extLst>
                <a:ext uri="{FF2B5EF4-FFF2-40B4-BE49-F238E27FC236}">
                  <a16:creationId xmlns:a16="http://schemas.microsoft.com/office/drawing/2014/main" xmlns="" id="{601295A9-BDDB-49CB-B084-F932814E05B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936750" y="4500174"/>
              <a:ext cx="197240" cy="110797"/>
            </a:xfrm>
            <a:custGeom>
              <a:avLst/>
              <a:gdLst/>
              <a:ahLst/>
              <a:cxnLst/>
              <a:rect l="0" t="0" r="0" b="0"/>
              <a:pathLst>
                <a:path w="197240" h="110797">
                  <a:moveTo>
                    <a:pt x="0" y="46426"/>
                  </a:moveTo>
                  <a:lnTo>
                    <a:pt x="0" y="46426"/>
                  </a:lnTo>
                  <a:lnTo>
                    <a:pt x="0" y="49797"/>
                  </a:lnTo>
                  <a:lnTo>
                    <a:pt x="1881" y="53333"/>
                  </a:lnTo>
                  <a:lnTo>
                    <a:pt x="3371" y="55264"/>
                  </a:lnTo>
                  <a:lnTo>
                    <a:pt x="6908" y="57409"/>
                  </a:lnTo>
                  <a:lnTo>
                    <a:pt x="8838" y="57981"/>
                  </a:lnTo>
                  <a:lnTo>
                    <a:pt x="14747" y="56736"/>
                  </a:lnTo>
                  <a:lnTo>
                    <a:pt x="18298" y="55416"/>
                  </a:lnTo>
                  <a:lnTo>
                    <a:pt x="38500" y="38089"/>
                  </a:lnTo>
                  <a:lnTo>
                    <a:pt x="50997" y="21143"/>
                  </a:lnTo>
                  <a:lnTo>
                    <a:pt x="54415" y="11435"/>
                  </a:lnTo>
                  <a:lnTo>
                    <a:pt x="54621" y="7576"/>
                  </a:lnTo>
                  <a:lnTo>
                    <a:pt x="52969" y="1407"/>
                  </a:lnTo>
                  <a:lnTo>
                    <a:pt x="50834" y="892"/>
                  </a:lnTo>
                  <a:lnTo>
                    <a:pt x="44701" y="4081"/>
                  </a:lnTo>
                  <a:lnTo>
                    <a:pt x="33314" y="20552"/>
                  </a:lnTo>
                  <a:lnTo>
                    <a:pt x="22599" y="55766"/>
                  </a:lnTo>
                  <a:lnTo>
                    <a:pt x="20627" y="73390"/>
                  </a:lnTo>
                  <a:lnTo>
                    <a:pt x="23514" y="88749"/>
                  </a:lnTo>
                  <a:lnTo>
                    <a:pt x="29501" y="101220"/>
                  </a:lnTo>
                  <a:lnTo>
                    <a:pt x="36865" y="109114"/>
                  </a:lnTo>
                  <a:lnTo>
                    <a:pt x="41510" y="110796"/>
                  </a:lnTo>
                  <a:lnTo>
                    <a:pt x="52316" y="110783"/>
                  </a:lnTo>
                  <a:lnTo>
                    <a:pt x="64174" y="102781"/>
                  </a:lnTo>
                  <a:lnTo>
                    <a:pt x="104804" y="55355"/>
                  </a:lnTo>
                  <a:lnTo>
                    <a:pt x="125190" y="29524"/>
                  </a:lnTo>
                  <a:lnTo>
                    <a:pt x="125793" y="30925"/>
                  </a:lnTo>
                  <a:lnTo>
                    <a:pt x="126464" y="38125"/>
                  </a:lnTo>
                  <a:lnTo>
                    <a:pt x="121485" y="81051"/>
                  </a:lnTo>
                  <a:lnTo>
                    <a:pt x="115256" y="110112"/>
                  </a:lnTo>
                  <a:lnTo>
                    <a:pt x="115643" y="110755"/>
                  </a:lnTo>
                  <a:lnTo>
                    <a:pt x="117954" y="107708"/>
                  </a:lnTo>
                  <a:lnTo>
                    <a:pt x="135993" y="65214"/>
                  </a:lnTo>
                  <a:lnTo>
                    <a:pt x="160422" y="18126"/>
                  </a:lnTo>
                  <a:lnTo>
                    <a:pt x="171488" y="5627"/>
                  </a:lnTo>
                  <a:lnTo>
                    <a:pt x="181109" y="70"/>
                  </a:lnTo>
                  <a:lnTo>
                    <a:pt x="185651" y="0"/>
                  </a:lnTo>
                  <a:lnTo>
                    <a:pt x="194459" y="3685"/>
                  </a:lnTo>
                  <a:lnTo>
                    <a:pt x="196667" y="8054"/>
                  </a:lnTo>
                  <a:lnTo>
                    <a:pt x="197239" y="20435"/>
                  </a:lnTo>
                  <a:lnTo>
                    <a:pt x="191875" y="64631"/>
                  </a:lnTo>
                  <a:lnTo>
                    <a:pt x="190500" y="90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4932">
              <a:extLst>
                <a:ext uri="{FF2B5EF4-FFF2-40B4-BE49-F238E27FC236}">
                  <a16:creationId xmlns:a16="http://schemas.microsoft.com/office/drawing/2014/main" xmlns="" id="{40EC1883-0E96-4A6F-AF95-3BA8D7CFA57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30660" y="4457700"/>
              <a:ext cx="114091" cy="54793"/>
            </a:xfrm>
            <a:custGeom>
              <a:avLst/>
              <a:gdLst/>
              <a:ahLst/>
              <a:cxnLst/>
              <a:rect l="0" t="0" r="0" b="0"/>
              <a:pathLst>
                <a:path w="114091" h="54793">
                  <a:moveTo>
                    <a:pt x="18840" y="50800"/>
                  </a:moveTo>
                  <a:lnTo>
                    <a:pt x="18840" y="50800"/>
                  </a:lnTo>
                  <a:lnTo>
                    <a:pt x="12098" y="54171"/>
                  </a:lnTo>
                  <a:lnTo>
                    <a:pt x="5025" y="53944"/>
                  </a:lnTo>
                  <a:lnTo>
                    <a:pt x="1163" y="52896"/>
                  </a:lnTo>
                  <a:lnTo>
                    <a:pt x="0" y="52903"/>
                  </a:lnTo>
                  <a:lnTo>
                    <a:pt x="635" y="53613"/>
                  </a:lnTo>
                  <a:lnTo>
                    <a:pt x="2470" y="54792"/>
                  </a:lnTo>
                  <a:lnTo>
                    <a:pt x="10154" y="52339"/>
                  </a:lnTo>
                  <a:lnTo>
                    <a:pt x="55263" y="29446"/>
                  </a:lnTo>
                  <a:lnTo>
                    <a:pt x="101744" y="6178"/>
                  </a:lnTo>
                  <a:lnTo>
                    <a:pt x="114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4933">
              <a:extLst>
                <a:ext uri="{FF2B5EF4-FFF2-40B4-BE49-F238E27FC236}">
                  <a16:creationId xmlns:a16="http://schemas.microsoft.com/office/drawing/2014/main" xmlns="" id="{7CBBB7A3-A869-4573-AC3C-03722B67B69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484906" y="4396120"/>
              <a:ext cx="83545" cy="258967"/>
            </a:xfrm>
            <a:custGeom>
              <a:avLst/>
              <a:gdLst/>
              <a:ahLst/>
              <a:cxnLst/>
              <a:rect l="0" t="0" r="0" b="0"/>
              <a:pathLst>
                <a:path w="83545" h="258967">
                  <a:moveTo>
                    <a:pt x="83544" y="36180"/>
                  </a:moveTo>
                  <a:lnTo>
                    <a:pt x="83544" y="36180"/>
                  </a:lnTo>
                  <a:lnTo>
                    <a:pt x="72007" y="10859"/>
                  </a:lnTo>
                  <a:lnTo>
                    <a:pt x="65246" y="4230"/>
                  </a:lnTo>
                  <a:lnTo>
                    <a:pt x="55656" y="813"/>
                  </a:lnTo>
                  <a:lnTo>
                    <a:pt x="44338" y="0"/>
                  </a:lnTo>
                  <a:lnTo>
                    <a:pt x="32253" y="1991"/>
                  </a:lnTo>
                  <a:lnTo>
                    <a:pt x="19826" y="10872"/>
                  </a:lnTo>
                  <a:lnTo>
                    <a:pt x="8658" y="24932"/>
                  </a:lnTo>
                  <a:lnTo>
                    <a:pt x="1343" y="42940"/>
                  </a:lnTo>
                  <a:lnTo>
                    <a:pt x="0" y="72911"/>
                  </a:lnTo>
                  <a:lnTo>
                    <a:pt x="8078" y="93663"/>
                  </a:lnTo>
                  <a:lnTo>
                    <a:pt x="32889" y="135729"/>
                  </a:lnTo>
                  <a:lnTo>
                    <a:pt x="67658" y="176655"/>
                  </a:lnTo>
                  <a:lnTo>
                    <a:pt x="76483" y="193863"/>
                  </a:lnTo>
                  <a:lnTo>
                    <a:pt x="80406" y="213271"/>
                  </a:lnTo>
                  <a:lnTo>
                    <a:pt x="78386" y="231773"/>
                  </a:lnTo>
                  <a:lnTo>
                    <a:pt x="75872" y="240659"/>
                  </a:lnTo>
                  <a:lnTo>
                    <a:pt x="67434" y="252413"/>
                  </a:lnTo>
                  <a:lnTo>
                    <a:pt x="62221" y="256536"/>
                  </a:lnTo>
                  <a:lnTo>
                    <a:pt x="57334" y="258578"/>
                  </a:lnTo>
                  <a:lnTo>
                    <a:pt x="48142" y="258966"/>
                  </a:lnTo>
                  <a:lnTo>
                    <a:pt x="41234" y="256787"/>
                  </a:lnTo>
                  <a:lnTo>
                    <a:pt x="38404" y="255219"/>
                  </a:lnTo>
                  <a:lnTo>
                    <a:pt x="36517" y="253466"/>
                  </a:lnTo>
                  <a:lnTo>
                    <a:pt x="34421" y="249639"/>
                  </a:lnTo>
                  <a:lnTo>
                    <a:pt x="32744" y="22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934">
              <a:extLst>
                <a:ext uri="{FF2B5EF4-FFF2-40B4-BE49-F238E27FC236}">
                  <a16:creationId xmlns:a16="http://schemas.microsoft.com/office/drawing/2014/main" xmlns="" id="{1FADE5D3-88C3-4659-A343-7AEAB714E51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189991" y="4509906"/>
              <a:ext cx="62492" cy="262010"/>
            </a:xfrm>
            <a:custGeom>
              <a:avLst/>
              <a:gdLst/>
              <a:ahLst/>
              <a:cxnLst/>
              <a:rect l="0" t="0" r="0" b="0"/>
              <a:pathLst>
                <a:path w="62492" h="262010">
                  <a:moveTo>
                    <a:pt x="45209" y="17644"/>
                  </a:moveTo>
                  <a:lnTo>
                    <a:pt x="45209" y="17644"/>
                  </a:lnTo>
                  <a:lnTo>
                    <a:pt x="36371" y="3338"/>
                  </a:lnTo>
                  <a:lnTo>
                    <a:pt x="30462" y="704"/>
                  </a:lnTo>
                  <a:lnTo>
                    <a:pt x="26911" y="0"/>
                  </a:lnTo>
                  <a:lnTo>
                    <a:pt x="23133" y="942"/>
                  </a:lnTo>
                  <a:lnTo>
                    <a:pt x="15171" y="5752"/>
                  </a:lnTo>
                  <a:lnTo>
                    <a:pt x="2756" y="23136"/>
                  </a:lnTo>
                  <a:lnTo>
                    <a:pt x="0" y="36313"/>
                  </a:lnTo>
                  <a:lnTo>
                    <a:pt x="2416" y="53749"/>
                  </a:lnTo>
                  <a:lnTo>
                    <a:pt x="3980" y="58647"/>
                  </a:lnTo>
                  <a:lnTo>
                    <a:pt x="6434" y="61206"/>
                  </a:lnTo>
                  <a:lnTo>
                    <a:pt x="9481" y="62209"/>
                  </a:lnTo>
                  <a:lnTo>
                    <a:pt x="12924" y="62170"/>
                  </a:lnTo>
                  <a:lnTo>
                    <a:pt x="20512" y="58365"/>
                  </a:lnTo>
                  <a:lnTo>
                    <a:pt x="24511" y="55375"/>
                  </a:lnTo>
                  <a:lnTo>
                    <a:pt x="40645" y="30146"/>
                  </a:lnTo>
                  <a:lnTo>
                    <a:pt x="42872" y="28801"/>
                  </a:lnTo>
                  <a:lnTo>
                    <a:pt x="45062" y="28610"/>
                  </a:lnTo>
                  <a:lnTo>
                    <a:pt x="47228" y="29188"/>
                  </a:lnTo>
                  <a:lnTo>
                    <a:pt x="48671" y="31690"/>
                  </a:lnTo>
                  <a:lnTo>
                    <a:pt x="59328" y="78684"/>
                  </a:lnTo>
                  <a:lnTo>
                    <a:pt x="59348" y="118907"/>
                  </a:lnTo>
                  <a:lnTo>
                    <a:pt x="62491" y="162810"/>
                  </a:lnTo>
                  <a:lnTo>
                    <a:pt x="61618" y="209136"/>
                  </a:lnTo>
                  <a:lnTo>
                    <a:pt x="49601" y="244029"/>
                  </a:lnTo>
                  <a:lnTo>
                    <a:pt x="41046" y="258430"/>
                  </a:lnTo>
                  <a:lnTo>
                    <a:pt x="36084" y="261424"/>
                  </a:lnTo>
                  <a:lnTo>
                    <a:pt x="30659" y="262009"/>
                  </a:lnTo>
                  <a:lnTo>
                    <a:pt x="24926" y="260987"/>
                  </a:lnTo>
                  <a:lnTo>
                    <a:pt x="21103" y="258189"/>
                  </a:lnTo>
                  <a:lnTo>
                    <a:pt x="18555" y="254207"/>
                  </a:lnTo>
                  <a:lnTo>
                    <a:pt x="15724" y="241316"/>
                  </a:lnTo>
                  <a:lnTo>
                    <a:pt x="14466" y="219124"/>
                  </a:lnTo>
                  <a:lnTo>
                    <a:pt x="21432" y="194680"/>
                  </a:lnTo>
                  <a:lnTo>
                    <a:pt x="38859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935">
              <a:extLst>
                <a:ext uri="{FF2B5EF4-FFF2-40B4-BE49-F238E27FC236}">
                  <a16:creationId xmlns:a16="http://schemas.microsoft.com/office/drawing/2014/main" xmlns="" id="{6D4E0795-C668-4EF2-9045-8D39039224A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351308" y="4298950"/>
              <a:ext cx="68043" cy="287963"/>
            </a:xfrm>
            <a:custGeom>
              <a:avLst/>
              <a:gdLst/>
              <a:ahLst/>
              <a:cxnLst/>
              <a:rect l="0" t="0" r="0" b="0"/>
              <a:pathLst>
                <a:path w="68043" h="287963">
                  <a:moveTo>
                    <a:pt x="68042" y="0"/>
                  </a:moveTo>
                  <a:lnTo>
                    <a:pt x="68042" y="0"/>
                  </a:lnTo>
                  <a:lnTo>
                    <a:pt x="54227" y="26367"/>
                  </a:lnTo>
                  <a:lnTo>
                    <a:pt x="42312" y="66844"/>
                  </a:lnTo>
                  <a:lnTo>
                    <a:pt x="34734" y="103792"/>
                  </a:lnTo>
                  <a:lnTo>
                    <a:pt x="29014" y="143732"/>
                  </a:lnTo>
                  <a:lnTo>
                    <a:pt x="20358" y="181238"/>
                  </a:lnTo>
                  <a:lnTo>
                    <a:pt x="10865" y="215312"/>
                  </a:lnTo>
                  <a:lnTo>
                    <a:pt x="2261" y="256177"/>
                  </a:lnTo>
                  <a:lnTo>
                    <a:pt x="0" y="274723"/>
                  </a:lnTo>
                  <a:lnTo>
                    <a:pt x="809" y="280515"/>
                  </a:lnTo>
                  <a:lnTo>
                    <a:pt x="2759" y="284377"/>
                  </a:lnTo>
                  <a:lnTo>
                    <a:pt x="5470" y="286951"/>
                  </a:lnTo>
                  <a:lnTo>
                    <a:pt x="9394" y="287962"/>
                  </a:lnTo>
                  <a:lnTo>
                    <a:pt x="19398" y="287203"/>
                  </a:lnTo>
                  <a:lnTo>
                    <a:pt x="29019" y="280752"/>
                  </a:lnTo>
                  <a:lnTo>
                    <a:pt x="4264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936">
              <a:extLst>
                <a:ext uri="{FF2B5EF4-FFF2-40B4-BE49-F238E27FC236}">
                  <a16:creationId xmlns:a16="http://schemas.microsoft.com/office/drawing/2014/main" xmlns="" id="{EE5DC21F-1BE5-45FE-980C-F8F4DE29891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641831" y="4521200"/>
              <a:ext cx="91720" cy="6089"/>
            </a:xfrm>
            <a:custGeom>
              <a:avLst/>
              <a:gdLst/>
              <a:ahLst/>
              <a:cxnLst/>
              <a:rect l="0" t="0" r="0" b="0"/>
              <a:pathLst>
                <a:path w="91720" h="6089">
                  <a:moveTo>
                    <a:pt x="21869" y="0"/>
                  </a:moveTo>
                  <a:lnTo>
                    <a:pt x="21869" y="0"/>
                  </a:lnTo>
                  <a:lnTo>
                    <a:pt x="4413" y="705"/>
                  </a:lnTo>
                  <a:lnTo>
                    <a:pt x="1765" y="1881"/>
                  </a:lnTo>
                  <a:lnTo>
                    <a:pt x="0" y="3371"/>
                  </a:lnTo>
                  <a:lnTo>
                    <a:pt x="939" y="4364"/>
                  </a:lnTo>
                  <a:lnTo>
                    <a:pt x="30036" y="6088"/>
                  </a:lnTo>
                  <a:lnTo>
                    <a:pt x="74413" y="1934"/>
                  </a:lnTo>
                  <a:lnTo>
                    <a:pt x="91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907">
            <a:extLst>
              <a:ext uri="{FF2B5EF4-FFF2-40B4-BE49-F238E27FC236}">
                <a16:creationId xmlns:a16="http://schemas.microsoft.com/office/drawing/2014/main" xmlns="" id="{2BB51669-C093-47B1-A4FA-621D00534BA7}"/>
              </a:ext>
            </a:extLst>
          </p:cNvPr>
          <p:cNvGrpSpPr/>
          <p:nvPr/>
        </p:nvGrpSpPr>
        <p:grpSpPr>
          <a:xfrm>
            <a:off x="3317017" y="4229100"/>
            <a:ext cx="1331513" cy="381274"/>
            <a:chOff x="3317017" y="4229100"/>
            <a:chExt cx="1331513" cy="381274"/>
          </a:xfrm>
        </p:grpSpPr>
        <p:sp>
          <p:nvSpPr>
            <p:cNvPr id="733" name="SMARTInkShape-4937">
              <a:extLst>
                <a:ext uri="{FF2B5EF4-FFF2-40B4-BE49-F238E27FC236}">
                  <a16:creationId xmlns:a16="http://schemas.microsoft.com/office/drawing/2014/main" xmlns="" id="{614F5D60-12CE-46CE-8741-B6C422BC5B7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397250" y="4343400"/>
              <a:ext cx="14199" cy="241301"/>
            </a:xfrm>
            <a:custGeom>
              <a:avLst/>
              <a:gdLst/>
              <a:ahLst/>
              <a:cxnLst/>
              <a:rect l="0" t="0" r="0" b="0"/>
              <a:pathLst>
                <a:path w="14199" h="241301">
                  <a:moveTo>
                    <a:pt x="0" y="0"/>
                  </a:moveTo>
                  <a:lnTo>
                    <a:pt x="0" y="0"/>
                  </a:lnTo>
                  <a:lnTo>
                    <a:pt x="705" y="43351"/>
                  </a:lnTo>
                  <a:lnTo>
                    <a:pt x="4364" y="86066"/>
                  </a:lnTo>
                  <a:lnTo>
                    <a:pt x="7172" y="127571"/>
                  </a:lnTo>
                  <a:lnTo>
                    <a:pt x="14198" y="172874"/>
                  </a:lnTo>
                  <a:lnTo>
                    <a:pt x="13205" y="217096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938">
              <a:extLst>
                <a:ext uri="{FF2B5EF4-FFF2-40B4-BE49-F238E27FC236}">
                  <a16:creationId xmlns:a16="http://schemas.microsoft.com/office/drawing/2014/main" xmlns="" id="{E8D9DED4-5F0E-458F-853E-BD478BE1C53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521200" y="4335561"/>
              <a:ext cx="127330" cy="128490"/>
            </a:xfrm>
            <a:custGeom>
              <a:avLst/>
              <a:gdLst/>
              <a:ahLst/>
              <a:cxnLst/>
              <a:rect l="0" t="0" r="0" b="0"/>
              <a:pathLst>
                <a:path w="127330" h="128490">
                  <a:moveTo>
                    <a:pt x="0" y="52289"/>
                  </a:moveTo>
                  <a:lnTo>
                    <a:pt x="0" y="52289"/>
                  </a:lnTo>
                  <a:lnTo>
                    <a:pt x="3371" y="55660"/>
                  </a:lnTo>
                  <a:lnTo>
                    <a:pt x="8789" y="57315"/>
                  </a:lnTo>
                  <a:lnTo>
                    <a:pt x="12209" y="57756"/>
                  </a:lnTo>
                  <a:lnTo>
                    <a:pt x="19773" y="54483"/>
                  </a:lnTo>
                  <a:lnTo>
                    <a:pt x="43265" y="36924"/>
                  </a:lnTo>
                  <a:lnTo>
                    <a:pt x="47451" y="28763"/>
                  </a:lnTo>
                  <a:lnTo>
                    <a:pt x="49808" y="16233"/>
                  </a:lnTo>
                  <a:lnTo>
                    <a:pt x="48022" y="14141"/>
                  </a:lnTo>
                  <a:lnTo>
                    <a:pt x="44714" y="13451"/>
                  </a:lnTo>
                  <a:lnTo>
                    <a:pt x="40393" y="13697"/>
                  </a:lnTo>
                  <a:lnTo>
                    <a:pt x="29947" y="19615"/>
                  </a:lnTo>
                  <a:lnTo>
                    <a:pt x="18954" y="30006"/>
                  </a:lnTo>
                  <a:lnTo>
                    <a:pt x="9365" y="44032"/>
                  </a:lnTo>
                  <a:lnTo>
                    <a:pt x="2775" y="67795"/>
                  </a:lnTo>
                  <a:lnTo>
                    <a:pt x="822" y="89339"/>
                  </a:lnTo>
                  <a:lnTo>
                    <a:pt x="1960" y="94628"/>
                  </a:lnTo>
                  <a:lnTo>
                    <a:pt x="6984" y="102386"/>
                  </a:lnTo>
                  <a:lnTo>
                    <a:pt x="15804" y="106304"/>
                  </a:lnTo>
                  <a:lnTo>
                    <a:pt x="21120" y="107348"/>
                  </a:lnTo>
                  <a:lnTo>
                    <a:pt x="34551" y="104747"/>
                  </a:lnTo>
                  <a:lnTo>
                    <a:pt x="69541" y="88208"/>
                  </a:lnTo>
                  <a:lnTo>
                    <a:pt x="93277" y="67321"/>
                  </a:lnTo>
                  <a:lnTo>
                    <a:pt x="122977" y="20350"/>
                  </a:lnTo>
                  <a:lnTo>
                    <a:pt x="126435" y="14063"/>
                  </a:lnTo>
                  <a:lnTo>
                    <a:pt x="127329" y="9166"/>
                  </a:lnTo>
                  <a:lnTo>
                    <a:pt x="126514" y="5196"/>
                  </a:lnTo>
                  <a:lnTo>
                    <a:pt x="124559" y="1843"/>
                  </a:lnTo>
                  <a:lnTo>
                    <a:pt x="122551" y="314"/>
                  </a:lnTo>
                  <a:lnTo>
                    <a:pt x="120506" y="0"/>
                  </a:lnTo>
                  <a:lnTo>
                    <a:pt x="118437" y="496"/>
                  </a:lnTo>
                  <a:lnTo>
                    <a:pt x="114257" y="6693"/>
                  </a:lnTo>
                  <a:lnTo>
                    <a:pt x="109818" y="20199"/>
                  </a:lnTo>
                  <a:lnTo>
                    <a:pt x="108319" y="44147"/>
                  </a:lnTo>
                  <a:lnTo>
                    <a:pt x="111430" y="61087"/>
                  </a:lnTo>
                  <a:lnTo>
                    <a:pt x="125781" y="106393"/>
                  </a:lnTo>
                  <a:lnTo>
                    <a:pt x="126639" y="116376"/>
                  </a:lnTo>
                  <a:lnTo>
                    <a:pt x="125349" y="119002"/>
                  </a:lnTo>
                  <a:lnTo>
                    <a:pt x="120151" y="123802"/>
                  </a:lnTo>
                  <a:lnTo>
                    <a:pt x="115019" y="126407"/>
                  </a:lnTo>
                  <a:lnTo>
                    <a:pt x="107950" y="12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939">
              <a:extLst>
                <a:ext uri="{FF2B5EF4-FFF2-40B4-BE49-F238E27FC236}">
                  <a16:creationId xmlns:a16="http://schemas.microsoft.com/office/drawing/2014/main" xmlns="" id="{CB6F0468-3714-49C9-8EE0-172F72955C2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57700" y="4229100"/>
              <a:ext cx="57151" cy="203201"/>
            </a:xfrm>
            <a:custGeom>
              <a:avLst/>
              <a:gdLst/>
              <a:ahLst/>
              <a:cxnLst/>
              <a:rect l="0" t="0" r="0" b="0"/>
              <a:pathLst>
                <a:path w="57151" h="2032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1411"/>
                  </a:lnTo>
                  <a:lnTo>
                    <a:pt x="40835" y="47715"/>
                  </a:lnTo>
                  <a:lnTo>
                    <a:pt x="29189" y="93238"/>
                  </a:lnTo>
                  <a:lnTo>
                    <a:pt x="20970" y="125871"/>
                  </a:lnTo>
                  <a:lnTo>
                    <a:pt x="8408" y="17260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940">
              <a:extLst>
                <a:ext uri="{FF2B5EF4-FFF2-40B4-BE49-F238E27FC236}">
                  <a16:creationId xmlns:a16="http://schemas.microsoft.com/office/drawing/2014/main" xmlns="" id="{0BE4F0BF-F8C6-4410-B28B-1C2F0AEB09A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319199" y="4370840"/>
              <a:ext cx="102512" cy="239534"/>
            </a:xfrm>
            <a:custGeom>
              <a:avLst/>
              <a:gdLst/>
              <a:ahLst/>
              <a:cxnLst/>
              <a:rect l="0" t="0" r="0" b="0"/>
              <a:pathLst>
                <a:path w="102512" h="239534">
                  <a:moveTo>
                    <a:pt x="36901" y="4310"/>
                  </a:moveTo>
                  <a:lnTo>
                    <a:pt x="36901" y="4310"/>
                  </a:lnTo>
                  <a:lnTo>
                    <a:pt x="29993" y="46687"/>
                  </a:lnTo>
                  <a:lnTo>
                    <a:pt x="22153" y="83659"/>
                  </a:lnTo>
                  <a:lnTo>
                    <a:pt x="14657" y="125893"/>
                  </a:lnTo>
                  <a:lnTo>
                    <a:pt x="10555" y="169686"/>
                  </a:lnTo>
                  <a:lnTo>
                    <a:pt x="4870" y="210178"/>
                  </a:lnTo>
                  <a:lnTo>
                    <a:pt x="0" y="238611"/>
                  </a:lnTo>
                  <a:lnTo>
                    <a:pt x="1011" y="239533"/>
                  </a:lnTo>
                  <a:lnTo>
                    <a:pt x="3096" y="238736"/>
                  </a:lnTo>
                  <a:lnTo>
                    <a:pt x="5898" y="236794"/>
                  </a:lnTo>
                  <a:lnTo>
                    <a:pt x="16169" y="201849"/>
                  </a:lnTo>
                  <a:lnTo>
                    <a:pt x="27779" y="156601"/>
                  </a:lnTo>
                  <a:lnTo>
                    <a:pt x="38490" y="119031"/>
                  </a:lnTo>
                  <a:lnTo>
                    <a:pt x="48426" y="80698"/>
                  </a:lnTo>
                  <a:lnTo>
                    <a:pt x="58250" y="46021"/>
                  </a:lnTo>
                  <a:lnTo>
                    <a:pt x="74271" y="13454"/>
                  </a:lnTo>
                  <a:lnTo>
                    <a:pt x="81262" y="4846"/>
                  </a:lnTo>
                  <a:lnTo>
                    <a:pt x="88602" y="1020"/>
                  </a:lnTo>
                  <a:lnTo>
                    <a:pt x="92535" y="0"/>
                  </a:lnTo>
                  <a:lnTo>
                    <a:pt x="95863" y="1437"/>
                  </a:lnTo>
                  <a:lnTo>
                    <a:pt x="101441" y="8677"/>
                  </a:lnTo>
                  <a:lnTo>
                    <a:pt x="102511" y="22714"/>
                  </a:lnTo>
                  <a:lnTo>
                    <a:pt x="97262" y="50450"/>
                  </a:lnTo>
                  <a:lnTo>
                    <a:pt x="84890" y="79129"/>
                  </a:lnTo>
                  <a:lnTo>
                    <a:pt x="73751" y="94713"/>
                  </a:lnTo>
                  <a:lnTo>
                    <a:pt x="56992" y="106747"/>
                  </a:lnTo>
                  <a:lnTo>
                    <a:pt x="49829" y="109810"/>
                  </a:lnTo>
                  <a:lnTo>
                    <a:pt x="46930" y="109214"/>
                  </a:lnTo>
                  <a:lnTo>
                    <a:pt x="36901" y="9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941">
              <a:extLst>
                <a:ext uri="{FF2B5EF4-FFF2-40B4-BE49-F238E27FC236}">
                  <a16:creationId xmlns:a16="http://schemas.microsoft.com/office/drawing/2014/main" xmlns="" id="{0BAF690A-4859-4055-8097-EE6B1C320A1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61993" y="4391327"/>
              <a:ext cx="109169" cy="104474"/>
            </a:xfrm>
            <a:custGeom>
              <a:avLst/>
              <a:gdLst/>
              <a:ahLst/>
              <a:cxnLst/>
              <a:rect l="0" t="0" r="0" b="0"/>
              <a:pathLst>
                <a:path w="109169" h="104474">
                  <a:moveTo>
                    <a:pt x="9957" y="9223"/>
                  </a:moveTo>
                  <a:lnTo>
                    <a:pt x="9957" y="9223"/>
                  </a:lnTo>
                  <a:lnTo>
                    <a:pt x="9957" y="3756"/>
                  </a:lnTo>
                  <a:lnTo>
                    <a:pt x="4931" y="44334"/>
                  </a:lnTo>
                  <a:lnTo>
                    <a:pt x="3076" y="82782"/>
                  </a:lnTo>
                  <a:lnTo>
                    <a:pt x="0" y="92559"/>
                  </a:lnTo>
                  <a:lnTo>
                    <a:pt x="497" y="93002"/>
                  </a:lnTo>
                  <a:lnTo>
                    <a:pt x="1533" y="92592"/>
                  </a:lnTo>
                  <a:lnTo>
                    <a:pt x="15022" y="47791"/>
                  </a:lnTo>
                  <a:lnTo>
                    <a:pt x="29590" y="14124"/>
                  </a:lnTo>
                  <a:lnTo>
                    <a:pt x="37027" y="4345"/>
                  </a:lnTo>
                  <a:lnTo>
                    <a:pt x="42684" y="0"/>
                  </a:lnTo>
                  <a:lnTo>
                    <a:pt x="45181" y="252"/>
                  </a:lnTo>
                  <a:lnTo>
                    <a:pt x="47551" y="1830"/>
                  </a:lnTo>
                  <a:lnTo>
                    <a:pt x="49836" y="4295"/>
                  </a:lnTo>
                  <a:lnTo>
                    <a:pt x="52375" y="12677"/>
                  </a:lnTo>
                  <a:lnTo>
                    <a:pt x="60460" y="57203"/>
                  </a:lnTo>
                  <a:lnTo>
                    <a:pt x="61264" y="56731"/>
                  </a:lnTo>
                  <a:lnTo>
                    <a:pt x="65768" y="48621"/>
                  </a:lnTo>
                  <a:lnTo>
                    <a:pt x="78464" y="20199"/>
                  </a:lnTo>
                  <a:lnTo>
                    <a:pt x="85325" y="11514"/>
                  </a:lnTo>
                  <a:lnTo>
                    <a:pt x="89130" y="9339"/>
                  </a:lnTo>
                  <a:lnTo>
                    <a:pt x="93078" y="8595"/>
                  </a:lnTo>
                  <a:lnTo>
                    <a:pt x="97120" y="8804"/>
                  </a:lnTo>
                  <a:lnTo>
                    <a:pt x="100521" y="10355"/>
                  </a:lnTo>
                  <a:lnTo>
                    <a:pt x="106182" y="15840"/>
                  </a:lnTo>
                  <a:lnTo>
                    <a:pt x="109168" y="26746"/>
                  </a:lnTo>
                  <a:lnTo>
                    <a:pt x="108967" y="48752"/>
                  </a:lnTo>
                  <a:lnTo>
                    <a:pt x="105427" y="94464"/>
                  </a:lnTo>
                  <a:lnTo>
                    <a:pt x="105207" y="104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942">
              <a:extLst>
                <a:ext uri="{FF2B5EF4-FFF2-40B4-BE49-F238E27FC236}">
                  <a16:creationId xmlns:a16="http://schemas.microsoft.com/office/drawing/2014/main" xmlns="" id="{0006003F-806E-4EB4-8BBA-AE61F7515B0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992270" y="4388496"/>
              <a:ext cx="122531" cy="100955"/>
            </a:xfrm>
            <a:custGeom>
              <a:avLst/>
              <a:gdLst/>
              <a:ahLst/>
              <a:cxnLst/>
              <a:rect l="0" t="0" r="0" b="0"/>
              <a:pathLst>
                <a:path w="122531" h="100955">
                  <a:moveTo>
                    <a:pt x="90780" y="31104"/>
                  </a:moveTo>
                  <a:lnTo>
                    <a:pt x="90780" y="31104"/>
                  </a:lnTo>
                  <a:lnTo>
                    <a:pt x="76965" y="19170"/>
                  </a:lnTo>
                  <a:lnTo>
                    <a:pt x="56061" y="4263"/>
                  </a:lnTo>
                  <a:lnTo>
                    <a:pt x="33044" y="324"/>
                  </a:lnTo>
                  <a:lnTo>
                    <a:pt x="26889" y="0"/>
                  </a:lnTo>
                  <a:lnTo>
                    <a:pt x="16288" y="3405"/>
                  </a:lnTo>
                  <a:lnTo>
                    <a:pt x="11485" y="6287"/>
                  </a:lnTo>
                  <a:lnTo>
                    <a:pt x="4267" y="17017"/>
                  </a:lnTo>
                  <a:lnTo>
                    <a:pt x="1355" y="23829"/>
                  </a:lnTo>
                  <a:lnTo>
                    <a:pt x="0" y="38924"/>
                  </a:lnTo>
                  <a:lnTo>
                    <a:pt x="2456" y="54335"/>
                  </a:lnTo>
                  <a:lnTo>
                    <a:pt x="8251" y="68240"/>
                  </a:lnTo>
                  <a:lnTo>
                    <a:pt x="13182" y="72794"/>
                  </a:lnTo>
                  <a:lnTo>
                    <a:pt x="26188" y="77855"/>
                  </a:lnTo>
                  <a:lnTo>
                    <a:pt x="49377" y="77333"/>
                  </a:lnTo>
                  <a:lnTo>
                    <a:pt x="62031" y="72582"/>
                  </a:lnTo>
                  <a:lnTo>
                    <a:pt x="67380" y="69339"/>
                  </a:lnTo>
                  <a:lnTo>
                    <a:pt x="75206" y="58210"/>
                  </a:lnTo>
                  <a:lnTo>
                    <a:pt x="89358" y="27734"/>
                  </a:lnTo>
                  <a:lnTo>
                    <a:pt x="89832" y="27446"/>
                  </a:lnTo>
                  <a:lnTo>
                    <a:pt x="90148" y="27960"/>
                  </a:lnTo>
                  <a:lnTo>
                    <a:pt x="102697" y="74644"/>
                  </a:lnTo>
                  <a:lnTo>
                    <a:pt x="108070" y="86439"/>
                  </a:lnTo>
                  <a:lnTo>
                    <a:pt x="122530" y="10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943">
              <a:extLst>
                <a:ext uri="{FF2B5EF4-FFF2-40B4-BE49-F238E27FC236}">
                  <a16:creationId xmlns:a16="http://schemas.microsoft.com/office/drawing/2014/main" xmlns="" id="{5720D063-2796-48CB-AF28-9C21FEC6F3D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85902" y="4350633"/>
              <a:ext cx="90309" cy="159395"/>
            </a:xfrm>
            <a:custGeom>
              <a:avLst/>
              <a:gdLst/>
              <a:ahLst/>
              <a:cxnLst/>
              <a:rect l="0" t="0" r="0" b="0"/>
              <a:pathLst>
                <a:path w="90309" h="159395">
                  <a:moveTo>
                    <a:pt x="76498" y="5467"/>
                  </a:moveTo>
                  <a:lnTo>
                    <a:pt x="76498" y="5467"/>
                  </a:lnTo>
                  <a:lnTo>
                    <a:pt x="69756" y="2096"/>
                  </a:lnTo>
                  <a:lnTo>
                    <a:pt x="55450" y="0"/>
                  </a:lnTo>
                  <a:lnTo>
                    <a:pt x="34435" y="2749"/>
                  </a:lnTo>
                  <a:lnTo>
                    <a:pt x="22290" y="9903"/>
                  </a:lnTo>
                  <a:lnTo>
                    <a:pt x="2996" y="31743"/>
                  </a:lnTo>
                  <a:lnTo>
                    <a:pt x="686" y="37801"/>
                  </a:lnTo>
                  <a:lnTo>
                    <a:pt x="0" y="50177"/>
                  </a:lnTo>
                  <a:lnTo>
                    <a:pt x="5810" y="62732"/>
                  </a:lnTo>
                  <a:lnTo>
                    <a:pt x="22863" y="81701"/>
                  </a:lnTo>
                  <a:lnTo>
                    <a:pt x="66508" y="112715"/>
                  </a:lnTo>
                  <a:lnTo>
                    <a:pt x="84287" y="122748"/>
                  </a:lnTo>
                  <a:lnTo>
                    <a:pt x="88747" y="128104"/>
                  </a:lnTo>
                  <a:lnTo>
                    <a:pt x="90308" y="133792"/>
                  </a:lnTo>
                  <a:lnTo>
                    <a:pt x="89938" y="139700"/>
                  </a:lnTo>
                  <a:lnTo>
                    <a:pt x="86869" y="144345"/>
                  </a:lnTo>
                  <a:lnTo>
                    <a:pt x="75933" y="151386"/>
                  </a:lnTo>
                  <a:lnTo>
                    <a:pt x="50538" y="159318"/>
                  </a:lnTo>
                  <a:lnTo>
                    <a:pt x="27414" y="159394"/>
                  </a:lnTo>
                  <a:lnTo>
                    <a:pt x="21902" y="156769"/>
                  </a:lnTo>
                  <a:lnTo>
                    <a:pt x="13898" y="148206"/>
                  </a:lnTo>
                  <a:lnTo>
                    <a:pt x="12893" y="143666"/>
                  </a:lnTo>
                  <a:lnTo>
                    <a:pt x="13633" y="139227"/>
                  </a:lnTo>
                  <a:lnTo>
                    <a:pt x="1934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4944">
              <a:extLst>
                <a:ext uri="{FF2B5EF4-FFF2-40B4-BE49-F238E27FC236}">
                  <a16:creationId xmlns:a16="http://schemas.microsoft.com/office/drawing/2014/main" xmlns="" id="{5229198F-8D53-4760-A1F1-6DD9B9E39A2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35515" y="4432300"/>
              <a:ext cx="347486" cy="107068"/>
            </a:xfrm>
            <a:custGeom>
              <a:avLst/>
              <a:gdLst/>
              <a:ahLst/>
              <a:cxnLst/>
              <a:rect l="0" t="0" r="0" b="0"/>
              <a:pathLst>
                <a:path w="347486" h="107068">
                  <a:moveTo>
                    <a:pt x="10935" y="101600"/>
                  </a:moveTo>
                  <a:lnTo>
                    <a:pt x="10935" y="101600"/>
                  </a:lnTo>
                  <a:lnTo>
                    <a:pt x="0" y="107067"/>
                  </a:lnTo>
                  <a:lnTo>
                    <a:pt x="8871" y="100947"/>
                  </a:lnTo>
                  <a:lnTo>
                    <a:pt x="55343" y="86235"/>
                  </a:lnTo>
                  <a:lnTo>
                    <a:pt x="98640" y="78074"/>
                  </a:lnTo>
                  <a:lnTo>
                    <a:pt x="124439" y="71805"/>
                  </a:lnTo>
                  <a:lnTo>
                    <a:pt x="152221" y="64097"/>
                  </a:lnTo>
                  <a:lnTo>
                    <a:pt x="181325" y="55432"/>
                  </a:lnTo>
                  <a:lnTo>
                    <a:pt x="207784" y="46832"/>
                  </a:lnTo>
                  <a:lnTo>
                    <a:pt x="232479" y="38277"/>
                  </a:lnTo>
                  <a:lnTo>
                    <a:pt x="276616" y="22657"/>
                  </a:lnTo>
                  <a:lnTo>
                    <a:pt x="312695" y="11010"/>
                  </a:lnTo>
                  <a:lnTo>
                    <a:pt x="347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945">
              <a:extLst>
                <a:ext uri="{FF2B5EF4-FFF2-40B4-BE49-F238E27FC236}">
                  <a16:creationId xmlns:a16="http://schemas.microsoft.com/office/drawing/2014/main" xmlns="" id="{99951789-F3AC-47E9-B050-6E4538BE5B0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317017" y="4375150"/>
              <a:ext cx="289784" cy="88901"/>
            </a:xfrm>
            <a:custGeom>
              <a:avLst/>
              <a:gdLst/>
              <a:ahLst/>
              <a:cxnLst/>
              <a:rect l="0" t="0" r="0" b="0"/>
              <a:pathLst>
                <a:path w="289784" h="88901">
                  <a:moveTo>
                    <a:pt x="29433" y="88900"/>
                  </a:moveTo>
                  <a:lnTo>
                    <a:pt x="29433" y="88900"/>
                  </a:lnTo>
                  <a:lnTo>
                    <a:pt x="0" y="88900"/>
                  </a:lnTo>
                  <a:lnTo>
                    <a:pt x="32086" y="78055"/>
                  </a:lnTo>
                  <a:lnTo>
                    <a:pt x="67771" y="67852"/>
                  </a:lnTo>
                  <a:lnTo>
                    <a:pt x="91681" y="60757"/>
                  </a:lnTo>
                  <a:lnTo>
                    <a:pt x="118909" y="52499"/>
                  </a:lnTo>
                  <a:lnTo>
                    <a:pt x="148351" y="43466"/>
                  </a:lnTo>
                  <a:lnTo>
                    <a:pt x="177150" y="34622"/>
                  </a:lnTo>
                  <a:lnTo>
                    <a:pt x="205523" y="25903"/>
                  </a:lnTo>
                  <a:lnTo>
                    <a:pt x="252334" y="11512"/>
                  </a:lnTo>
                  <a:lnTo>
                    <a:pt x="289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946">
              <a:extLst>
                <a:ext uri="{FF2B5EF4-FFF2-40B4-BE49-F238E27FC236}">
                  <a16:creationId xmlns:a16="http://schemas.microsoft.com/office/drawing/2014/main" xmlns="" id="{EF9249AA-C06D-4121-BA27-D9D829FA970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505200" y="4309829"/>
              <a:ext cx="18973" cy="236772"/>
            </a:xfrm>
            <a:custGeom>
              <a:avLst/>
              <a:gdLst/>
              <a:ahLst/>
              <a:cxnLst/>
              <a:rect l="0" t="0" r="0" b="0"/>
              <a:pathLst>
                <a:path w="18973" h="236772">
                  <a:moveTo>
                    <a:pt x="12700" y="8171"/>
                  </a:moveTo>
                  <a:lnTo>
                    <a:pt x="12700" y="8171"/>
                  </a:lnTo>
                  <a:lnTo>
                    <a:pt x="17064" y="149"/>
                  </a:lnTo>
                  <a:lnTo>
                    <a:pt x="17726" y="0"/>
                  </a:lnTo>
                  <a:lnTo>
                    <a:pt x="18167" y="607"/>
                  </a:lnTo>
                  <a:lnTo>
                    <a:pt x="18972" y="41713"/>
                  </a:lnTo>
                  <a:lnTo>
                    <a:pt x="15656" y="85294"/>
                  </a:lnTo>
                  <a:lnTo>
                    <a:pt x="13576" y="130584"/>
                  </a:lnTo>
                  <a:lnTo>
                    <a:pt x="11207" y="162295"/>
                  </a:lnTo>
                  <a:lnTo>
                    <a:pt x="5908" y="204356"/>
                  </a:lnTo>
                  <a:lnTo>
                    <a:pt x="0" y="2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908">
            <a:extLst>
              <a:ext uri="{FF2B5EF4-FFF2-40B4-BE49-F238E27FC236}">
                <a16:creationId xmlns:a16="http://schemas.microsoft.com/office/drawing/2014/main" xmlns="" id="{2D4C3FD1-EAD4-41B4-B03F-CD28395A61D2}"/>
              </a:ext>
            </a:extLst>
          </p:cNvPr>
          <p:cNvGrpSpPr/>
          <p:nvPr/>
        </p:nvGrpSpPr>
        <p:grpSpPr>
          <a:xfrm>
            <a:off x="5041900" y="4191797"/>
            <a:ext cx="507590" cy="275384"/>
            <a:chOff x="5041900" y="4191797"/>
            <a:chExt cx="507590" cy="275384"/>
          </a:xfrm>
        </p:grpSpPr>
        <p:sp>
          <p:nvSpPr>
            <p:cNvPr id="744" name="SMARTInkShape-4947">
              <a:extLst>
                <a:ext uri="{FF2B5EF4-FFF2-40B4-BE49-F238E27FC236}">
                  <a16:creationId xmlns:a16="http://schemas.microsoft.com/office/drawing/2014/main" xmlns="" id="{123C7269-FE00-4E38-8937-925EC98D42B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041900" y="4354114"/>
              <a:ext cx="70197" cy="113067"/>
            </a:xfrm>
            <a:custGeom>
              <a:avLst/>
              <a:gdLst/>
              <a:ahLst/>
              <a:cxnLst/>
              <a:rect l="0" t="0" r="0" b="0"/>
              <a:pathLst>
                <a:path w="70197" h="113067">
                  <a:moveTo>
                    <a:pt x="0" y="21036"/>
                  </a:moveTo>
                  <a:lnTo>
                    <a:pt x="0" y="21036"/>
                  </a:lnTo>
                  <a:lnTo>
                    <a:pt x="1882" y="33588"/>
                  </a:lnTo>
                  <a:lnTo>
                    <a:pt x="7839" y="78731"/>
                  </a:lnTo>
                  <a:lnTo>
                    <a:pt x="9834" y="93951"/>
                  </a:lnTo>
                  <a:lnTo>
                    <a:pt x="6948" y="113066"/>
                  </a:lnTo>
                  <a:lnTo>
                    <a:pt x="2727" y="82193"/>
                  </a:lnTo>
                  <a:lnTo>
                    <a:pt x="9188" y="45137"/>
                  </a:lnTo>
                  <a:lnTo>
                    <a:pt x="23844" y="10588"/>
                  </a:lnTo>
                  <a:lnTo>
                    <a:pt x="31999" y="2281"/>
                  </a:lnTo>
                  <a:lnTo>
                    <a:pt x="36149" y="66"/>
                  </a:lnTo>
                  <a:lnTo>
                    <a:pt x="39622" y="0"/>
                  </a:lnTo>
                  <a:lnTo>
                    <a:pt x="42642" y="1368"/>
                  </a:lnTo>
                  <a:lnTo>
                    <a:pt x="59301" y="17072"/>
                  </a:lnTo>
                  <a:lnTo>
                    <a:pt x="70095" y="41185"/>
                  </a:lnTo>
                  <a:lnTo>
                    <a:pt x="70196" y="86171"/>
                  </a:lnTo>
                  <a:lnTo>
                    <a:pt x="69850" y="103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948">
              <a:extLst>
                <a:ext uri="{FF2B5EF4-FFF2-40B4-BE49-F238E27FC236}">
                  <a16:creationId xmlns:a16="http://schemas.microsoft.com/office/drawing/2014/main" xmlns="" id="{561D3740-BDC3-45ED-8709-1E1796E7D28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168900" y="4343178"/>
              <a:ext cx="196851" cy="111666"/>
            </a:xfrm>
            <a:custGeom>
              <a:avLst/>
              <a:gdLst/>
              <a:ahLst/>
              <a:cxnLst/>
              <a:rect l="0" t="0" r="0" b="0"/>
              <a:pathLst>
                <a:path w="196851" h="111666">
                  <a:moveTo>
                    <a:pt x="0" y="38322"/>
                  </a:moveTo>
                  <a:lnTo>
                    <a:pt x="0" y="38322"/>
                  </a:lnTo>
                  <a:lnTo>
                    <a:pt x="0" y="41693"/>
                  </a:lnTo>
                  <a:lnTo>
                    <a:pt x="1881" y="45230"/>
                  </a:lnTo>
                  <a:lnTo>
                    <a:pt x="4364" y="49154"/>
                  </a:lnTo>
                  <a:lnTo>
                    <a:pt x="5467" y="53249"/>
                  </a:lnTo>
                  <a:lnTo>
                    <a:pt x="7172" y="53918"/>
                  </a:lnTo>
                  <a:lnTo>
                    <a:pt x="12831" y="52779"/>
                  </a:lnTo>
                  <a:lnTo>
                    <a:pt x="23949" y="48171"/>
                  </a:lnTo>
                  <a:lnTo>
                    <a:pt x="36180" y="35595"/>
                  </a:lnTo>
                  <a:lnTo>
                    <a:pt x="38231" y="31566"/>
                  </a:lnTo>
                  <a:lnTo>
                    <a:pt x="38893" y="28173"/>
                  </a:lnTo>
                  <a:lnTo>
                    <a:pt x="37747" y="21817"/>
                  </a:lnTo>
                  <a:lnTo>
                    <a:pt x="34886" y="14288"/>
                  </a:lnTo>
                  <a:lnTo>
                    <a:pt x="33135" y="12422"/>
                  </a:lnTo>
                  <a:lnTo>
                    <a:pt x="31263" y="11883"/>
                  </a:lnTo>
                  <a:lnTo>
                    <a:pt x="29308" y="12229"/>
                  </a:lnTo>
                  <a:lnTo>
                    <a:pt x="19816" y="19458"/>
                  </a:lnTo>
                  <a:lnTo>
                    <a:pt x="11437" y="37279"/>
                  </a:lnTo>
                  <a:lnTo>
                    <a:pt x="4487" y="60434"/>
                  </a:lnTo>
                  <a:lnTo>
                    <a:pt x="7639" y="76842"/>
                  </a:lnTo>
                  <a:lnTo>
                    <a:pt x="23538" y="103630"/>
                  </a:lnTo>
                  <a:lnTo>
                    <a:pt x="37508" y="109681"/>
                  </a:lnTo>
                  <a:lnTo>
                    <a:pt x="54770" y="111665"/>
                  </a:lnTo>
                  <a:lnTo>
                    <a:pt x="71850" y="110194"/>
                  </a:lnTo>
                  <a:lnTo>
                    <a:pt x="97332" y="98658"/>
                  </a:lnTo>
                  <a:lnTo>
                    <a:pt x="139695" y="67774"/>
                  </a:lnTo>
                  <a:lnTo>
                    <a:pt x="153809" y="52117"/>
                  </a:lnTo>
                  <a:lnTo>
                    <a:pt x="161755" y="28141"/>
                  </a:lnTo>
                  <a:lnTo>
                    <a:pt x="163613" y="14042"/>
                  </a:lnTo>
                  <a:lnTo>
                    <a:pt x="162698" y="8730"/>
                  </a:lnTo>
                  <a:lnTo>
                    <a:pt x="157917" y="946"/>
                  </a:lnTo>
                  <a:lnTo>
                    <a:pt x="154667" y="0"/>
                  </a:lnTo>
                  <a:lnTo>
                    <a:pt x="151089" y="779"/>
                  </a:lnTo>
                  <a:lnTo>
                    <a:pt x="147293" y="2709"/>
                  </a:lnTo>
                  <a:lnTo>
                    <a:pt x="141193" y="10500"/>
                  </a:lnTo>
                  <a:lnTo>
                    <a:pt x="131528" y="36119"/>
                  </a:lnTo>
                  <a:lnTo>
                    <a:pt x="127398" y="81696"/>
                  </a:lnTo>
                  <a:lnTo>
                    <a:pt x="128676" y="86993"/>
                  </a:lnTo>
                  <a:lnTo>
                    <a:pt x="133859" y="94761"/>
                  </a:lnTo>
                  <a:lnTo>
                    <a:pt x="142749" y="98683"/>
                  </a:lnTo>
                  <a:lnTo>
                    <a:pt x="162331" y="101202"/>
                  </a:lnTo>
                  <a:lnTo>
                    <a:pt x="196850" y="8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949">
              <a:extLst>
                <a:ext uri="{FF2B5EF4-FFF2-40B4-BE49-F238E27FC236}">
                  <a16:creationId xmlns:a16="http://schemas.microsoft.com/office/drawing/2014/main" xmlns="" id="{B32F843D-64E1-4FCA-ADF7-B5E11B94C25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433764" y="4191797"/>
              <a:ext cx="115726" cy="257633"/>
            </a:xfrm>
            <a:custGeom>
              <a:avLst/>
              <a:gdLst/>
              <a:ahLst/>
              <a:cxnLst/>
              <a:rect l="0" t="0" r="0" b="0"/>
              <a:pathLst>
                <a:path w="115726" h="257633">
                  <a:moveTo>
                    <a:pt x="58986" y="177003"/>
                  </a:moveTo>
                  <a:lnTo>
                    <a:pt x="58986" y="177003"/>
                  </a:lnTo>
                  <a:lnTo>
                    <a:pt x="50148" y="162697"/>
                  </a:lnTo>
                  <a:lnTo>
                    <a:pt x="44238" y="160063"/>
                  </a:lnTo>
                  <a:lnTo>
                    <a:pt x="40688" y="159359"/>
                  </a:lnTo>
                  <a:lnTo>
                    <a:pt x="31098" y="164222"/>
                  </a:lnTo>
                  <a:lnTo>
                    <a:pt x="20486" y="174145"/>
                  </a:lnTo>
                  <a:lnTo>
                    <a:pt x="7283" y="196304"/>
                  </a:lnTo>
                  <a:lnTo>
                    <a:pt x="0" y="223487"/>
                  </a:lnTo>
                  <a:lnTo>
                    <a:pt x="550" y="238585"/>
                  </a:lnTo>
                  <a:lnTo>
                    <a:pt x="5027" y="250469"/>
                  </a:lnTo>
                  <a:lnTo>
                    <a:pt x="8197" y="255613"/>
                  </a:lnTo>
                  <a:lnTo>
                    <a:pt x="12426" y="257632"/>
                  </a:lnTo>
                  <a:lnTo>
                    <a:pt x="17363" y="257566"/>
                  </a:lnTo>
                  <a:lnTo>
                    <a:pt x="22771" y="256113"/>
                  </a:lnTo>
                  <a:lnTo>
                    <a:pt x="43866" y="240581"/>
                  </a:lnTo>
                  <a:lnTo>
                    <a:pt x="64619" y="214734"/>
                  </a:lnTo>
                  <a:lnTo>
                    <a:pt x="84174" y="174620"/>
                  </a:lnTo>
                  <a:lnTo>
                    <a:pt x="96991" y="139490"/>
                  </a:lnTo>
                  <a:lnTo>
                    <a:pt x="108333" y="100358"/>
                  </a:lnTo>
                  <a:lnTo>
                    <a:pt x="115725" y="59448"/>
                  </a:lnTo>
                  <a:lnTo>
                    <a:pt x="113741" y="16975"/>
                  </a:lnTo>
                  <a:lnTo>
                    <a:pt x="107781" y="3574"/>
                  </a:lnTo>
                  <a:lnTo>
                    <a:pt x="104216" y="0"/>
                  </a:lnTo>
                  <a:lnTo>
                    <a:pt x="100428" y="440"/>
                  </a:lnTo>
                  <a:lnTo>
                    <a:pt x="92456" y="8454"/>
                  </a:lnTo>
                  <a:lnTo>
                    <a:pt x="83405" y="38947"/>
                  </a:lnTo>
                  <a:lnTo>
                    <a:pt x="82304" y="70959"/>
                  </a:lnTo>
                  <a:lnTo>
                    <a:pt x="84167" y="108000"/>
                  </a:lnTo>
                  <a:lnTo>
                    <a:pt x="87346" y="145630"/>
                  </a:lnTo>
                  <a:lnTo>
                    <a:pt x="89731" y="189031"/>
                  </a:lnTo>
                  <a:lnTo>
                    <a:pt x="90736" y="21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909">
            <a:extLst>
              <a:ext uri="{FF2B5EF4-FFF2-40B4-BE49-F238E27FC236}">
                <a16:creationId xmlns:a16="http://schemas.microsoft.com/office/drawing/2014/main" xmlns="" id="{38B6A521-26F7-4749-9910-691569262E7C}"/>
              </a:ext>
            </a:extLst>
          </p:cNvPr>
          <p:cNvGrpSpPr/>
          <p:nvPr/>
        </p:nvGrpSpPr>
        <p:grpSpPr>
          <a:xfrm>
            <a:off x="5886796" y="4190440"/>
            <a:ext cx="336205" cy="270323"/>
            <a:chOff x="5886796" y="4190440"/>
            <a:chExt cx="336205" cy="270323"/>
          </a:xfrm>
        </p:grpSpPr>
        <p:sp>
          <p:nvSpPr>
            <p:cNvPr id="748" name="SMARTInkShape-4950">
              <a:extLst>
                <a:ext uri="{FF2B5EF4-FFF2-40B4-BE49-F238E27FC236}">
                  <a16:creationId xmlns:a16="http://schemas.microsoft.com/office/drawing/2014/main" xmlns="" id="{B4570E43-8BEF-44FA-962D-38EBF786735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886796" y="4343646"/>
              <a:ext cx="69505" cy="117117"/>
            </a:xfrm>
            <a:custGeom>
              <a:avLst/>
              <a:gdLst/>
              <a:ahLst/>
              <a:cxnLst/>
              <a:rect l="0" t="0" r="0" b="0"/>
              <a:pathLst>
                <a:path w="69505" h="117117">
                  <a:moveTo>
                    <a:pt x="18704" y="12454"/>
                  </a:moveTo>
                  <a:lnTo>
                    <a:pt x="18704" y="12454"/>
                  </a:lnTo>
                  <a:lnTo>
                    <a:pt x="13678" y="33176"/>
                  </a:lnTo>
                  <a:lnTo>
                    <a:pt x="7459" y="72908"/>
                  </a:lnTo>
                  <a:lnTo>
                    <a:pt x="0" y="117116"/>
                  </a:lnTo>
                  <a:lnTo>
                    <a:pt x="3127" y="109317"/>
                  </a:lnTo>
                  <a:lnTo>
                    <a:pt x="14414" y="64102"/>
                  </a:lnTo>
                  <a:lnTo>
                    <a:pt x="23148" y="40347"/>
                  </a:lnTo>
                  <a:lnTo>
                    <a:pt x="53043" y="4289"/>
                  </a:lnTo>
                  <a:lnTo>
                    <a:pt x="58660" y="123"/>
                  </a:lnTo>
                  <a:lnTo>
                    <a:pt x="60157" y="0"/>
                  </a:lnTo>
                  <a:lnTo>
                    <a:pt x="63704" y="5508"/>
                  </a:lnTo>
                  <a:lnTo>
                    <a:pt x="66926" y="16424"/>
                  </a:lnTo>
                  <a:lnTo>
                    <a:pt x="69164" y="62217"/>
                  </a:lnTo>
                  <a:lnTo>
                    <a:pt x="69504" y="10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951">
              <a:extLst>
                <a:ext uri="{FF2B5EF4-FFF2-40B4-BE49-F238E27FC236}">
                  <a16:creationId xmlns:a16="http://schemas.microsoft.com/office/drawing/2014/main" xmlns="" id="{AC868FFA-8DD4-4243-A126-2AF49611C72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021293" y="4343400"/>
              <a:ext cx="62008" cy="89313"/>
            </a:xfrm>
            <a:custGeom>
              <a:avLst/>
              <a:gdLst/>
              <a:ahLst/>
              <a:cxnLst/>
              <a:rect l="0" t="0" r="0" b="0"/>
              <a:pathLst>
                <a:path w="62008" h="89313">
                  <a:moveTo>
                    <a:pt x="17557" y="31750"/>
                  </a:moveTo>
                  <a:lnTo>
                    <a:pt x="17557" y="31750"/>
                  </a:lnTo>
                  <a:lnTo>
                    <a:pt x="24298" y="21637"/>
                  </a:lnTo>
                  <a:lnTo>
                    <a:pt x="25580" y="17247"/>
                  </a:lnTo>
                  <a:lnTo>
                    <a:pt x="25120" y="8606"/>
                  </a:lnTo>
                  <a:lnTo>
                    <a:pt x="24010" y="6443"/>
                  </a:lnTo>
                  <a:lnTo>
                    <a:pt x="22564" y="5706"/>
                  </a:lnTo>
                  <a:lnTo>
                    <a:pt x="20895" y="5921"/>
                  </a:lnTo>
                  <a:lnTo>
                    <a:pt x="11804" y="12965"/>
                  </a:lnTo>
                  <a:lnTo>
                    <a:pt x="3544" y="30731"/>
                  </a:lnTo>
                  <a:lnTo>
                    <a:pt x="0" y="53869"/>
                  </a:lnTo>
                  <a:lnTo>
                    <a:pt x="2320" y="71856"/>
                  </a:lnTo>
                  <a:lnTo>
                    <a:pt x="7477" y="86123"/>
                  </a:lnTo>
                  <a:lnTo>
                    <a:pt x="10131" y="88460"/>
                  </a:lnTo>
                  <a:lnTo>
                    <a:pt x="13312" y="89312"/>
                  </a:lnTo>
                  <a:lnTo>
                    <a:pt x="19903" y="88378"/>
                  </a:lnTo>
                  <a:lnTo>
                    <a:pt x="25185" y="85611"/>
                  </a:lnTo>
                  <a:lnTo>
                    <a:pt x="32125" y="69973"/>
                  </a:lnTo>
                  <a:lnTo>
                    <a:pt x="45329" y="24259"/>
                  </a:lnTo>
                  <a:lnTo>
                    <a:pt x="6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4952">
              <a:extLst>
                <a:ext uri="{FF2B5EF4-FFF2-40B4-BE49-F238E27FC236}">
                  <a16:creationId xmlns:a16="http://schemas.microsoft.com/office/drawing/2014/main" xmlns="" id="{990AE1A3-F5B2-436D-A492-53305B090AD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22843" y="4190440"/>
              <a:ext cx="46379" cy="245499"/>
            </a:xfrm>
            <a:custGeom>
              <a:avLst/>
              <a:gdLst/>
              <a:ahLst/>
              <a:cxnLst/>
              <a:rect l="0" t="0" r="0" b="0"/>
              <a:pathLst>
                <a:path w="46379" h="245499">
                  <a:moveTo>
                    <a:pt x="43007" y="38660"/>
                  </a:moveTo>
                  <a:lnTo>
                    <a:pt x="43007" y="38660"/>
                  </a:lnTo>
                  <a:lnTo>
                    <a:pt x="46378" y="25176"/>
                  </a:lnTo>
                  <a:lnTo>
                    <a:pt x="45960" y="19793"/>
                  </a:lnTo>
                  <a:lnTo>
                    <a:pt x="38160" y="0"/>
                  </a:lnTo>
                  <a:lnTo>
                    <a:pt x="36248" y="187"/>
                  </a:lnTo>
                  <a:lnTo>
                    <a:pt x="30361" y="6039"/>
                  </a:lnTo>
                  <a:lnTo>
                    <a:pt x="22483" y="34717"/>
                  </a:lnTo>
                  <a:lnTo>
                    <a:pt x="19052" y="77865"/>
                  </a:lnTo>
                  <a:lnTo>
                    <a:pt x="14486" y="111823"/>
                  </a:lnTo>
                  <a:lnTo>
                    <a:pt x="8459" y="147377"/>
                  </a:lnTo>
                  <a:lnTo>
                    <a:pt x="3428" y="181993"/>
                  </a:lnTo>
                  <a:lnTo>
                    <a:pt x="0" y="223103"/>
                  </a:lnTo>
                  <a:lnTo>
                    <a:pt x="2356" y="244142"/>
                  </a:lnTo>
                  <a:lnTo>
                    <a:pt x="5323" y="245498"/>
                  </a:lnTo>
                  <a:lnTo>
                    <a:pt x="9417" y="244285"/>
                  </a:lnTo>
                  <a:lnTo>
                    <a:pt x="23957" y="23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4953">
              <a:extLst>
                <a:ext uri="{FF2B5EF4-FFF2-40B4-BE49-F238E27FC236}">
                  <a16:creationId xmlns:a16="http://schemas.microsoft.com/office/drawing/2014/main" xmlns="" id="{E39505E6-60A8-4E3E-AD76-DEE0081FBCB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28633" y="4305300"/>
              <a:ext cx="94368" cy="11377"/>
            </a:xfrm>
            <a:custGeom>
              <a:avLst/>
              <a:gdLst/>
              <a:ahLst/>
              <a:cxnLst/>
              <a:rect l="0" t="0" r="0" b="0"/>
              <a:pathLst>
                <a:path w="94368" h="11377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9721"/>
                  </a:lnTo>
                  <a:lnTo>
                    <a:pt x="9903" y="11376"/>
                  </a:lnTo>
                  <a:lnTo>
                    <a:pt x="52304" y="1111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910">
            <a:extLst>
              <a:ext uri="{FF2B5EF4-FFF2-40B4-BE49-F238E27FC236}">
                <a16:creationId xmlns:a16="http://schemas.microsoft.com/office/drawing/2014/main" xmlns="" id="{BF313696-63BD-4B93-896D-42BBB43F61BF}"/>
              </a:ext>
            </a:extLst>
          </p:cNvPr>
          <p:cNvGrpSpPr/>
          <p:nvPr/>
        </p:nvGrpSpPr>
        <p:grpSpPr>
          <a:xfrm>
            <a:off x="6470650" y="4197350"/>
            <a:ext cx="298451" cy="221821"/>
            <a:chOff x="6470650" y="4197350"/>
            <a:chExt cx="298451" cy="221821"/>
          </a:xfrm>
        </p:grpSpPr>
        <p:sp>
          <p:nvSpPr>
            <p:cNvPr id="753" name="SMARTInkShape-4954">
              <a:extLst>
                <a:ext uri="{FF2B5EF4-FFF2-40B4-BE49-F238E27FC236}">
                  <a16:creationId xmlns:a16="http://schemas.microsoft.com/office/drawing/2014/main" xmlns="" id="{01F9F214-D7DE-4DB9-AE77-30CEAB4BF07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70650" y="4197350"/>
              <a:ext cx="74558" cy="221821"/>
            </a:xfrm>
            <a:custGeom>
              <a:avLst/>
              <a:gdLst/>
              <a:ahLst/>
              <a:cxnLst/>
              <a:rect l="0" t="0" r="0" b="0"/>
              <a:pathLst>
                <a:path w="74558" h="22182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28510" y="10113"/>
                  </a:lnTo>
                  <a:lnTo>
                    <a:pt x="30404" y="53477"/>
                  </a:lnTo>
                  <a:lnTo>
                    <a:pt x="27196" y="99414"/>
                  </a:lnTo>
                  <a:lnTo>
                    <a:pt x="26198" y="132143"/>
                  </a:lnTo>
                  <a:lnTo>
                    <a:pt x="22264" y="175561"/>
                  </a:lnTo>
                  <a:lnTo>
                    <a:pt x="13477" y="221820"/>
                  </a:lnTo>
                  <a:lnTo>
                    <a:pt x="13217" y="221258"/>
                  </a:lnTo>
                  <a:lnTo>
                    <a:pt x="13045" y="219472"/>
                  </a:lnTo>
                  <a:lnTo>
                    <a:pt x="28441" y="181833"/>
                  </a:lnTo>
                  <a:lnTo>
                    <a:pt x="48030" y="151472"/>
                  </a:lnTo>
                  <a:lnTo>
                    <a:pt x="61189" y="139817"/>
                  </a:lnTo>
                  <a:lnTo>
                    <a:pt x="64781" y="139073"/>
                  </a:lnTo>
                  <a:lnTo>
                    <a:pt x="67883" y="139987"/>
                  </a:lnTo>
                  <a:lnTo>
                    <a:pt x="70655" y="142008"/>
                  </a:lnTo>
                  <a:lnTo>
                    <a:pt x="73735" y="151779"/>
                  </a:lnTo>
                  <a:lnTo>
                    <a:pt x="74557" y="158336"/>
                  </a:lnTo>
                  <a:lnTo>
                    <a:pt x="71706" y="171266"/>
                  </a:lnTo>
                  <a:lnTo>
                    <a:pt x="58379" y="196814"/>
                  </a:lnTo>
                  <a:lnTo>
                    <a:pt x="44762" y="205772"/>
                  </a:lnTo>
                  <a:lnTo>
                    <a:pt x="29066" y="210693"/>
                  </a:lnTo>
                  <a:lnTo>
                    <a:pt x="17387" y="210528"/>
                  </a:lnTo>
                  <a:lnTo>
                    <a:pt x="13002" y="20879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955">
              <a:extLst>
                <a:ext uri="{FF2B5EF4-FFF2-40B4-BE49-F238E27FC236}">
                  <a16:creationId xmlns:a16="http://schemas.microsoft.com/office/drawing/2014/main" xmlns="" id="{22D644DD-A14D-4D70-B8D8-36E78BFA361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591300" y="4319582"/>
              <a:ext cx="177801" cy="93669"/>
            </a:xfrm>
            <a:custGeom>
              <a:avLst/>
              <a:gdLst/>
              <a:ahLst/>
              <a:cxnLst/>
              <a:rect l="0" t="0" r="0" b="0"/>
              <a:pathLst>
                <a:path w="177801" h="93669">
                  <a:moveTo>
                    <a:pt x="0" y="30168"/>
                  </a:moveTo>
                  <a:lnTo>
                    <a:pt x="0" y="30168"/>
                  </a:lnTo>
                  <a:lnTo>
                    <a:pt x="3370" y="30168"/>
                  </a:lnTo>
                  <a:lnTo>
                    <a:pt x="23765" y="35635"/>
                  </a:lnTo>
                  <a:lnTo>
                    <a:pt x="39498" y="32885"/>
                  </a:lnTo>
                  <a:lnTo>
                    <a:pt x="54192" y="24232"/>
                  </a:lnTo>
                  <a:lnTo>
                    <a:pt x="59363" y="16711"/>
                  </a:lnTo>
                  <a:lnTo>
                    <a:pt x="60743" y="12730"/>
                  </a:lnTo>
                  <a:lnTo>
                    <a:pt x="60956" y="9370"/>
                  </a:lnTo>
                  <a:lnTo>
                    <a:pt x="59312" y="3756"/>
                  </a:lnTo>
                  <a:lnTo>
                    <a:pt x="56475" y="1977"/>
                  </a:lnTo>
                  <a:lnTo>
                    <a:pt x="47677" y="0"/>
                  </a:lnTo>
                  <a:lnTo>
                    <a:pt x="36712" y="2884"/>
                  </a:lnTo>
                  <a:lnTo>
                    <a:pt x="30824" y="5628"/>
                  </a:lnTo>
                  <a:lnTo>
                    <a:pt x="22401" y="16204"/>
                  </a:lnTo>
                  <a:lnTo>
                    <a:pt x="17011" y="30312"/>
                  </a:lnTo>
                  <a:lnTo>
                    <a:pt x="14615" y="45989"/>
                  </a:lnTo>
                  <a:lnTo>
                    <a:pt x="17314" y="60483"/>
                  </a:lnTo>
                  <a:lnTo>
                    <a:pt x="20009" y="67311"/>
                  </a:lnTo>
                  <a:lnTo>
                    <a:pt x="32411" y="78662"/>
                  </a:lnTo>
                  <a:lnTo>
                    <a:pt x="40657" y="83664"/>
                  </a:lnTo>
                  <a:lnTo>
                    <a:pt x="79232" y="90703"/>
                  </a:lnTo>
                  <a:lnTo>
                    <a:pt x="115883" y="92351"/>
                  </a:lnTo>
                  <a:lnTo>
                    <a:pt x="177800" y="93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911">
            <a:extLst>
              <a:ext uri="{FF2B5EF4-FFF2-40B4-BE49-F238E27FC236}">
                <a16:creationId xmlns:a16="http://schemas.microsoft.com/office/drawing/2014/main" xmlns="" id="{C612FE51-3260-4DDB-A7CA-8A6A269DCB33}"/>
              </a:ext>
            </a:extLst>
          </p:cNvPr>
          <p:cNvGrpSpPr/>
          <p:nvPr/>
        </p:nvGrpSpPr>
        <p:grpSpPr>
          <a:xfrm>
            <a:off x="7100551" y="4172212"/>
            <a:ext cx="659150" cy="423809"/>
            <a:chOff x="7100551" y="4172212"/>
            <a:chExt cx="659150" cy="423809"/>
          </a:xfrm>
        </p:grpSpPr>
        <p:sp>
          <p:nvSpPr>
            <p:cNvPr id="756" name="SMARTInkShape-4956">
              <a:extLst>
                <a:ext uri="{FF2B5EF4-FFF2-40B4-BE49-F238E27FC236}">
                  <a16:creationId xmlns:a16="http://schemas.microsoft.com/office/drawing/2014/main" xmlns="" id="{6FDE3C18-767B-4254-B4AE-199FB0823F8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100551" y="4172212"/>
              <a:ext cx="29481" cy="260089"/>
            </a:xfrm>
            <a:custGeom>
              <a:avLst/>
              <a:gdLst/>
              <a:ahLst/>
              <a:cxnLst/>
              <a:rect l="0" t="0" r="0" b="0"/>
              <a:pathLst>
                <a:path w="29481" h="260089">
                  <a:moveTo>
                    <a:pt x="5099" y="6088"/>
                  </a:moveTo>
                  <a:lnTo>
                    <a:pt x="5099" y="6088"/>
                  </a:lnTo>
                  <a:lnTo>
                    <a:pt x="15238" y="1724"/>
                  </a:lnTo>
                  <a:lnTo>
                    <a:pt x="28209" y="0"/>
                  </a:lnTo>
                  <a:lnTo>
                    <a:pt x="29480" y="5499"/>
                  </a:lnTo>
                  <a:lnTo>
                    <a:pt x="25295" y="48161"/>
                  </a:lnTo>
                  <a:lnTo>
                    <a:pt x="19628" y="89031"/>
                  </a:lnTo>
                  <a:lnTo>
                    <a:pt x="13480" y="136575"/>
                  </a:lnTo>
                  <a:lnTo>
                    <a:pt x="9294" y="169680"/>
                  </a:lnTo>
                  <a:lnTo>
                    <a:pt x="2971" y="213310"/>
                  </a:lnTo>
                  <a:lnTo>
                    <a:pt x="0" y="239564"/>
                  </a:lnTo>
                  <a:lnTo>
                    <a:pt x="994" y="244994"/>
                  </a:lnTo>
                  <a:lnTo>
                    <a:pt x="11449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957">
              <a:extLst>
                <a:ext uri="{FF2B5EF4-FFF2-40B4-BE49-F238E27FC236}">
                  <a16:creationId xmlns:a16="http://schemas.microsoft.com/office/drawing/2014/main" xmlns="" id="{A6474510-CDD9-43B7-ABD7-47CAA4B4D32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154797" y="4297057"/>
              <a:ext cx="96904" cy="116194"/>
            </a:xfrm>
            <a:custGeom>
              <a:avLst/>
              <a:gdLst/>
              <a:ahLst/>
              <a:cxnLst/>
              <a:rect l="0" t="0" r="0" b="0"/>
              <a:pathLst>
                <a:path w="96904" h="116194">
                  <a:moveTo>
                    <a:pt x="58803" y="20943"/>
                  </a:moveTo>
                  <a:lnTo>
                    <a:pt x="58803" y="20943"/>
                  </a:lnTo>
                  <a:lnTo>
                    <a:pt x="51896" y="3984"/>
                  </a:lnTo>
                  <a:lnTo>
                    <a:pt x="49964" y="1170"/>
                  </a:lnTo>
                  <a:lnTo>
                    <a:pt x="47266" y="0"/>
                  </a:lnTo>
                  <a:lnTo>
                    <a:pt x="40506" y="581"/>
                  </a:lnTo>
                  <a:lnTo>
                    <a:pt x="32797" y="6954"/>
                  </a:lnTo>
                  <a:lnTo>
                    <a:pt x="12979" y="35034"/>
                  </a:lnTo>
                  <a:lnTo>
                    <a:pt x="1637" y="60945"/>
                  </a:lnTo>
                  <a:lnTo>
                    <a:pt x="0" y="76116"/>
                  </a:lnTo>
                  <a:lnTo>
                    <a:pt x="1624" y="87797"/>
                  </a:lnTo>
                  <a:lnTo>
                    <a:pt x="3044" y="90913"/>
                  </a:lnTo>
                  <a:lnTo>
                    <a:pt x="4696" y="92989"/>
                  </a:lnTo>
                  <a:lnTo>
                    <a:pt x="7211" y="93668"/>
                  </a:lnTo>
                  <a:lnTo>
                    <a:pt x="13765" y="92541"/>
                  </a:lnTo>
                  <a:lnTo>
                    <a:pt x="21383" y="85925"/>
                  </a:lnTo>
                  <a:lnTo>
                    <a:pt x="48121" y="50973"/>
                  </a:lnTo>
                  <a:lnTo>
                    <a:pt x="50270" y="50841"/>
                  </a:lnTo>
                  <a:lnTo>
                    <a:pt x="52409" y="52164"/>
                  </a:lnTo>
                  <a:lnTo>
                    <a:pt x="57372" y="58809"/>
                  </a:lnTo>
                  <a:lnTo>
                    <a:pt x="88545" y="104325"/>
                  </a:lnTo>
                  <a:lnTo>
                    <a:pt x="96903" y="11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4958">
              <a:extLst>
                <a:ext uri="{FF2B5EF4-FFF2-40B4-BE49-F238E27FC236}">
                  <a16:creationId xmlns:a16="http://schemas.microsoft.com/office/drawing/2014/main" xmlns="" id="{82B96B38-AD75-4AD1-BBEF-7CE65D13515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315462" y="4286773"/>
              <a:ext cx="126739" cy="134853"/>
            </a:xfrm>
            <a:custGeom>
              <a:avLst/>
              <a:gdLst/>
              <a:ahLst/>
              <a:cxnLst/>
              <a:rect l="0" t="0" r="0" b="0"/>
              <a:pathLst>
                <a:path w="126739" h="134853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22120" y="43551"/>
                  </a:lnTo>
                  <a:lnTo>
                    <a:pt x="39201" y="90681"/>
                  </a:lnTo>
                  <a:lnTo>
                    <a:pt x="40561" y="109156"/>
                  </a:lnTo>
                  <a:lnTo>
                    <a:pt x="36461" y="124423"/>
                  </a:lnTo>
                  <a:lnTo>
                    <a:pt x="31817" y="132620"/>
                  </a:lnTo>
                  <a:lnTo>
                    <a:pt x="29589" y="134806"/>
                  </a:lnTo>
                  <a:lnTo>
                    <a:pt x="28106" y="134852"/>
                  </a:lnTo>
                  <a:lnTo>
                    <a:pt x="27116" y="133471"/>
                  </a:lnTo>
                  <a:lnTo>
                    <a:pt x="26017" y="126763"/>
                  </a:lnTo>
                  <a:lnTo>
                    <a:pt x="25529" y="114375"/>
                  </a:lnTo>
                  <a:lnTo>
                    <a:pt x="44788" y="69628"/>
                  </a:lnTo>
                  <a:lnTo>
                    <a:pt x="64827" y="37588"/>
                  </a:lnTo>
                  <a:lnTo>
                    <a:pt x="82759" y="21354"/>
                  </a:lnTo>
                  <a:lnTo>
                    <a:pt x="100606" y="12728"/>
                  </a:lnTo>
                  <a:lnTo>
                    <a:pt x="126738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4959">
              <a:extLst>
                <a:ext uri="{FF2B5EF4-FFF2-40B4-BE49-F238E27FC236}">
                  <a16:creationId xmlns:a16="http://schemas.microsoft.com/office/drawing/2014/main" xmlns="" id="{8792643F-A049-4351-999D-D489ABE3F58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446856" y="4294160"/>
              <a:ext cx="71545" cy="301861"/>
            </a:xfrm>
            <a:custGeom>
              <a:avLst/>
              <a:gdLst/>
              <a:ahLst/>
              <a:cxnLst/>
              <a:rect l="0" t="0" r="0" b="0"/>
              <a:pathLst>
                <a:path w="71545" h="301861">
                  <a:moveTo>
                    <a:pt x="39794" y="30190"/>
                  </a:moveTo>
                  <a:lnTo>
                    <a:pt x="39794" y="30190"/>
                  </a:lnTo>
                  <a:lnTo>
                    <a:pt x="43164" y="23448"/>
                  </a:lnTo>
                  <a:lnTo>
                    <a:pt x="42938" y="16375"/>
                  </a:lnTo>
                  <a:lnTo>
                    <a:pt x="40485" y="9233"/>
                  </a:lnTo>
                  <a:lnTo>
                    <a:pt x="37044" y="3708"/>
                  </a:lnTo>
                  <a:lnTo>
                    <a:pt x="34432" y="1951"/>
                  </a:lnTo>
                  <a:lnTo>
                    <a:pt x="27768" y="0"/>
                  </a:lnTo>
                  <a:lnTo>
                    <a:pt x="18221" y="4778"/>
                  </a:lnTo>
                  <a:lnTo>
                    <a:pt x="8334" y="13956"/>
                  </a:lnTo>
                  <a:lnTo>
                    <a:pt x="1587" y="25092"/>
                  </a:lnTo>
                  <a:lnTo>
                    <a:pt x="0" y="38978"/>
                  </a:lnTo>
                  <a:lnTo>
                    <a:pt x="2353" y="53146"/>
                  </a:lnTo>
                  <a:lnTo>
                    <a:pt x="8101" y="64146"/>
                  </a:lnTo>
                  <a:lnTo>
                    <a:pt x="11610" y="67644"/>
                  </a:lnTo>
                  <a:lnTo>
                    <a:pt x="19271" y="71530"/>
                  </a:lnTo>
                  <a:lnTo>
                    <a:pt x="27381" y="71377"/>
                  </a:lnTo>
                  <a:lnTo>
                    <a:pt x="31519" y="70348"/>
                  </a:lnTo>
                  <a:lnTo>
                    <a:pt x="37997" y="65441"/>
                  </a:lnTo>
                  <a:lnTo>
                    <a:pt x="51134" y="50699"/>
                  </a:lnTo>
                  <a:lnTo>
                    <a:pt x="51587" y="50919"/>
                  </a:lnTo>
                  <a:lnTo>
                    <a:pt x="56779" y="76776"/>
                  </a:lnTo>
                  <a:lnTo>
                    <a:pt x="58232" y="111021"/>
                  </a:lnTo>
                  <a:lnTo>
                    <a:pt x="58573" y="143020"/>
                  </a:lnTo>
                  <a:lnTo>
                    <a:pt x="60604" y="176528"/>
                  </a:lnTo>
                  <a:lnTo>
                    <a:pt x="63155" y="210234"/>
                  </a:lnTo>
                  <a:lnTo>
                    <a:pt x="64287" y="244030"/>
                  </a:lnTo>
                  <a:lnTo>
                    <a:pt x="59146" y="270339"/>
                  </a:lnTo>
                  <a:lnTo>
                    <a:pt x="50511" y="289323"/>
                  </a:lnTo>
                  <a:lnTo>
                    <a:pt x="41970" y="300112"/>
                  </a:lnTo>
                  <a:lnTo>
                    <a:pt x="37010" y="301860"/>
                  </a:lnTo>
                  <a:lnTo>
                    <a:pt x="25857" y="300039"/>
                  </a:lnTo>
                  <a:lnTo>
                    <a:pt x="22036" y="296168"/>
                  </a:lnTo>
                  <a:lnTo>
                    <a:pt x="17790" y="284340"/>
                  </a:lnTo>
                  <a:lnTo>
                    <a:pt x="25513" y="248329"/>
                  </a:lnTo>
                  <a:lnTo>
                    <a:pt x="41208" y="216040"/>
                  </a:lnTo>
                  <a:lnTo>
                    <a:pt x="71544" y="16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4960">
              <a:extLst>
                <a:ext uri="{FF2B5EF4-FFF2-40B4-BE49-F238E27FC236}">
                  <a16:creationId xmlns:a16="http://schemas.microsoft.com/office/drawing/2014/main" xmlns="" id="{4C5149AC-CA3D-4FD5-9EBF-12A858BA192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14594" y="4294891"/>
              <a:ext cx="145107" cy="137410"/>
            </a:xfrm>
            <a:custGeom>
              <a:avLst/>
              <a:gdLst/>
              <a:ahLst/>
              <a:cxnLst/>
              <a:rect l="0" t="0" r="0" b="0"/>
              <a:pathLst>
                <a:path w="145107" h="137410">
                  <a:moveTo>
                    <a:pt x="24456" y="73909"/>
                  </a:moveTo>
                  <a:lnTo>
                    <a:pt x="24456" y="73909"/>
                  </a:lnTo>
                  <a:lnTo>
                    <a:pt x="30936" y="73203"/>
                  </a:lnTo>
                  <a:lnTo>
                    <a:pt x="51136" y="65120"/>
                  </a:lnTo>
                  <a:lnTo>
                    <a:pt x="57059" y="61700"/>
                  </a:lnTo>
                  <a:lnTo>
                    <a:pt x="72137" y="43402"/>
                  </a:lnTo>
                  <a:lnTo>
                    <a:pt x="85542" y="20106"/>
                  </a:lnTo>
                  <a:lnTo>
                    <a:pt x="86347" y="14051"/>
                  </a:lnTo>
                  <a:lnTo>
                    <a:pt x="84766" y="9309"/>
                  </a:lnTo>
                  <a:lnTo>
                    <a:pt x="81596" y="5442"/>
                  </a:lnTo>
                  <a:lnTo>
                    <a:pt x="70548" y="1146"/>
                  </a:lnTo>
                  <a:lnTo>
                    <a:pt x="63650" y="0"/>
                  </a:lnTo>
                  <a:lnTo>
                    <a:pt x="46579" y="6253"/>
                  </a:lnTo>
                  <a:lnTo>
                    <a:pt x="28644" y="19145"/>
                  </a:lnTo>
                  <a:lnTo>
                    <a:pt x="8058" y="46237"/>
                  </a:lnTo>
                  <a:lnTo>
                    <a:pt x="0" y="66314"/>
                  </a:lnTo>
                  <a:lnTo>
                    <a:pt x="1592" y="86996"/>
                  </a:lnTo>
                  <a:lnTo>
                    <a:pt x="4980" y="97451"/>
                  </a:lnTo>
                  <a:lnTo>
                    <a:pt x="11472" y="105831"/>
                  </a:lnTo>
                  <a:lnTo>
                    <a:pt x="29973" y="118906"/>
                  </a:lnTo>
                  <a:lnTo>
                    <a:pt x="67561" y="130829"/>
                  </a:lnTo>
                  <a:lnTo>
                    <a:pt x="113348" y="135460"/>
                  </a:lnTo>
                  <a:lnTo>
                    <a:pt x="145106" y="13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912">
            <a:extLst>
              <a:ext uri="{FF2B5EF4-FFF2-40B4-BE49-F238E27FC236}">
                <a16:creationId xmlns:a16="http://schemas.microsoft.com/office/drawing/2014/main" xmlns="" id="{5D501FB2-0043-44A9-9DD9-39E21C268DA0}"/>
              </a:ext>
            </a:extLst>
          </p:cNvPr>
          <p:cNvGrpSpPr/>
          <p:nvPr/>
        </p:nvGrpSpPr>
        <p:grpSpPr>
          <a:xfrm>
            <a:off x="1864963" y="5164315"/>
            <a:ext cx="2002188" cy="423686"/>
            <a:chOff x="1864963" y="5164315"/>
            <a:chExt cx="2002188" cy="423686"/>
          </a:xfrm>
        </p:grpSpPr>
        <p:sp>
          <p:nvSpPr>
            <p:cNvPr id="762" name="SMARTInkShape-4961">
              <a:extLst>
                <a:ext uri="{FF2B5EF4-FFF2-40B4-BE49-F238E27FC236}">
                  <a16:creationId xmlns:a16="http://schemas.microsoft.com/office/drawing/2014/main" xmlns="" id="{BF070EA8-326C-47F7-B0FD-BDF84C42D1E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41750" y="53594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962">
              <a:extLst>
                <a:ext uri="{FF2B5EF4-FFF2-40B4-BE49-F238E27FC236}">
                  <a16:creationId xmlns:a16="http://schemas.microsoft.com/office/drawing/2014/main" xmlns="" id="{6FB801B9-11DA-4815-AACF-180E074C0E8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41750" y="5251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4963">
              <a:extLst>
                <a:ext uri="{FF2B5EF4-FFF2-40B4-BE49-F238E27FC236}">
                  <a16:creationId xmlns:a16="http://schemas.microsoft.com/office/drawing/2014/main" xmlns="" id="{421AA3FA-CB2A-475A-A447-B8A2BA4EF22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533519" y="5259565"/>
              <a:ext cx="130432" cy="134015"/>
            </a:xfrm>
            <a:custGeom>
              <a:avLst/>
              <a:gdLst/>
              <a:ahLst/>
              <a:cxnLst/>
              <a:rect l="0" t="0" r="0" b="0"/>
              <a:pathLst>
                <a:path w="130432" h="134015">
                  <a:moveTo>
                    <a:pt x="79631" y="10935"/>
                  </a:moveTo>
                  <a:lnTo>
                    <a:pt x="79631" y="10935"/>
                  </a:lnTo>
                  <a:lnTo>
                    <a:pt x="72889" y="4193"/>
                  </a:lnTo>
                  <a:lnTo>
                    <a:pt x="65816" y="884"/>
                  </a:lnTo>
                  <a:lnTo>
                    <a:pt x="61954" y="0"/>
                  </a:lnTo>
                  <a:lnTo>
                    <a:pt x="43035" y="5500"/>
                  </a:lnTo>
                  <a:lnTo>
                    <a:pt x="22927" y="22808"/>
                  </a:lnTo>
                  <a:lnTo>
                    <a:pt x="6934" y="45812"/>
                  </a:lnTo>
                  <a:lnTo>
                    <a:pt x="0" y="70502"/>
                  </a:lnTo>
                  <a:lnTo>
                    <a:pt x="4023" y="87268"/>
                  </a:lnTo>
                  <a:lnTo>
                    <a:pt x="12866" y="102716"/>
                  </a:lnTo>
                  <a:lnTo>
                    <a:pt x="23852" y="114286"/>
                  </a:lnTo>
                  <a:lnTo>
                    <a:pt x="48679" y="125361"/>
                  </a:lnTo>
                  <a:lnTo>
                    <a:pt x="92332" y="134014"/>
                  </a:lnTo>
                  <a:lnTo>
                    <a:pt x="130431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4964">
              <a:extLst>
                <a:ext uri="{FF2B5EF4-FFF2-40B4-BE49-F238E27FC236}">
                  <a16:creationId xmlns:a16="http://schemas.microsoft.com/office/drawing/2014/main" xmlns="" id="{C22A11A7-C51E-470E-B9EC-21D884C1DF3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24250" y="5238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965">
              <a:extLst>
                <a:ext uri="{FF2B5EF4-FFF2-40B4-BE49-F238E27FC236}">
                  <a16:creationId xmlns:a16="http://schemas.microsoft.com/office/drawing/2014/main" xmlns="" id="{3A0C23EE-8478-4EDD-9453-614056D3CFA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79800" y="52959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1094" y="2441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966">
              <a:extLst>
                <a:ext uri="{FF2B5EF4-FFF2-40B4-BE49-F238E27FC236}">
                  <a16:creationId xmlns:a16="http://schemas.microsoft.com/office/drawing/2014/main" xmlns="" id="{63D38983-8C7B-4098-82C6-B85E3B0297D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30091" y="5302250"/>
              <a:ext cx="79860" cy="19051"/>
            </a:xfrm>
            <a:custGeom>
              <a:avLst/>
              <a:gdLst/>
              <a:ahLst/>
              <a:cxnLst/>
              <a:rect l="0" t="0" r="0" b="0"/>
              <a:pathLst>
                <a:path w="798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3" y="19050"/>
                  </a:lnTo>
                  <a:lnTo>
                    <a:pt x="15501" y="14686"/>
                  </a:lnTo>
                  <a:lnTo>
                    <a:pt x="59973" y="6219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967">
              <a:extLst>
                <a:ext uri="{FF2B5EF4-FFF2-40B4-BE49-F238E27FC236}">
                  <a16:creationId xmlns:a16="http://schemas.microsoft.com/office/drawing/2014/main" xmlns="" id="{8CA421FB-FDD2-42B2-B560-2E7267B3CAD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353487" y="5164315"/>
              <a:ext cx="62814" cy="248365"/>
            </a:xfrm>
            <a:custGeom>
              <a:avLst/>
              <a:gdLst/>
              <a:ahLst/>
              <a:cxnLst/>
              <a:rect l="0" t="0" r="0" b="0"/>
              <a:pathLst>
                <a:path w="62814" h="248365">
                  <a:moveTo>
                    <a:pt x="37413" y="10935"/>
                  </a:moveTo>
                  <a:lnTo>
                    <a:pt x="37413" y="10935"/>
                  </a:lnTo>
                  <a:lnTo>
                    <a:pt x="34042" y="4193"/>
                  </a:lnTo>
                  <a:lnTo>
                    <a:pt x="32344" y="2207"/>
                  </a:lnTo>
                  <a:lnTo>
                    <a:pt x="28575" y="0"/>
                  </a:lnTo>
                  <a:lnTo>
                    <a:pt x="27288" y="1528"/>
                  </a:lnTo>
                  <a:lnTo>
                    <a:pt x="14800" y="47451"/>
                  </a:lnTo>
                  <a:lnTo>
                    <a:pt x="4529" y="91918"/>
                  </a:lnTo>
                  <a:lnTo>
                    <a:pt x="1631" y="124303"/>
                  </a:lnTo>
                  <a:lnTo>
                    <a:pt x="0" y="170898"/>
                  </a:lnTo>
                  <a:lnTo>
                    <a:pt x="6258" y="209242"/>
                  </a:lnTo>
                  <a:lnTo>
                    <a:pt x="13679" y="236203"/>
                  </a:lnTo>
                  <a:lnTo>
                    <a:pt x="16651" y="241547"/>
                  </a:lnTo>
                  <a:lnTo>
                    <a:pt x="20044" y="245110"/>
                  </a:lnTo>
                  <a:lnTo>
                    <a:pt x="23717" y="247485"/>
                  </a:lnTo>
                  <a:lnTo>
                    <a:pt x="27577" y="248364"/>
                  </a:lnTo>
                  <a:lnTo>
                    <a:pt x="35628" y="247456"/>
                  </a:lnTo>
                  <a:lnTo>
                    <a:pt x="62813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968">
              <a:extLst>
                <a:ext uri="{FF2B5EF4-FFF2-40B4-BE49-F238E27FC236}">
                  <a16:creationId xmlns:a16="http://schemas.microsoft.com/office/drawing/2014/main" xmlns="" id="{F1342B68-0BE9-4F83-893D-67CE70AE0CF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62300" y="5234165"/>
              <a:ext cx="88901" cy="161780"/>
            </a:xfrm>
            <a:custGeom>
              <a:avLst/>
              <a:gdLst/>
              <a:ahLst/>
              <a:cxnLst/>
              <a:rect l="0" t="0" r="0" b="0"/>
              <a:pathLst>
                <a:path w="88901" h="161780">
                  <a:moveTo>
                    <a:pt x="88900" y="10935"/>
                  </a:moveTo>
                  <a:lnTo>
                    <a:pt x="88900" y="10935"/>
                  </a:lnTo>
                  <a:lnTo>
                    <a:pt x="82158" y="4193"/>
                  </a:lnTo>
                  <a:lnTo>
                    <a:pt x="73204" y="883"/>
                  </a:lnTo>
                  <a:lnTo>
                    <a:pt x="67852" y="0"/>
                  </a:lnTo>
                  <a:lnTo>
                    <a:pt x="46837" y="5500"/>
                  </a:lnTo>
                  <a:lnTo>
                    <a:pt x="26107" y="22808"/>
                  </a:lnTo>
                  <a:lnTo>
                    <a:pt x="9930" y="42440"/>
                  </a:lnTo>
                  <a:lnTo>
                    <a:pt x="8031" y="48871"/>
                  </a:lnTo>
                  <a:lnTo>
                    <a:pt x="9684" y="61662"/>
                  </a:lnTo>
                  <a:lnTo>
                    <a:pt x="18548" y="80763"/>
                  </a:lnTo>
                  <a:lnTo>
                    <a:pt x="39961" y="101817"/>
                  </a:lnTo>
                  <a:lnTo>
                    <a:pt x="64991" y="123744"/>
                  </a:lnTo>
                  <a:lnTo>
                    <a:pt x="77357" y="138504"/>
                  </a:lnTo>
                  <a:lnTo>
                    <a:pt x="76971" y="141841"/>
                  </a:lnTo>
                  <a:lnTo>
                    <a:pt x="70898" y="149314"/>
                  </a:lnTo>
                  <a:lnTo>
                    <a:pt x="45466" y="158083"/>
                  </a:lnTo>
                  <a:lnTo>
                    <a:pt x="24604" y="161779"/>
                  </a:lnTo>
                  <a:lnTo>
                    <a:pt x="14228" y="160762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969">
              <a:extLst>
                <a:ext uri="{FF2B5EF4-FFF2-40B4-BE49-F238E27FC236}">
                  <a16:creationId xmlns:a16="http://schemas.microsoft.com/office/drawing/2014/main" xmlns="" id="{545AFB83-C760-43DF-B7D9-E9C6A1FCDBE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105150" y="5219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4970">
              <a:extLst>
                <a:ext uri="{FF2B5EF4-FFF2-40B4-BE49-F238E27FC236}">
                  <a16:creationId xmlns:a16="http://schemas.microsoft.com/office/drawing/2014/main" xmlns="" id="{E5230FE2-9408-4218-8D57-540F383293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79750" y="5314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2" y="3766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971">
              <a:extLst>
                <a:ext uri="{FF2B5EF4-FFF2-40B4-BE49-F238E27FC236}">
                  <a16:creationId xmlns:a16="http://schemas.microsoft.com/office/drawing/2014/main" xmlns="" id="{C53DEB38-54E3-44AF-9BB3-7BF0832D789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08300" y="5302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5580" y="10212"/>
                  </a:lnTo>
                  <a:lnTo>
                    <a:pt x="58947" y="2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972">
              <a:extLst>
                <a:ext uri="{FF2B5EF4-FFF2-40B4-BE49-F238E27FC236}">
                  <a16:creationId xmlns:a16="http://schemas.microsoft.com/office/drawing/2014/main" xmlns="" id="{596E2A64-1225-417D-9252-0EA5DC17DA8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726586" y="5177599"/>
              <a:ext cx="296015" cy="274382"/>
            </a:xfrm>
            <a:custGeom>
              <a:avLst/>
              <a:gdLst/>
              <a:ahLst/>
              <a:cxnLst/>
              <a:rect l="0" t="0" r="0" b="0"/>
              <a:pathLst>
                <a:path w="296015" h="274382">
                  <a:moveTo>
                    <a:pt x="67414" y="188151"/>
                  </a:moveTo>
                  <a:lnTo>
                    <a:pt x="67414" y="188151"/>
                  </a:lnTo>
                  <a:lnTo>
                    <a:pt x="57275" y="183787"/>
                  </a:lnTo>
                  <a:lnTo>
                    <a:pt x="37560" y="182062"/>
                  </a:lnTo>
                  <a:lnTo>
                    <a:pt x="25015" y="185250"/>
                  </a:lnTo>
                  <a:lnTo>
                    <a:pt x="12361" y="194033"/>
                  </a:lnTo>
                  <a:lnTo>
                    <a:pt x="5787" y="205346"/>
                  </a:lnTo>
                  <a:lnTo>
                    <a:pt x="0" y="227583"/>
                  </a:lnTo>
                  <a:lnTo>
                    <a:pt x="58" y="243071"/>
                  </a:lnTo>
                  <a:lnTo>
                    <a:pt x="4787" y="257009"/>
                  </a:lnTo>
                  <a:lnTo>
                    <a:pt x="13474" y="266497"/>
                  </a:lnTo>
                  <a:lnTo>
                    <a:pt x="18754" y="270015"/>
                  </a:lnTo>
                  <a:lnTo>
                    <a:pt x="30265" y="272043"/>
                  </a:lnTo>
                  <a:lnTo>
                    <a:pt x="36298" y="271595"/>
                  </a:lnTo>
                  <a:lnTo>
                    <a:pt x="48646" y="265454"/>
                  </a:lnTo>
                  <a:lnTo>
                    <a:pt x="60484" y="254964"/>
                  </a:lnTo>
                  <a:lnTo>
                    <a:pt x="73670" y="233896"/>
                  </a:lnTo>
                  <a:lnTo>
                    <a:pt x="79737" y="205805"/>
                  </a:lnTo>
                  <a:lnTo>
                    <a:pt x="91636" y="243298"/>
                  </a:lnTo>
                  <a:lnTo>
                    <a:pt x="98405" y="254054"/>
                  </a:lnTo>
                  <a:lnTo>
                    <a:pt x="113521" y="268042"/>
                  </a:lnTo>
                  <a:lnTo>
                    <a:pt x="125300" y="273047"/>
                  </a:lnTo>
                  <a:lnTo>
                    <a:pt x="131405" y="274381"/>
                  </a:lnTo>
                  <a:lnTo>
                    <a:pt x="143832" y="272102"/>
                  </a:lnTo>
                  <a:lnTo>
                    <a:pt x="150109" y="269519"/>
                  </a:lnTo>
                  <a:lnTo>
                    <a:pt x="172428" y="249027"/>
                  </a:lnTo>
                  <a:lnTo>
                    <a:pt x="193544" y="217242"/>
                  </a:lnTo>
                  <a:lnTo>
                    <a:pt x="209836" y="174271"/>
                  </a:lnTo>
                  <a:lnTo>
                    <a:pt x="217260" y="138473"/>
                  </a:lnTo>
                  <a:lnTo>
                    <a:pt x="222912" y="99750"/>
                  </a:lnTo>
                  <a:lnTo>
                    <a:pt x="227776" y="61373"/>
                  </a:lnTo>
                  <a:lnTo>
                    <a:pt x="231110" y="20921"/>
                  </a:lnTo>
                  <a:lnTo>
                    <a:pt x="232098" y="1175"/>
                  </a:lnTo>
                  <a:lnTo>
                    <a:pt x="231531" y="0"/>
                  </a:lnTo>
                  <a:lnTo>
                    <a:pt x="230448" y="1334"/>
                  </a:lnTo>
                  <a:lnTo>
                    <a:pt x="227362" y="10577"/>
                  </a:lnTo>
                  <a:lnTo>
                    <a:pt x="217751" y="54768"/>
                  </a:lnTo>
                  <a:lnTo>
                    <a:pt x="210266" y="101123"/>
                  </a:lnTo>
                  <a:lnTo>
                    <a:pt x="209930" y="148725"/>
                  </a:lnTo>
                  <a:lnTo>
                    <a:pt x="216180" y="190345"/>
                  </a:lnTo>
                  <a:lnTo>
                    <a:pt x="230934" y="229271"/>
                  </a:lnTo>
                  <a:lnTo>
                    <a:pt x="239102" y="240059"/>
                  </a:lnTo>
                  <a:lnTo>
                    <a:pt x="247437" y="246499"/>
                  </a:lnTo>
                  <a:lnTo>
                    <a:pt x="255844" y="249361"/>
                  </a:lnTo>
                  <a:lnTo>
                    <a:pt x="260062" y="248713"/>
                  </a:lnTo>
                  <a:lnTo>
                    <a:pt x="296014" y="22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973">
              <a:extLst>
                <a:ext uri="{FF2B5EF4-FFF2-40B4-BE49-F238E27FC236}">
                  <a16:creationId xmlns:a16="http://schemas.microsoft.com/office/drawing/2014/main" xmlns="" id="{5D03B67B-28CD-418D-94C3-204B83D82B5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72534" y="5365750"/>
              <a:ext cx="151617" cy="31751"/>
            </a:xfrm>
            <a:custGeom>
              <a:avLst/>
              <a:gdLst/>
              <a:ahLst/>
              <a:cxnLst/>
              <a:rect l="0" t="0" r="0" b="0"/>
              <a:pathLst>
                <a:path w="151617" h="31751">
                  <a:moveTo>
                    <a:pt x="18266" y="31750"/>
                  </a:moveTo>
                  <a:lnTo>
                    <a:pt x="18266" y="31750"/>
                  </a:lnTo>
                  <a:lnTo>
                    <a:pt x="0" y="25662"/>
                  </a:lnTo>
                  <a:lnTo>
                    <a:pt x="35913" y="16585"/>
                  </a:lnTo>
                  <a:lnTo>
                    <a:pt x="77274" y="10480"/>
                  </a:lnTo>
                  <a:lnTo>
                    <a:pt x="121906" y="4202"/>
                  </a:lnTo>
                  <a:lnTo>
                    <a:pt x="151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4974">
              <a:extLst>
                <a:ext uri="{FF2B5EF4-FFF2-40B4-BE49-F238E27FC236}">
                  <a16:creationId xmlns:a16="http://schemas.microsoft.com/office/drawing/2014/main" xmlns="" id="{B330E3EF-15E6-4854-9522-5734BC7E2E3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93024" y="5219700"/>
              <a:ext cx="93027" cy="276221"/>
            </a:xfrm>
            <a:custGeom>
              <a:avLst/>
              <a:gdLst/>
              <a:ahLst/>
              <a:cxnLst/>
              <a:rect l="0" t="0" r="0" b="0"/>
              <a:pathLst>
                <a:path w="93027" h="276221">
                  <a:moveTo>
                    <a:pt x="23176" y="0"/>
                  </a:moveTo>
                  <a:lnTo>
                    <a:pt x="23176" y="0"/>
                  </a:lnTo>
                  <a:lnTo>
                    <a:pt x="10967" y="42095"/>
                  </a:lnTo>
                  <a:lnTo>
                    <a:pt x="2782" y="84125"/>
                  </a:lnTo>
                  <a:lnTo>
                    <a:pt x="0" y="117823"/>
                  </a:lnTo>
                  <a:lnTo>
                    <a:pt x="176" y="152554"/>
                  </a:lnTo>
                  <a:lnTo>
                    <a:pt x="8208" y="198463"/>
                  </a:lnTo>
                  <a:lnTo>
                    <a:pt x="23564" y="242533"/>
                  </a:lnTo>
                  <a:lnTo>
                    <a:pt x="32521" y="257371"/>
                  </a:lnTo>
                  <a:lnTo>
                    <a:pt x="43557" y="268668"/>
                  </a:lnTo>
                  <a:lnTo>
                    <a:pt x="55518" y="274630"/>
                  </a:lnTo>
                  <a:lnTo>
                    <a:pt x="61670" y="276220"/>
                  </a:lnTo>
                  <a:lnTo>
                    <a:pt x="74151" y="274223"/>
                  </a:lnTo>
                  <a:lnTo>
                    <a:pt x="9302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4975">
              <a:extLst>
                <a:ext uri="{FF2B5EF4-FFF2-40B4-BE49-F238E27FC236}">
                  <a16:creationId xmlns:a16="http://schemas.microsoft.com/office/drawing/2014/main" xmlns="" id="{B5272BC0-64F7-4A4F-B3F6-1702D13B2F6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31901" y="5363203"/>
              <a:ext cx="82953" cy="155387"/>
            </a:xfrm>
            <a:custGeom>
              <a:avLst/>
              <a:gdLst/>
              <a:ahLst/>
              <a:cxnLst/>
              <a:rect l="0" t="0" r="0" b="0"/>
              <a:pathLst>
                <a:path w="82953" h="155387">
                  <a:moveTo>
                    <a:pt x="63649" y="27947"/>
                  </a:moveTo>
                  <a:lnTo>
                    <a:pt x="63649" y="27947"/>
                  </a:lnTo>
                  <a:lnTo>
                    <a:pt x="58182" y="8174"/>
                  </a:lnTo>
                  <a:lnTo>
                    <a:pt x="56476" y="5593"/>
                  </a:lnTo>
                  <a:lnTo>
                    <a:pt x="50819" y="843"/>
                  </a:lnTo>
                  <a:lnTo>
                    <a:pt x="46629" y="0"/>
                  </a:lnTo>
                  <a:lnTo>
                    <a:pt x="36329" y="944"/>
                  </a:lnTo>
                  <a:lnTo>
                    <a:pt x="18630" y="8814"/>
                  </a:lnTo>
                  <a:lnTo>
                    <a:pt x="3351" y="23453"/>
                  </a:lnTo>
                  <a:lnTo>
                    <a:pt x="873" y="28480"/>
                  </a:lnTo>
                  <a:lnTo>
                    <a:pt x="0" y="37827"/>
                  </a:lnTo>
                  <a:lnTo>
                    <a:pt x="6847" y="57764"/>
                  </a:lnTo>
                  <a:lnTo>
                    <a:pt x="17707" y="69656"/>
                  </a:lnTo>
                  <a:lnTo>
                    <a:pt x="62194" y="104464"/>
                  </a:lnTo>
                  <a:lnTo>
                    <a:pt x="82020" y="126238"/>
                  </a:lnTo>
                  <a:lnTo>
                    <a:pt x="82952" y="130869"/>
                  </a:lnTo>
                  <a:lnTo>
                    <a:pt x="82162" y="135367"/>
                  </a:lnTo>
                  <a:lnTo>
                    <a:pt x="80224" y="139777"/>
                  </a:lnTo>
                  <a:lnTo>
                    <a:pt x="67384" y="152726"/>
                  </a:lnTo>
                  <a:lnTo>
                    <a:pt x="62611" y="154877"/>
                  </a:lnTo>
                  <a:lnTo>
                    <a:pt x="53545" y="155386"/>
                  </a:lnTo>
                  <a:lnTo>
                    <a:pt x="49858" y="153829"/>
                  </a:lnTo>
                  <a:lnTo>
                    <a:pt x="38249" y="14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976">
              <a:extLst>
                <a:ext uri="{FF2B5EF4-FFF2-40B4-BE49-F238E27FC236}">
                  <a16:creationId xmlns:a16="http://schemas.microsoft.com/office/drawing/2014/main" xmlns="" id="{D30207BB-E8D1-4E36-8B48-0544044D741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16150" y="54800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2"/>
                  </a:lnTo>
                  <a:lnTo>
                    <a:pt x="28248" y="12535"/>
                  </a:lnTo>
                  <a:lnTo>
                    <a:pt x="73392" y="75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977">
              <a:extLst>
                <a:ext uri="{FF2B5EF4-FFF2-40B4-BE49-F238E27FC236}">
                  <a16:creationId xmlns:a16="http://schemas.microsoft.com/office/drawing/2014/main" xmlns="" id="{2FB206C1-DF6C-4220-B0B9-1CCE505B89F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864963" y="5251450"/>
              <a:ext cx="357538" cy="133351"/>
            </a:xfrm>
            <a:custGeom>
              <a:avLst/>
              <a:gdLst/>
              <a:ahLst/>
              <a:cxnLst/>
              <a:rect l="0" t="0" r="0" b="0"/>
              <a:pathLst>
                <a:path w="357538" h="133351">
                  <a:moveTo>
                    <a:pt x="27337" y="133350"/>
                  </a:moveTo>
                  <a:lnTo>
                    <a:pt x="27337" y="133350"/>
                  </a:lnTo>
                  <a:lnTo>
                    <a:pt x="5517" y="123916"/>
                  </a:lnTo>
                  <a:lnTo>
                    <a:pt x="0" y="119045"/>
                  </a:lnTo>
                  <a:lnTo>
                    <a:pt x="1352" y="116052"/>
                  </a:lnTo>
                  <a:lnTo>
                    <a:pt x="10379" y="108964"/>
                  </a:lnTo>
                  <a:lnTo>
                    <a:pt x="40732" y="95465"/>
                  </a:lnTo>
                  <a:lnTo>
                    <a:pt x="88323" y="77001"/>
                  </a:lnTo>
                  <a:lnTo>
                    <a:pt x="118794" y="66150"/>
                  </a:lnTo>
                  <a:lnTo>
                    <a:pt x="151809" y="54683"/>
                  </a:lnTo>
                  <a:lnTo>
                    <a:pt x="183696" y="44217"/>
                  </a:lnTo>
                  <a:lnTo>
                    <a:pt x="214832" y="34416"/>
                  </a:lnTo>
                  <a:lnTo>
                    <a:pt x="245467" y="25061"/>
                  </a:lnTo>
                  <a:lnTo>
                    <a:pt x="271534" y="18118"/>
                  </a:lnTo>
                  <a:lnTo>
                    <a:pt x="315551" y="8523"/>
                  </a:lnTo>
                  <a:lnTo>
                    <a:pt x="357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978">
              <a:extLst>
                <a:ext uri="{FF2B5EF4-FFF2-40B4-BE49-F238E27FC236}">
                  <a16:creationId xmlns:a16="http://schemas.microsoft.com/office/drawing/2014/main" xmlns="" id="{37795F91-C033-40B8-B565-D93E4E26733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045583" y="5308600"/>
              <a:ext cx="31778" cy="279401"/>
            </a:xfrm>
            <a:custGeom>
              <a:avLst/>
              <a:gdLst/>
              <a:ahLst/>
              <a:cxnLst/>
              <a:rect l="0" t="0" r="0" b="0"/>
              <a:pathLst>
                <a:path w="31778" h="279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3655" y="53490"/>
                  </a:lnTo>
                  <a:lnTo>
                    <a:pt x="4662" y="89625"/>
                  </a:lnTo>
                  <a:lnTo>
                    <a:pt x="6991" y="131085"/>
                  </a:lnTo>
                  <a:lnTo>
                    <a:pt x="11083" y="173265"/>
                  </a:lnTo>
                  <a:lnTo>
                    <a:pt x="17605" y="210827"/>
                  </a:lnTo>
                  <a:lnTo>
                    <a:pt x="29211" y="253595"/>
                  </a:lnTo>
                  <a:lnTo>
                    <a:pt x="31777" y="267931"/>
                  </a:lnTo>
                  <a:lnTo>
                    <a:pt x="308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" name="SMARTInkShape-Group913">
            <a:extLst>
              <a:ext uri="{FF2B5EF4-FFF2-40B4-BE49-F238E27FC236}">
                <a16:creationId xmlns:a16="http://schemas.microsoft.com/office/drawing/2014/main" xmlns="" id="{C61B53D2-6EA1-4506-83DF-24A30CA04C68}"/>
              </a:ext>
            </a:extLst>
          </p:cNvPr>
          <p:cNvGrpSpPr/>
          <p:nvPr/>
        </p:nvGrpSpPr>
        <p:grpSpPr>
          <a:xfrm>
            <a:off x="4612748" y="5124450"/>
            <a:ext cx="797453" cy="374651"/>
            <a:chOff x="4612748" y="5124450"/>
            <a:chExt cx="797453" cy="374651"/>
          </a:xfrm>
        </p:grpSpPr>
        <p:sp>
          <p:nvSpPr>
            <p:cNvPr id="781" name="SMARTInkShape-4979">
              <a:extLst>
                <a:ext uri="{FF2B5EF4-FFF2-40B4-BE49-F238E27FC236}">
                  <a16:creationId xmlns:a16="http://schemas.microsoft.com/office/drawing/2014/main" xmlns="" id="{B6BB99CA-CA8B-40FB-A1A5-26DF808787F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51450" y="54673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4057" y="588"/>
                  </a:lnTo>
                  <a:lnTo>
                    <a:pt x="75319" y="262"/>
                  </a:lnTo>
                  <a:lnTo>
                    <a:pt x="108500" y="1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4980">
              <a:extLst>
                <a:ext uri="{FF2B5EF4-FFF2-40B4-BE49-F238E27FC236}">
                  <a16:creationId xmlns:a16="http://schemas.microsoft.com/office/drawing/2014/main" xmlns="" id="{7915A440-469C-44E5-BCB6-BF7243D58B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238750" y="5341756"/>
              <a:ext cx="139701" cy="17645"/>
            </a:xfrm>
            <a:custGeom>
              <a:avLst/>
              <a:gdLst/>
              <a:ahLst/>
              <a:cxnLst/>
              <a:rect l="0" t="0" r="0" b="0"/>
              <a:pathLst>
                <a:path w="139701" h="17645">
                  <a:moveTo>
                    <a:pt x="0" y="17644"/>
                  </a:moveTo>
                  <a:lnTo>
                    <a:pt x="0" y="17644"/>
                  </a:lnTo>
                  <a:lnTo>
                    <a:pt x="6742" y="10902"/>
                  </a:lnTo>
                  <a:lnTo>
                    <a:pt x="27789" y="3339"/>
                  </a:lnTo>
                  <a:lnTo>
                    <a:pt x="66481" y="0"/>
                  </a:lnTo>
                  <a:lnTo>
                    <a:pt x="110323" y="2382"/>
                  </a:lnTo>
                  <a:lnTo>
                    <a:pt x="13970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981">
              <a:extLst>
                <a:ext uri="{FF2B5EF4-FFF2-40B4-BE49-F238E27FC236}">
                  <a16:creationId xmlns:a16="http://schemas.microsoft.com/office/drawing/2014/main" xmlns="" id="{89C2C375-2385-4FDC-B940-E8DFEF0D42D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12748" y="5124450"/>
              <a:ext cx="492653" cy="95251"/>
            </a:xfrm>
            <a:custGeom>
              <a:avLst/>
              <a:gdLst/>
              <a:ahLst/>
              <a:cxnLst/>
              <a:rect l="0" t="0" r="0" b="0"/>
              <a:pathLst>
                <a:path w="492653" h="95251">
                  <a:moveTo>
                    <a:pt x="16402" y="95250"/>
                  </a:moveTo>
                  <a:lnTo>
                    <a:pt x="16402" y="95250"/>
                  </a:lnTo>
                  <a:lnTo>
                    <a:pt x="0" y="89783"/>
                  </a:lnTo>
                  <a:lnTo>
                    <a:pt x="14992" y="82419"/>
                  </a:lnTo>
                  <a:lnTo>
                    <a:pt x="49171" y="73319"/>
                  </a:lnTo>
                  <a:lnTo>
                    <a:pt x="72115" y="67930"/>
                  </a:lnTo>
                  <a:lnTo>
                    <a:pt x="101521" y="61514"/>
                  </a:lnTo>
                  <a:lnTo>
                    <a:pt x="135237" y="54415"/>
                  </a:lnTo>
                  <a:lnTo>
                    <a:pt x="171825" y="46860"/>
                  </a:lnTo>
                  <a:lnTo>
                    <a:pt x="208212" y="40412"/>
                  </a:lnTo>
                  <a:lnTo>
                    <a:pt x="244464" y="34703"/>
                  </a:lnTo>
                  <a:lnTo>
                    <a:pt x="280627" y="29485"/>
                  </a:lnTo>
                  <a:lnTo>
                    <a:pt x="313907" y="24595"/>
                  </a:lnTo>
                  <a:lnTo>
                    <a:pt x="345267" y="19924"/>
                  </a:lnTo>
                  <a:lnTo>
                    <a:pt x="375345" y="15399"/>
                  </a:lnTo>
                  <a:lnTo>
                    <a:pt x="401747" y="11678"/>
                  </a:lnTo>
                  <a:lnTo>
                    <a:pt x="448017" y="5660"/>
                  </a:lnTo>
                  <a:lnTo>
                    <a:pt x="492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982">
              <a:extLst>
                <a:ext uri="{FF2B5EF4-FFF2-40B4-BE49-F238E27FC236}">
                  <a16:creationId xmlns:a16="http://schemas.microsoft.com/office/drawing/2014/main" xmlns="" id="{FB687E9A-C970-411C-B566-DAA0C1E33CC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855575" y="5156200"/>
              <a:ext cx="33926" cy="342901"/>
            </a:xfrm>
            <a:custGeom>
              <a:avLst/>
              <a:gdLst/>
              <a:ahLst/>
              <a:cxnLst/>
              <a:rect l="0" t="0" r="0" b="0"/>
              <a:pathLst>
                <a:path w="33926" h="342901">
                  <a:moveTo>
                    <a:pt x="33925" y="0"/>
                  </a:moveTo>
                  <a:lnTo>
                    <a:pt x="33925" y="0"/>
                  </a:lnTo>
                  <a:lnTo>
                    <a:pt x="27183" y="0"/>
                  </a:lnTo>
                  <a:lnTo>
                    <a:pt x="24491" y="2117"/>
                  </a:lnTo>
                  <a:lnTo>
                    <a:pt x="16627" y="17325"/>
                  </a:lnTo>
                  <a:lnTo>
                    <a:pt x="6379" y="50524"/>
                  </a:lnTo>
                  <a:lnTo>
                    <a:pt x="986" y="84779"/>
                  </a:lnTo>
                  <a:lnTo>
                    <a:pt x="0" y="125404"/>
                  </a:lnTo>
                  <a:lnTo>
                    <a:pt x="3325" y="170035"/>
                  </a:lnTo>
                  <a:lnTo>
                    <a:pt x="7175" y="193790"/>
                  </a:lnTo>
                  <a:lnTo>
                    <a:pt x="16392" y="239940"/>
                  </a:lnTo>
                  <a:lnTo>
                    <a:pt x="25191" y="279266"/>
                  </a:lnTo>
                  <a:lnTo>
                    <a:pt x="27966" y="319656"/>
                  </a:lnTo>
                  <a:lnTo>
                    <a:pt x="2757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914">
            <a:extLst>
              <a:ext uri="{FF2B5EF4-FFF2-40B4-BE49-F238E27FC236}">
                <a16:creationId xmlns:a16="http://schemas.microsoft.com/office/drawing/2014/main" xmlns="" id="{9D4B2869-7B10-4ED1-A249-F5383F8B82F3}"/>
              </a:ext>
            </a:extLst>
          </p:cNvPr>
          <p:cNvGrpSpPr/>
          <p:nvPr/>
        </p:nvGrpSpPr>
        <p:grpSpPr>
          <a:xfrm>
            <a:off x="6022779" y="4853734"/>
            <a:ext cx="352622" cy="454867"/>
            <a:chOff x="6022779" y="4853734"/>
            <a:chExt cx="352622" cy="454867"/>
          </a:xfrm>
        </p:grpSpPr>
        <p:sp>
          <p:nvSpPr>
            <p:cNvPr id="786" name="SMARTInkShape-4983">
              <a:extLst>
                <a:ext uri="{FF2B5EF4-FFF2-40B4-BE49-F238E27FC236}">
                  <a16:creationId xmlns:a16="http://schemas.microsoft.com/office/drawing/2014/main" xmlns="" id="{A04C9CC6-B89A-42D7-BE8B-3669F8614C9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22779" y="4853734"/>
              <a:ext cx="352622" cy="35767"/>
            </a:xfrm>
            <a:custGeom>
              <a:avLst/>
              <a:gdLst/>
              <a:ahLst/>
              <a:cxnLst/>
              <a:rect l="0" t="0" r="0" b="0"/>
              <a:pathLst>
                <a:path w="352622" h="35767">
                  <a:moveTo>
                    <a:pt x="3371" y="35766"/>
                  </a:moveTo>
                  <a:lnTo>
                    <a:pt x="3371" y="35766"/>
                  </a:lnTo>
                  <a:lnTo>
                    <a:pt x="0" y="29024"/>
                  </a:lnTo>
                  <a:lnTo>
                    <a:pt x="4652" y="25627"/>
                  </a:lnTo>
                  <a:lnTo>
                    <a:pt x="43104" y="14104"/>
                  </a:lnTo>
                  <a:lnTo>
                    <a:pt x="65843" y="10035"/>
                  </a:lnTo>
                  <a:lnTo>
                    <a:pt x="91586" y="5912"/>
                  </a:lnTo>
                  <a:lnTo>
                    <a:pt x="121448" y="3163"/>
                  </a:lnTo>
                  <a:lnTo>
                    <a:pt x="154055" y="1331"/>
                  </a:lnTo>
                  <a:lnTo>
                    <a:pt x="188493" y="108"/>
                  </a:lnTo>
                  <a:lnTo>
                    <a:pt x="222035" y="0"/>
                  </a:lnTo>
                  <a:lnTo>
                    <a:pt x="254981" y="633"/>
                  </a:lnTo>
                  <a:lnTo>
                    <a:pt x="287528" y="1761"/>
                  </a:lnTo>
                  <a:lnTo>
                    <a:pt x="352621" y="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984">
              <a:extLst>
                <a:ext uri="{FF2B5EF4-FFF2-40B4-BE49-F238E27FC236}">
                  <a16:creationId xmlns:a16="http://schemas.microsoft.com/office/drawing/2014/main" xmlns="" id="{71396130-E26E-4DD5-8FBF-CB10F122971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096000" y="4985633"/>
              <a:ext cx="266701" cy="322968"/>
            </a:xfrm>
            <a:custGeom>
              <a:avLst/>
              <a:gdLst/>
              <a:ahLst/>
              <a:cxnLst/>
              <a:rect l="0" t="0" r="0" b="0"/>
              <a:pathLst>
                <a:path w="266701" h="322968">
                  <a:moveTo>
                    <a:pt x="266700" y="5467"/>
                  </a:moveTo>
                  <a:lnTo>
                    <a:pt x="266700" y="5467"/>
                  </a:lnTo>
                  <a:lnTo>
                    <a:pt x="263329" y="2096"/>
                  </a:lnTo>
                  <a:lnTo>
                    <a:pt x="259793" y="441"/>
                  </a:lnTo>
                  <a:lnTo>
                    <a:pt x="257861" y="0"/>
                  </a:lnTo>
                  <a:lnTo>
                    <a:pt x="245031" y="6120"/>
                  </a:lnTo>
                  <a:lnTo>
                    <a:pt x="224453" y="23613"/>
                  </a:lnTo>
                  <a:lnTo>
                    <a:pt x="200482" y="60154"/>
                  </a:lnTo>
                  <a:lnTo>
                    <a:pt x="165392" y="106729"/>
                  </a:lnTo>
                  <a:lnTo>
                    <a:pt x="137949" y="143371"/>
                  </a:lnTo>
                  <a:lnTo>
                    <a:pt x="108582" y="183880"/>
                  </a:lnTo>
                  <a:lnTo>
                    <a:pt x="76715" y="227753"/>
                  </a:lnTo>
                  <a:lnTo>
                    <a:pt x="49382" y="261835"/>
                  </a:lnTo>
                  <a:lnTo>
                    <a:pt x="13204" y="305718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985">
              <a:extLst>
                <a:ext uri="{FF2B5EF4-FFF2-40B4-BE49-F238E27FC236}">
                  <a16:creationId xmlns:a16="http://schemas.microsoft.com/office/drawing/2014/main" xmlns="" id="{DF7E5724-9F23-4859-850D-313C5B83CC7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155843" y="4972933"/>
              <a:ext cx="168758" cy="291218"/>
            </a:xfrm>
            <a:custGeom>
              <a:avLst/>
              <a:gdLst/>
              <a:ahLst/>
              <a:cxnLst/>
              <a:rect l="0" t="0" r="0" b="0"/>
              <a:pathLst>
                <a:path w="168758" h="291218">
                  <a:moveTo>
                    <a:pt x="3657" y="5467"/>
                  </a:moveTo>
                  <a:lnTo>
                    <a:pt x="3657" y="5467"/>
                  </a:lnTo>
                  <a:lnTo>
                    <a:pt x="286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59" y="0"/>
                  </a:lnTo>
                  <a:lnTo>
                    <a:pt x="13149" y="6120"/>
                  </a:lnTo>
                  <a:lnTo>
                    <a:pt x="41098" y="42520"/>
                  </a:lnTo>
                  <a:lnTo>
                    <a:pt x="65472" y="87315"/>
                  </a:lnTo>
                  <a:lnTo>
                    <a:pt x="82165" y="122277"/>
                  </a:lnTo>
                  <a:lnTo>
                    <a:pt x="98992" y="160864"/>
                  </a:lnTo>
                  <a:lnTo>
                    <a:pt x="115172" y="199416"/>
                  </a:lnTo>
                  <a:lnTo>
                    <a:pt x="136181" y="246064"/>
                  </a:lnTo>
                  <a:lnTo>
                    <a:pt x="168757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915">
            <a:extLst>
              <a:ext uri="{FF2B5EF4-FFF2-40B4-BE49-F238E27FC236}">
                <a16:creationId xmlns:a16="http://schemas.microsoft.com/office/drawing/2014/main" xmlns="" id="{504403EE-0A02-442E-A185-81429CD452D0}"/>
              </a:ext>
            </a:extLst>
          </p:cNvPr>
          <p:cNvGrpSpPr/>
          <p:nvPr/>
        </p:nvGrpSpPr>
        <p:grpSpPr>
          <a:xfrm>
            <a:off x="6149779" y="4971069"/>
            <a:ext cx="1311472" cy="518382"/>
            <a:chOff x="6149779" y="4971069"/>
            <a:chExt cx="1311472" cy="518382"/>
          </a:xfrm>
        </p:grpSpPr>
        <p:sp>
          <p:nvSpPr>
            <p:cNvPr id="790" name="SMARTInkShape-4986">
              <a:extLst>
                <a:ext uri="{FF2B5EF4-FFF2-40B4-BE49-F238E27FC236}">
                  <a16:creationId xmlns:a16="http://schemas.microsoft.com/office/drawing/2014/main" xmlns="" id="{F4EA0DC3-080D-4964-AB63-F704FC14B9C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49779" y="5461000"/>
              <a:ext cx="1311472" cy="28451"/>
            </a:xfrm>
            <a:custGeom>
              <a:avLst/>
              <a:gdLst/>
              <a:ahLst/>
              <a:cxnLst/>
              <a:rect l="0" t="0" r="0" b="0"/>
              <a:pathLst>
                <a:path w="1311472" h="28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7" y="3371"/>
                  </a:lnTo>
                  <a:lnTo>
                    <a:pt x="35185" y="5467"/>
                  </a:lnTo>
                  <a:lnTo>
                    <a:pt x="77483" y="7839"/>
                  </a:lnTo>
                  <a:lnTo>
                    <a:pt x="103579" y="9460"/>
                  </a:lnTo>
                  <a:lnTo>
                    <a:pt x="136499" y="11245"/>
                  </a:lnTo>
                  <a:lnTo>
                    <a:pt x="173967" y="13141"/>
                  </a:lnTo>
                  <a:lnTo>
                    <a:pt x="214469" y="15110"/>
                  </a:lnTo>
                  <a:lnTo>
                    <a:pt x="262637" y="16423"/>
                  </a:lnTo>
                  <a:lnTo>
                    <a:pt x="315914" y="17299"/>
                  </a:lnTo>
                  <a:lnTo>
                    <a:pt x="372600" y="17883"/>
                  </a:lnTo>
                  <a:lnTo>
                    <a:pt x="436496" y="18272"/>
                  </a:lnTo>
                  <a:lnTo>
                    <a:pt x="505199" y="18531"/>
                  </a:lnTo>
                  <a:lnTo>
                    <a:pt x="577106" y="18704"/>
                  </a:lnTo>
                  <a:lnTo>
                    <a:pt x="651855" y="19526"/>
                  </a:lnTo>
                  <a:lnTo>
                    <a:pt x="728499" y="20777"/>
                  </a:lnTo>
                  <a:lnTo>
                    <a:pt x="806406" y="22318"/>
                  </a:lnTo>
                  <a:lnTo>
                    <a:pt x="878100" y="24051"/>
                  </a:lnTo>
                  <a:lnTo>
                    <a:pt x="945650" y="25912"/>
                  </a:lnTo>
                  <a:lnTo>
                    <a:pt x="1010441" y="27858"/>
                  </a:lnTo>
                  <a:lnTo>
                    <a:pt x="1065629" y="28450"/>
                  </a:lnTo>
                  <a:lnTo>
                    <a:pt x="1114415" y="28139"/>
                  </a:lnTo>
                  <a:lnTo>
                    <a:pt x="1158933" y="27226"/>
                  </a:lnTo>
                  <a:lnTo>
                    <a:pt x="1195668" y="25912"/>
                  </a:lnTo>
                  <a:lnTo>
                    <a:pt x="1227213" y="24330"/>
                  </a:lnTo>
                  <a:lnTo>
                    <a:pt x="1274023" y="21396"/>
                  </a:lnTo>
                  <a:lnTo>
                    <a:pt x="13114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987">
              <a:extLst>
                <a:ext uri="{FF2B5EF4-FFF2-40B4-BE49-F238E27FC236}">
                  <a16:creationId xmlns:a16="http://schemas.microsoft.com/office/drawing/2014/main" xmlns="" id="{910C9B5B-0AC7-48C9-9EF1-0B10C73BF2C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24139" y="5226050"/>
              <a:ext cx="111303" cy="86910"/>
            </a:xfrm>
            <a:custGeom>
              <a:avLst/>
              <a:gdLst/>
              <a:ahLst/>
              <a:cxnLst/>
              <a:rect l="0" t="0" r="0" b="0"/>
              <a:pathLst>
                <a:path w="111303" h="86910">
                  <a:moveTo>
                    <a:pt x="60911" y="0"/>
                  </a:moveTo>
                  <a:lnTo>
                    <a:pt x="60911" y="0"/>
                  </a:lnTo>
                  <a:lnTo>
                    <a:pt x="40188" y="1881"/>
                  </a:lnTo>
                  <a:lnTo>
                    <a:pt x="34396" y="3371"/>
                  </a:lnTo>
                  <a:lnTo>
                    <a:pt x="24196" y="10670"/>
                  </a:lnTo>
                  <a:lnTo>
                    <a:pt x="6151" y="32603"/>
                  </a:lnTo>
                  <a:lnTo>
                    <a:pt x="1295" y="44829"/>
                  </a:lnTo>
                  <a:lnTo>
                    <a:pt x="0" y="51053"/>
                  </a:lnTo>
                  <a:lnTo>
                    <a:pt x="1253" y="57319"/>
                  </a:lnTo>
                  <a:lnTo>
                    <a:pt x="8291" y="69926"/>
                  </a:lnTo>
                  <a:lnTo>
                    <a:pt x="20357" y="78820"/>
                  </a:lnTo>
                  <a:lnTo>
                    <a:pt x="36537" y="84420"/>
                  </a:lnTo>
                  <a:lnTo>
                    <a:pt x="57839" y="86909"/>
                  </a:lnTo>
                  <a:lnTo>
                    <a:pt x="77656" y="82371"/>
                  </a:lnTo>
                  <a:lnTo>
                    <a:pt x="94458" y="72592"/>
                  </a:lnTo>
                  <a:lnTo>
                    <a:pt x="106630" y="58839"/>
                  </a:lnTo>
                  <a:lnTo>
                    <a:pt x="111099" y="45202"/>
                  </a:lnTo>
                  <a:lnTo>
                    <a:pt x="111302" y="38601"/>
                  </a:lnTo>
                  <a:lnTo>
                    <a:pt x="108617" y="32789"/>
                  </a:lnTo>
                  <a:lnTo>
                    <a:pt x="98106" y="22569"/>
                  </a:lnTo>
                  <a:lnTo>
                    <a:pt x="82146" y="18967"/>
                  </a:lnTo>
                  <a:lnTo>
                    <a:pt x="5456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988">
              <a:extLst>
                <a:ext uri="{FF2B5EF4-FFF2-40B4-BE49-F238E27FC236}">
                  <a16:creationId xmlns:a16="http://schemas.microsoft.com/office/drawing/2014/main" xmlns="" id="{CFB069D1-9A17-47CA-830B-6CE0ABD703A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953250" y="4971069"/>
              <a:ext cx="336551" cy="299432"/>
            </a:xfrm>
            <a:custGeom>
              <a:avLst/>
              <a:gdLst/>
              <a:ahLst/>
              <a:cxnLst/>
              <a:rect l="0" t="0" r="0" b="0"/>
              <a:pathLst>
                <a:path w="336551" h="299432">
                  <a:moveTo>
                    <a:pt x="0" y="280381"/>
                  </a:moveTo>
                  <a:lnTo>
                    <a:pt x="0" y="280381"/>
                  </a:lnTo>
                  <a:lnTo>
                    <a:pt x="0" y="273639"/>
                  </a:lnTo>
                  <a:lnTo>
                    <a:pt x="29886" y="231576"/>
                  </a:lnTo>
                  <a:lnTo>
                    <a:pt x="50248" y="193170"/>
                  </a:lnTo>
                  <a:lnTo>
                    <a:pt x="67018" y="159305"/>
                  </a:lnTo>
                  <a:lnTo>
                    <a:pt x="84818" y="122147"/>
                  </a:lnTo>
                  <a:lnTo>
                    <a:pt x="99786" y="86818"/>
                  </a:lnTo>
                  <a:lnTo>
                    <a:pt x="123483" y="45307"/>
                  </a:lnTo>
                  <a:lnTo>
                    <a:pt x="136496" y="11226"/>
                  </a:lnTo>
                  <a:lnTo>
                    <a:pt x="138750" y="567"/>
                  </a:lnTo>
                  <a:lnTo>
                    <a:pt x="139066" y="0"/>
                  </a:lnTo>
                  <a:lnTo>
                    <a:pt x="139278" y="327"/>
                  </a:lnTo>
                  <a:lnTo>
                    <a:pt x="124408" y="33385"/>
                  </a:lnTo>
                  <a:lnTo>
                    <a:pt x="113148" y="64066"/>
                  </a:lnTo>
                  <a:lnTo>
                    <a:pt x="101088" y="98868"/>
                  </a:lnTo>
                  <a:lnTo>
                    <a:pt x="90083" y="134798"/>
                  </a:lnTo>
                  <a:lnTo>
                    <a:pt x="82841" y="169580"/>
                  </a:lnTo>
                  <a:lnTo>
                    <a:pt x="78167" y="214154"/>
                  </a:lnTo>
                  <a:lnTo>
                    <a:pt x="83525" y="250803"/>
                  </a:lnTo>
                  <a:lnTo>
                    <a:pt x="94049" y="273890"/>
                  </a:lnTo>
                  <a:lnTo>
                    <a:pt x="100094" y="278170"/>
                  </a:lnTo>
                  <a:lnTo>
                    <a:pt x="116218" y="282926"/>
                  </a:lnTo>
                  <a:lnTo>
                    <a:pt x="148500" y="278862"/>
                  </a:lnTo>
                  <a:lnTo>
                    <a:pt x="188247" y="261978"/>
                  </a:lnTo>
                  <a:lnTo>
                    <a:pt x="227933" y="228988"/>
                  </a:lnTo>
                  <a:lnTo>
                    <a:pt x="251822" y="198274"/>
                  </a:lnTo>
                  <a:lnTo>
                    <a:pt x="274198" y="162749"/>
                  </a:lnTo>
                  <a:lnTo>
                    <a:pt x="295903" y="123443"/>
                  </a:lnTo>
                  <a:lnTo>
                    <a:pt x="311665" y="88099"/>
                  </a:lnTo>
                  <a:lnTo>
                    <a:pt x="324708" y="47961"/>
                  </a:lnTo>
                  <a:lnTo>
                    <a:pt x="329879" y="21666"/>
                  </a:lnTo>
                  <a:lnTo>
                    <a:pt x="314460" y="65453"/>
                  </a:lnTo>
                  <a:lnTo>
                    <a:pt x="304860" y="96664"/>
                  </a:lnTo>
                  <a:lnTo>
                    <a:pt x="298241" y="134053"/>
                  </a:lnTo>
                  <a:lnTo>
                    <a:pt x="296711" y="168544"/>
                  </a:lnTo>
                  <a:lnTo>
                    <a:pt x="301698" y="213847"/>
                  </a:lnTo>
                  <a:lnTo>
                    <a:pt x="316026" y="260340"/>
                  </a:lnTo>
                  <a:lnTo>
                    <a:pt x="336550" y="29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989">
              <a:extLst>
                <a:ext uri="{FF2B5EF4-FFF2-40B4-BE49-F238E27FC236}">
                  <a16:creationId xmlns:a16="http://schemas.microsoft.com/office/drawing/2014/main" xmlns="" id="{73B05230-7920-4526-B4CC-782A2D4709D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10350" y="5149850"/>
              <a:ext cx="234951" cy="12192"/>
            </a:xfrm>
            <a:custGeom>
              <a:avLst/>
              <a:gdLst/>
              <a:ahLst/>
              <a:cxnLst/>
              <a:rect l="0" t="0" r="0" b="0"/>
              <a:pathLst>
                <a:path w="234951" h="12192">
                  <a:moveTo>
                    <a:pt x="0" y="0"/>
                  </a:moveTo>
                  <a:lnTo>
                    <a:pt x="0" y="0"/>
                  </a:lnTo>
                  <a:lnTo>
                    <a:pt x="37590" y="5069"/>
                  </a:lnTo>
                  <a:lnTo>
                    <a:pt x="82007" y="10126"/>
                  </a:lnTo>
                  <a:lnTo>
                    <a:pt x="116881" y="11556"/>
                  </a:lnTo>
                  <a:lnTo>
                    <a:pt x="149785" y="12191"/>
                  </a:lnTo>
                  <a:lnTo>
                    <a:pt x="194193" y="10668"/>
                  </a:lnTo>
                  <a:lnTo>
                    <a:pt x="234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916">
            <a:extLst>
              <a:ext uri="{FF2B5EF4-FFF2-40B4-BE49-F238E27FC236}">
                <a16:creationId xmlns:a16="http://schemas.microsoft.com/office/drawing/2014/main" xmlns="" id="{06CF066E-5E26-4BC9-B9EE-9C56E84C5D2B}"/>
              </a:ext>
            </a:extLst>
          </p:cNvPr>
          <p:cNvGrpSpPr/>
          <p:nvPr/>
        </p:nvGrpSpPr>
        <p:grpSpPr>
          <a:xfrm>
            <a:off x="6420436" y="5624290"/>
            <a:ext cx="729034" cy="384728"/>
            <a:chOff x="6420436" y="5624290"/>
            <a:chExt cx="729034" cy="384728"/>
          </a:xfrm>
        </p:grpSpPr>
        <p:sp>
          <p:nvSpPr>
            <p:cNvPr id="795" name="SMARTInkShape-4990">
              <a:extLst>
                <a:ext uri="{FF2B5EF4-FFF2-40B4-BE49-F238E27FC236}">
                  <a16:creationId xmlns:a16="http://schemas.microsoft.com/office/drawing/2014/main" xmlns="" id="{721A697E-E782-4E7F-85C9-C2CC7988079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92660" y="5822257"/>
              <a:ext cx="156810" cy="165794"/>
            </a:xfrm>
            <a:custGeom>
              <a:avLst/>
              <a:gdLst/>
              <a:ahLst/>
              <a:cxnLst/>
              <a:rect l="0" t="0" r="0" b="0"/>
              <a:pathLst>
                <a:path w="156810" h="165794">
                  <a:moveTo>
                    <a:pt x="5040" y="19743"/>
                  </a:moveTo>
                  <a:lnTo>
                    <a:pt x="5040" y="19743"/>
                  </a:lnTo>
                  <a:lnTo>
                    <a:pt x="17249" y="31952"/>
                  </a:lnTo>
                  <a:lnTo>
                    <a:pt x="25434" y="53621"/>
                  </a:lnTo>
                  <a:lnTo>
                    <a:pt x="25586" y="82385"/>
                  </a:lnTo>
                  <a:lnTo>
                    <a:pt x="14952" y="126661"/>
                  </a:lnTo>
                  <a:lnTo>
                    <a:pt x="1639" y="164307"/>
                  </a:lnTo>
                  <a:lnTo>
                    <a:pt x="655" y="165509"/>
                  </a:lnTo>
                  <a:lnTo>
                    <a:pt x="0" y="165603"/>
                  </a:lnTo>
                  <a:lnTo>
                    <a:pt x="11014" y="123680"/>
                  </a:lnTo>
                  <a:lnTo>
                    <a:pt x="25860" y="81662"/>
                  </a:lnTo>
                  <a:lnTo>
                    <a:pt x="43665" y="43578"/>
                  </a:lnTo>
                  <a:lnTo>
                    <a:pt x="67938" y="10654"/>
                  </a:lnTo>
                  <a:lnTo>
                    <a:pt x="77915" y="2062"/>
                  </a:lnTo>
                  <a:lnTo>
                    <a:pt x="83256" y="195"/>
                  </a:lnTo>
                  <a:lnTo>
                    <a:pt x="94835" y="0"/>
                  </a:lnTo>
                  <a:lnTo>
                    <a:pt x="119997" y="13972"/>
                  </a:lnTo>
                  <a:lnTo>
                    <a:pt x="143053" y="42726"/>
                  </a:lnTo>
                  <a:lnTo>
                    <a:pt x="156549" y="78059"/>
                  </a:lnTo>
                  <a:lnTo>
                    <a:pt x="156809" y="100930"/>
                  </a:lnTo>
                  <a:lnTo>
                    <a:pt x="150431" y="147844"/>
                  </a:lnTo>
                  <a:lnTo>
                    <a:pt x="138390" y="165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4991">
              <a:extLst>
                <a:ext uri="{FF2B5EF4-FFF2-40B4-BE49-F238E27FC236}">
                  <a16:creationId xmlns:a16="http://schemas.microsoft.com/office/drawing/2014/main" xmlns="" id="{E3CC001D-9F65-4A24-97E7-168FF7E447B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791747" y="5708650"/>
              <a:ext cx="345654" cy="300368"/>
            </a:xfrm>
            <a:custGeom>
              <a:avLst/>
              <a:gdLst/>
              <a:ahLst/>
              <a:cxnLst/>
              <a:rect l="0" t="0" r="0" b="0"/>
              <a:pathLst>
                <a:path w="345654" h="300368">
                  <a:moveTo>
                    <a:pt x="9103" y="171450"/>
                  </a:moveTo>
                  <a:lnTo>
                    <a:pt x="9103" y="171450"/>
                  </a:lnTo>
                  <a:lnTo>
                    <a:pt x="5732" y="171448"/>
                  </a:lnTo>
                  <a:lnTo>
                    <a:pt x="2195" y="177095"/>
                  </a:lnTo>
                  <a:lnTo>
                    <a:pt x="264" y="181563"/>
                  </a:lnTo>
                  <a:lnTo>
                    <a:pt x="0" y="194054"/>
                  </a:lnTo>
                  <a:lnTo>
                    <a:pt x="5579" y="231811"/>
                  </a:lnTo>
                  <a:lnTo>
                    <a:pt x="17840" y="273554"/>
                  </a:lnTo>
                  <a:lnTo>
                    <a:pt x="26655" y="300267"/>
                  </a:lnTo>
                  <a:lnTo>
                    <a:pt x="27860" y="300367"/>
                  </a:lnTo>
                  <a:lnTo>
                    <a:pt x="31082" y="296715"/>
                  </a:lnTo>
                  <a:lnTo>
                    <a:pt x="43261" y="259773"/>
                  </a:lnTo>
                  <a:lnTo>
                    <a:pt x="48508" y="225991"/>
                  </a:lnTo>
                  <a:lnTo>
                    <a:pt x="53192" y="187459"/>
                  </a:lnTo>
                  <a:lnTo>
                    <a:pt x="56920" y="148226"/>
                  </a:lnTo>
                  <a:lnTo>
                    <a:pt x="58577" y="111974"/>
                  </a:lnTo>
                  <a:lnTo>
                    <a:pt x="55277" y="65105"/>
                  </a:lnTo>
                  <a:lnTo>
                    <a:pt x="54319" y="54101"/>
                  </a:lnTo>
                  <a:lnTo>
                    <a:pt x="55475" y="50178"/>
                  </a:lnTo>
                  <a:lnTo>
                    <a:pt x="60522" y="43938"/>
                  </a:lnTo>
                  <a:lnTo>
                    <a:pt x="81410" y="33088"/>
                  </a:lnTo>
                  <a:lnTo>
                    <a:pt x="120054" y="24307"/>
                  </a:lnTo>
                  <a:lnTo>
                    <a:pt x="154841" y="17625"/>
                  </a:lnTo>
                  <a:lnTo>
                    <a:pt x="193114" y="11361"/>
                  </a:lnTo>
                  <a:lnTo>
                    <a:pt x="231291" y="8577"/>
                  </a:lnTo>
                  <a:lnTo>
                    <a:pt x="278372" y="3639"/>
                  </a:lnTo>
                  <a:lnTo>
                    <a:pt x="319133" y="1078"/>
                  </a:lnTo>
                  <a:lnTo>
                    <a:pt x="345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4992">
              <a:extLst>
                <a:ext uri="{FF2B5EF4-FFF2-40B4-BE49-F238E27FC236}">
                  <a16:creationId xmlns:a16="http://schemas.microsoft.com/office/drawing/2014/main" xmlns="" id="{635DF8D5-F3ED-4BE3-851A-E8CFAF007A7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04000" y="5626100"/>
              <a:ext cx="196851" cy="355601"/>
            </a:xfrm>
            <a:custGeom>
              <a:avLst/>
              <a:gdLst/>
              <a:ahLst/>
              <a:cxnLst/>
              <a:rect l="0" t="0" r="0" b="0"/>
              <a:pathLst>
                <a:path w="196851" h="355601">
                  <a:moveTo>
                    <a:pt x="196850" y="0"/>
                  </a:moveTo>
                  <a:lnTo>
                    <a:pt x="196850" y="0"/>
                  </a:lnTo>
                  <a:lnTo>
                    <a:pt x="181153" y="35156"/>
                  </a:lnTo>
                  <a:lnTo>
                    <a:pt x="168708" y="65014"/>
                  </a:lnTo>
                  <a:lnTo>
                    <a:pt x="151416" y="101803"/>
                  </a:lnTo>
                  <a:lnTo>
                    <a:pt x="130090" y="141671"/>
                  </a:lnTo>
                  <a:lnTo>
                    <a:pt x="105795" y="183615"/>
                  </a:lnTo>
                  <a:lnTo>
                    <a:pt x="78535" y="228127"/>
                  </a:lnTo>
                  <a:lnTo>
                    <a:pt x="51838" y="268136"/>
                  </a:lnTo>
                  <a:lnTo>
                    <a:pt x="20533" y="31486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993">
              <a:extLst>
                <a:ext uri="{FF2B5EF4-FFF2-40B4-BE49-F238E27FC236}">
                  <a16:creationId xmlns:a16="http://schemas.microsoft.com/office/drawing/2014/main" xmlns="" id="{20995535-22DC-4B38-99EC-AC87762395F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20436" y="5624290"/>
              <a:ext cx="161971" cy="204165"/>
            </a:xfrm>
            <a:custGeom>
              <a:avLst/>
              <a:gdLst/>
              <a:ahLst/>
              <a:cxnLst/>
              <a:rect l="0" t="0" r="0" b="0"/>
              <a:pathLst>
                <a:path w="161971" h="204165">
                  <a:moveTo>
                    <a:pt x="120064" y="33560"/>
                  </a:moveTo>
                  <a:lnTo>
                    <a:pt x="120064" y="33560"/>
                  </a:lnTo>
                  <a:lnTo>
                    <a:pt x="120064" y="15884"/>
                  </a:lnTo>
                  <a:lnTo>
                    <a:pt x="118652" y="12604"/>
                  </a:lnTo>
                  <a:lnTo>
                    <a:pt x="113322" y="7077"/>
                  </a:lnTo>
                  <a:lnTo>
                    <a:pt x="99016" y="0"/>
                  </a:lnTo>
                  <a:lnTo>
                    <a:pt x="74630" y="176"/>
                  </a:lnTo>
                  <a:lnTo>
                    <a:pt x="45062" y="11438"/>
                  </a:lnTo>
                  <a:lnTo>
                    <a:pt x="17329" y="31552"/>
                  </a:lnTo>
                  <a:lnTo>
                    <a:pt x="5495" y="47249"/>
                  </a:lnTo>
                  <a:lnTo>
                    <a:pt x="1351" y="55386"/>
                  </a:lnTo>
                  <a:lnTo>
                    <a:pt x="0" y="62927"/>
                  </a:lnTo>
                  <a:lnTo>
                    <a:pt x="2261" y="76951"/>
                  </a:lnTo>
                  <a:lnTo>
                    <a:pt x="15496" y="90239"/>
                  </a:lnTo>
                  <a:lnTo>
                    <a:pt x="36900" y="102495"/>
                  </a:lnTo>
                  <a:lnTo>
                    <a:pt x="79978" y="118034"/>
                  </a:lnTo>
                  <a:lnTo>
                    <a:pt x="122220" y="135025"/>
                  </a:lnTo>
                  <a:lnTo>
                    <a:pt x="151433" y="150015"/>
                  </a:lnTo>
                  <a:lnTo>
                    <a:pt x="161758" y="161518"/>
                  </a:lnTo>
                  <a:lnTo>
                    <a:pt x="161970" y="167548"/>
                  </a:lnTo>
                  <a:lnTo>
                    <a:pt x="159290" y="173686"/>
                  </a:lnTo>
                  <a:lnTo>
                    <a:pt x="154681" y="179894"/>
                  </a:lnTo>
                  <a:lnTo>
                    <a:pt x="127969" y="195373"/>
                  </a:lnTo>
                  <a:lnTo>
                    <a:pt x="83065" y="203741"/>
                  </a:lnTo>
                  <a:lnTo>
                    <a:pt x="78465" y="204164"/>
                  </a:lnTo>
                  <a:lnTo>
                    <a:pt x="75399" y="203740"/>
                  </a:lnTo>
                  <a:lnTo>
                    <a:pt x="73353" y="202751"/>
                  </a:lnTo>
                  <a:lnTo>
                    <a:pt x="69264" y="19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SMARTInkShape-Group917">
            <a:extLst>
              <a:ext uri="{FF2B5EF4-FFF2-40B4-BE49-F238E27FC236}">
                <a16:creationId xmlns:a16="http://schemas.microsoft.com/office/drawing/2014/main" xmlns="" id="{CF6B519B-8BCE-4BD3-9CB5-E5D1062107FF}"/>
              </a:ext>
            </a:extLst>
          </p:cNvPr>
          <p:cNvGrpSpPr/>
          <p:nvPr/>
        </p:nvGrpSpPr>
        <p:grpSpPr>
          <a:xfrm>
            <a:off x="5851167" y="4483100"/>
            <a:ext cx="2975334" cy="935698"/>
            <a:chOff x="5851167" y="4483100"/>
            <a:chExt cx="2975334" cy="935698"/>
          </a:xfrm>
        </p:grpSpPr>
        <p:sp>
          <p:nvSpPr>
            <p:cNvPr id="800" name="SMARTInkShape-4994">
              <a:extLst>
                <a:ext uri="{FF2B5EF4-FFF2-40B4-BE49-F238E27FC236}">
                  <a16:creationId xmlns:a16="http://schemas.microsoft.com/office/drawing/2014/main" xmlns="" id="{A7814C84-31C9-45D0-9441-07A47A80D4B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419708" y="4813808"/>
              <a:ext cx="305193" cy="12193"/>
            </a:xfrm>
            <a:custGeom>
              <a:avLst/>
              <a:gdLst/>
              <a:ahLst/>
              <a:cxnLst/>
              <a:rect l="0" t="0" r="0" b="0"/>
              <a:pathLst>
                <a:path w="305193" h="12193">
                  <a:moveTo>
                    <a:pt x="6742" y="12192"/>
                  </a:moveTo>
                  <a:lnTo>
                    <a:pt x="6742" y="12192"/>
                  </a:lnTo>
                  <a:lnTo>
                    <a:pt x="0" y="8821"/>
                  </a:lnTo>
                  <a:lnTo>
                    <a:pt x="836" y="7123"/>
                  </a:lnTo>
                  <a:lnTo>
                    <a:pt x="9291" y="3353"/>
                  </a:lnTo>
                  <a:lnTo>
                    <a:pt x="50145" y="636"/>
                  </a:lnTo>
                  <a:lnTo>
                    <a:pt x="90943" y="0"/>
                  </a:lnTo>
                  <a:lnTo>
                    <a:pt x="138004" y="423"/>
                  </a:lnTo>
                  <a:lnTo>
                    <a:pt x="163394" y="1524"/>
                  </a:lnTo>
                  <a:lnTo>
                    <a:pt x="189493" y="2963"/>
                  </a:lnTo>
                  <a:lnTo>
                    <a:pt x="213948" y="4628"/>
                  </a:lnTo>
                  <a:lnTo>
                    <a:pt x="259936" y="8360"/>
                  </a:lnTo>
                  <a:lnTo>
                    <a:pt x="305192" y="12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995">
              <a:extLst>
                <a:ext uri="{FF2B5EF4-FFF2-40B4-BE49-F238E27FC236}">
                  <a16:creationId xmlns:a16="http://schemas.microsoft.com/office/drawing/2014/main" xmlns="" id="{85054ADA-BB70-4EED-A12B-0B1FB636CA6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35722" y="4885817"/>
              <a:ext cx="110281" cy="130684"/>
            </a:xfrm>
            <a:custGeom>
              <a:avLst/>
              <a:gdLst/>
              <a:ahLst/>
              <a:cxnLst/>
              <a:rect l="0" t="0" r="0" b="0"/>
              <a:pathLst>
                <a:path w="110281" h="130684">
                  <a:moveTo>
                    <a:pt x="30428" y="29083"/>
                  </a:moveTo>
                  <a:lnTo>
                    <a:pt x="30428" y="29083"/>
                  </a:lnTo>
                  <a:lnTo>
                    <a:pt x="12536" y="72705"/>
                  </a:lnTo>
                  <a:lnTo>
                    <a:pt x="7659" y="83747"/>
                  </a:lnTo>
                  <a:lnTo>
                    <a:pt x="0" y="91419"/>
                  </a:lnTo>
                  <a:lnTo>
                    <a:pt x="21829" y="44121"/>
                  </a:lnTo>
                  <a:lnTo>
                    <a:pt x="46942" y="10835"/>
                  </a:lnTo>
                  <a:lnTo>
                    <a:pt x="56819" y="3334"/>
                  </a:lnTo>
                  <a:lnTo>
                    <a:pt x="65911" y="0"/>
                  </a:lnTo>
                  <a:lnTo>
                    <a:pt x="69605" y="522"/>
                  </a:lnTo>
                  <a:lnTo>
                    <a:pt x="72773" y="2282"/>
                  </a:lnTo>
                  <a:lnTo>
                    <a:pt x="79587" y="10116"/>
                  </a:lnTo>
                  <a:lnTo>
                    <a:pt x="103877" y="53771"/>
                  </a:lnTo>
                  <a:lnTo>
                    <a:pt x="110280" y="81161"/>
                  </a:lnTo>
                  <a:lnTo>
                    <a:pt x="106628" y="130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996">
              <a:extLst>
                <a:ext uri="{FF2B5EF4-FFF2-40B4-BE49-F238E27FC236}">
                  <a16:creationId xmlns:a16="http://schemas.microsoft.com/office/drawing/2014/main" xmlns="" id="{FA10AAB7-4D8E-4A0E-950A-9E777C64E68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822841" y="45720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5958"/>
                  </a:lnTo>
                  <a:lnTo>
                    <a:pt x="0" y="3972"/>
                  </a:lnTo>
                  <a:lnTo>
                    <a:pt x="515" y="2648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4997">
              <a:extLst>
                <a:ext uri="{FF2B5EF4-FFF2-40B4-BE49-F238E27FC236}">
                  <a16:creationId xmlns:a16="http://schemas.microsoft.com/office/drawing/2014/main" xmlns="" id="{4E4D601D-DB26-4AD2-9E54-F944A5EB7EF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69350" y="4679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8345" y="10845"/>
                  </a:lnTo>
                  <a:lnTo>
                    <a:pt x="13274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4998">
              <a:extLst>
                <a:ext uri="{FF2B5EF4-FFF2-40B4-BE49-F238E27FC236}">
                  <a16:creationId xmlns:a16="http://schemas.microsoft.com/office/drawing/2014/main" xmlns="" id="{0A74525D-3541-4F20-BE88-A65943F565A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16950" y="4490594"/>
              <a:ext cx="182746" cy="202057"/>
            </a:xfrm>
            <a:custGeom>
              <a:avLst/>
              <a:gdLst/>
              <a:ahLst/>
              <a:cxnLst/>
              <a:rect l="0" t="0" r="0" b="0"/>
              <a:pathLst>
                <a:path w="182746" h="202057">
                  <a:moveTo>
                    <a:pt x="165100" y="11556"/>
                  </a:moveTo>
                  <a:lnTo>
                    <a:pt x="165100" y="11556"/>
                  </a:lnTo>
                  <a:lnTo>
                    <a:pt x="182745" y="0"/>
                  </a:lnTo>
                  <a:lnTo>
                    <a:pt x="141434" y="32135"/>
                  </a:lnTo>
                  <a:lnTo>
                    <a:pt x="101106" y="78493"/>
                  </a:lnTo>
                  <a:lnTo>
                    <a:pt x="71584" y="120525"/>
                  </a:lnTo>
                  <a:lnTo>
                    <a:pt x="44965" y="158614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4999">
              <a:extLst>
                <a:ext uri="{FF2B5EF4-FFF2-40B4-BE49-F238E27FC236}">
                  <a16:creationId xmlns:a16="http://schemas.microsoft.com/office/drawing/2014/main" xmlns="" id="{1C11B89E-3AC2-4686-A16D-F6D9E5B58DF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664091" y="4483100"/>
              <a:ext cx="98910" cy="209551"/>
            </a:xfrm>
            <a:custGeom>
              <a:avLst/>
              <a:gdLst/>
              <a:ahLst/>
              <a:cxnLst/>
              <a:rect l="0" t="0" r="0" b="0"/>
              <a:pathLst>
                <a:path w="98910" h="209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9780" y="39999"/>
                  </a:lnTo>
                  <a:lnTo>
                    <a:pt x="27896" y="86876"/>
                  </a:lnTo>
                  <a:lnTo>
                    <a:pt x="43121" y="120691"/>
                  </a:lnTo>
                  <a:lnTo>
                    <a:pt x="69445" y="167699"/>
                  </a:lnTo>
                  <a:lnTo>
                    <a:pt x="9890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5000">
              <a:extLst>
                <a:ext uri="{FF2B5EF4-FFF2-40B4-BE49-F238E27FC236}">
                  <a16:creationId xmlns:a16="http://schemas.microsoft.com/office/drawing/2014/main" xmlns="" id="{076BBF4B-C07F-4829-9E07-B21542B8392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95459" y="4530242"/>
              <a:ext cx="202442" cy="174926"/>
            </a:xfrm>
            <a:custGeom>
              <a:avLst/>
              <a:gdLst/>
              <a:ahLst/>
              <a:cxnLst/>
              <a:rect l="0" t="0" r="0" b="0"/>
              <a:pathLst>
                <a:path w="202442" h="174926">
                  <a:moveTo>
                    <a:pt x="164341" y="3658"/>
                  </a:moveTo>
                  <a:lnTo>
                    <a:pt x="164341" y="3658"/>
                  </a:lnTo>
                  <a:lnTo>
                    <a:pt x="160682" y="0"/>
                  </a:lnTo>
                  <a:lnTo>
                    <a:pt x="162243" y="1562"/>
                  </a:lnTo>
                  <a:lnTo>
                    <a:pt x="161533" y="3672"/>
                  </a:lnTo>
                  <a:lnTo>
                    <a:pt x="156978" y="9779"/>
                  </a:lnTo>
                  <a:lnTo>
                    <a:pt x="110899" y="41239"/>
                  </a:lnTo>
                  <a:lnTo>
                    <a:pt x="68962" y="63685"/>
                  </a:lnTo>
                  <a:lnTo>
                    <a:pt x="46235" y="83580"/>
                  </a:lnTo>
                  <a:lnTo>
                    <a:pt x="48209" y="85162"/>
                  </a:lnTo>
                  <a:lnTo>
                    <a:pt x="95251" y="98970"/>
                  </a:lnTo>
                  <a:lnTo>
                    <a:pt x="108940" y="103169"/>
                  </a:lnTo>
                  <a:lnTo>
                    <a:pt x="115024" y="107387"/>
                  </a:lnTo>
                  <a:lnTo>
                    <a:pt x="113824" y="110912"/>
                  </a:lnTo>
                  <a:lnTo>
                    <a:pt x="97945" y="125983"/>
                  </a:lnTo>
                  <a:lnTo>
                    <a:pt x="59451" y="148157"/>
                  </a:lnTo>
                  <a:lnTo>
                    <a:pt x="18033" y="162964"/>
                  </a:lnTo>
                  <a:lnTo>
                    <a:pt x="1438" y="170412"/>
                  </a:lnTo>
                  <a:lnTo>
                    <a:pt x="0" y="171978"/>
                  </a:lnTo>
                  <a:lnTo>
                    <a:pt x="452" y="173021"/>
                  </a:lnTo>
                  <a:lnTo>
                    <a:pt x="2165" y="173716"/>
                  </a:lnTo>
                  <a:lnTo>
                    <a:pt x="38414" y="174925"/>
                  </a:lnTo>
                  <a:lnTo>
                    <a:pt x="81403" y="173172"/>
                  </a:lnTo>
                  <a:lnTo>
                    <a:pt x="117601" y="170720"/>
                  </a:lnTo>
                  <a:lnTo>
                    <a:pt x="159561" y="169630"/>
                  </a:lnTo>
                  <a:lnTo>
                    <a:pt x="202441" y="168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5001">
              <a:extLst>
                <a:ext uri="{FF2B5EF4-FFF2-40B4-BE49-F238E27FC236}">
                  <a16:creationId xmlns:a16="http://schemas.microsoft.com/office/drawing/2014/main" xmlns="" id="{F529C6E4-40BC-46D2-A3FF-BC63597B3D3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34350" y="47942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2"/>
                  </a:lnTo>
                  <a:lnTo>
                    <a:pt x="45465" y="10473"/>
                  </a:lnTo>
                  <a:lnTo>
                    <a:pt x="89593" y="42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5002">
              <a:extLst>
                <a:ext uri="{FF2B5EF4-FFF2-40B4-BE49-F238E27FC236}">
                  <a16:creationId xmlns:a16="http://schemas.microsoft.com/office/drawing/2014/main" xmlns="" id="{FDC06894-1111-40DD-B2FC-2CCABE7F1A4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21650" y="4733955"/>
              <a:ext cx="69851" cy="3146"/>
            </a:xfrm>
            <a:custGeom>
              <a:avLst/>
              <a:gdLst/>
              <a:ahLst/>
              <a:cxnLst/>
              <a:rect l="0" t="0" r="0" b="0"/>
              <a:pathLst>
                <a:path w="69851" h="3146">
                  <a:moveTo>
                    <a:pt x="0" y="3145"/>
                  </a:moveTo>
                  <a:lnTo>
                    <a:pt x="0" y="3145"/>
                  </a:lnTo>
                  <a:lnTo>
                    <a:pt x="44571" y="0"/>
                  </a:lnTo>
                  <a:lnTo>
                    <a:pt x="69850" y="3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5003">
              <a:extLst>
                <a:ext uri="{FF2B5EF4-FFF2-40B4-BE49-F238E27FC236}">
                  <a16:creationId xmlns:a16="http://schemas.microsoft.com/office/drawing/2014/main" xmlns="" id="{DBC7FC82-3117-485F-A8FC-72F1560FF6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31100" y="4716082"/>
              <a:ext cx="478097" cy="109919"/>
            </a:xfrm>
            <a:custGeom>
              <a:avLst/>
              <a:gdLst/>
              <a:ahLst/>
              <a:cxnLst/>
              <a:rect l="0" t="0" r="0" b="0"/>
              <a:pathLst>
                <a:path w="478097" h="109919">
                  <a:moveTo>
                    <a:pt x="0" y="21018"/>
                  </a:moveTo>
                  <a:lnTo>
                    <a:pt x="0" y="21018"/>
                  </a:lnTo>
                  <a:lnTo>
                    <a:pt x="14305" y="1245"/>
                  </a:lnTo>
                  <a:lnTo>
                    <a:pt x="16593" y="74"/>
                  </a:lnTo>
                  <a:lnTo>
                    <a:pt x="18823" y="0"/>
                  </a:lnTo>
                  <a:lnTo>
                    <a:pt x="21015" y="656"/>
                  </a:lnTo>
                  <a:lnTo>
                    <a:pt x="22476" y="3210"/>
                  </a:lnTo>
                  <a:lnTo>
                    <a:pt x="24823" y="26281"/>
                  </a:lnTo>
                  <a:lnTo>
                    <a:pt x="21915" y="61020"/>
                  </a:lnTo>
                  <a:lnTo>
                    <a:pt x="13834" y="87597"/>
                  </a:lnTo>
                  <a:lnTo>
                    <a:pt x="14161" y="87981"/>
                  </a:lnTo>
                  <a:lnTo>
                    <a:pt x="16407" y="86527"/>
                  </a:lnTo>
                  <a:lnTo>
                    <a:pt x="35501" y="42708"/>
                  </a:lnTo>
                  <a:lnTo>
                    <a:pt x="50500" y="19762"/>
                  </a:lnTo>
                  <a:lnTo>
                    <a:pt x="57252" y="13404"/>
                  </a:lnTo>
                  <a:lnTo>
                    <a:pt x="60040" y="12414"/>
                  </a:lnTo>
                  <a:lnTo>
                    <a:pt x="62604" y="12460"/>
                  </a:lnTo>
                  <a:lnTo>
                    <a:pt x="65020" y="13196"/>
                  </a:lnTo>
                  <a:lnTo>
                    <a:pt x="66629" y="15804"/>
                  </a:lnTo>
                  <a:lnTo>
                    <a:pt x="68418" y="24345"/>
                  </a:lnTo>
                  <a:lnTo>
                    <a:pt x="63725" y="57207"/>
                  </a:lnTo>
                  <a:lnTo>
                    <a:pt x="66937" y="51810"/>
                  </a:lnTo>
                  <a:lnTo>
                    <a:pt x="78255" y="28287"/>
                  </a:lnTo>
                  <a:lnTo>
                    <a:pt x="93540" y="10616"/>
                  </a:lnTo>
                  <a:lnTo>
                    <a:pt x="101780" y="5812"/>
                  </a:lnTo>
                  <a:lnTo>
                    <a:pt x="105952" y="4530"/>
                  </a:lnTo>
                  <a:lnTo>
                    <a:pt x="109441" y="5087"/>
                  </a:lnTo>
                  <a:lnTo>
                    <a:pt x="112471" y="6870"/>
                  </a:lnTo>
                  <a:lnTo>
                    <a:pt x="120108" y="16121"/>
                  </a:lnTo>
                  <a:lnTo>
                    <a:pt x="129009" y="35259"/>
                  </a:lnTo>
                  <a:lnTo>
                    <a:pt x="133904" y="58717"/>
                  </a:lnTo>
                  <a:lnTo>
                    <a:pt x="139711" y="68582"/>
                  </a:lnTo>
                  <a:lnTo>
                    <a:pt x="146996" y="73909"/>
                  </a:lnTo>
                  <a:lnTo>
                    <a:pt x="150913" y="75328"/>
                  </a:lnTo>
                  <a:lnTo>
                    <a:pt x="160912" y="75024"/>
                  </a:lnTo>
                  <a:lnTo>
                    <a:pt x="166541" y="73955"/>
                  </a:lnTo>
                  <a:lnTo>
                    <a:pt x="184577" y="62338"/>
                  </a:lnTo>
                  <a:lnTo>
                    <a:pt x="208928" y="38744"/>
                  </a:lnTo>
                  <a:lnTo>
                    <a:pt x="224296" y="13282"/>
                  </a:lnTo>
                  <a:lnTo>
                    <a:pt x="225731" y="9511"/>
                  </a:lnTo>
                  <a:lnTo>
                    <a:pt x="224571" y="6997"/>
                  </a:lnTo>
                  <a:lnTo>
                    <a:pt x="221681" y="5321"/>
                  </a:lnTo>
                  <a:lnTo>
                    <a:pt x="217636" y="4203"/>
                  </a:lnTo>
                  <a:lnTo>
                    <a:pt x="205617" y="6724"/>
                  </a:lnTo>
                  <a:lnTo>
                    <a:pt x="198462" y="9371"/>
                  </a:lnTo>
                  <a:lnTo>
                    <a:pt x="186748" y="19841"/>
                  </a:lnTo>
                  <a:lnTo>
                    <a:pt x="181649" y="26583"/>
                  </a:lnTo>
                  <a:lnTo>
                    <a:pt x="177864" y="41600"/>
                  </a:lnTo>
                  <a:lnTo>
                    <a:pt x="179239" y="56977"/>
                  </a:lnTo>
                  <a:lnTo>
                    <a:pt x="184555" y="70866"/>
                  </a:lnTo>
                  <a:lnTo>
                    <a:pt x="197265" y="82213"/>
                  </a:lnTo>
                  <a:lnTo>
                    <a:pt x="215378" y="91255"/>
                  </a:lnTo>
                  <a:lnTo>
                    <a:pt x="249377" y="98900"/>
                  </a:lnTo>
                  <a:lnTo>
                    <a:pt x="285555" y="95913"/>
                  </a:lnTo>
                  <a:lnTo>
                    <a:pt x="308007" y="87465"/>
                  </a:lnTo>
                  <a:lnTo>
                    <a:pt x="333737" y="67439"/>
                  </a:lnTo>
                  <a:lnTo>
                    <a:pt x="348024" y="47002"/>
                  </a:lnTo>
                  <a:lnTo>
                    <a:pt x="349138" y="40458"/>
                  </a:lnTo>
                  <a:lnTo>
                    <a:pt x="346614" y="27540"/>
                  </a:lnTo>
                  <a:lnTo>
                    <a:pt x="342554" y="23250"/>
                  </a:lnTo>
                  <a:lnTo>
                    <a:pt x="330517" y="18482"/>
                  </a:lnTo>
                  <a:lnTo>
                    <a:pt x="313877" y="23889"/>
                  </a:lnTo>
                  <a:lnTo>
                    <a:pt x="290321" y="40918"/>
                  </a:lnTo>
                  <a:lnTo>
                    <a:pt x="284564" y="46985"/>
                  </a:lnTo>
                  <a:lnTo>
                    <a:pt x="278168" y="61252"/>
                  </a:lnTo>
                  <a:lnTo>
                    <a:pt x="276030" y="75588"/>
                  </a:lnTo>
                  <a:lnTo>
                    <a:pt x="277432" y="86664"/>
                  </a:lnTo>
                  <a:lnTo>
                    <a:pt x="280205" y="90182"/>
                  </a:lnTo>
                  <a:lnTo>
                    <a:pt x="288930" y="94091"/>
                  </a:lnTo>
                  <a:lnTo>
                    <a:pt x="299862" y="93946"/>
                  </a:lnTo>
                  <a:lnTo>
                    <a:pt x="312484" y="90120"/>
                  </a:lnTo>
                  <a:lnTo>
                    <a:pt x="345078" y="67904"/>
                  </a:lnTo>
                  <a:lnTo>
                    <a:pt x="362956" y="52831"/>
                  </a:lnTo>
                  <a:lnTo>
                    <a:pt x="366147" y="52104"/>
                  </a:lnTo>
                  <a:lnTo>
                    <a:pt x="368982" y="52326"/>
                  </a:lnTo>
                  <a:lnTo>
                    <a:pt x="370166" y="53178"/>
                  </a:lnTo>
                  <a:lnTo>
                    <a:pt x="370249" y="54452"/>
                  </a:lnTo>
                  <a:lnTo>
                    <a:pt x="358956" y="81290"/>
                  </a:lnTo>
                  <a:lnTo>
                    <a:pt x="359249" y="83777"/>
                  </a:lnTo>
                  <a:lnTo>
                    <a:pt x="360149" y="86141"/>
                  </a:lnTo>
                  <a:lnTo>
                    <a:pt x="362159" y="87011"/>
                  </a:lnTo>
                  <a:lnTo>
                    <a:pt x="368157" y="86097"/>
                  </a:lnTo>
                  <a:lnTo>
                    <a:pt x="373644" y="81457"/>
                  </a:lnTo>
                  <a:lnTo>
                    <a:pt x="394875" y="52609"/>
                  </a:lnTo>
                  <a:lnTo>
                    <a:pt x="396600" y="51251"/>
                  </a:lnTo>
                  <a:lnTo>
                    <a:pt x="397750" y="51051"/>
                  </a:lnTo>
                  <a:lnTo>
                    <a:pt x="398517" y="51623"/>
                  </a:lnTo>
                  <a:lnTo>
                    <a:pt x="399596" y="62541"/>
                  </a:lnTo>
                  <a:lnTo>
                    <a:pt x="394891" y="84489"/>
                  </a:lnTo>
                  <a:lnTo>
                    <a:pt x="388105" y="105366"/>
                  </a:lnTo>
                  <a:lnTo>
                    <a:pt x="387853" y="105473"/>
                  </a:lnTo>
                  <a:lnTo>
                    <a:pt x="387686" y="104837"/>
                  </a:lnTo>
                  <a:lnTo>
                    <a:pt x="407135" y="58115"/>
                  </a:lnTo>
                  <a:lnTo>
                    <a:pt x="423081" y="33422"/>
                  </a:lnTo>
                  <a:lnTo>
                    <a:pt x="430221" y="25053"/>
                  </a:lnTo>
                  <a:lnTo>
                    <a:pt x="437097" y="20180"/>
                  </a:lnTo>
                  <a:lnTo>
                    <a:pt x="450382" y="16647"/>
                  </a:lnTo>
                  <a:lnTo>
                    <a:pt x="461460" y="19310"/>
                  </a:lnTo>
                  <a:lnTo>
                    <a:pt x="466390" y="21996"/>
                  </a:lnTo>
                  <a:lnTo>
                    <a:pt x="473749" y="32506"/>
                  </a:lnTo>
                  <a:lnTo>
                    <a:pt x="476699" y="39260"/>
                  </a:lnTo>
                  <a:lnTo>
                    <a:pt x="478096" y="54290"/>
                  </a:lnTo>
                  <a:lnTo>
                    <a:pt x="474530" y="98057"/>
                  </a:lnTo>
                  <a:lnTo>
                    <a:pt x="469900" y="109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5004">
              <a:extLst>
                <a:ext uri="{FF2B5EF4-FFF2-40B4-BE49-F238E27FC236}">
                  <a16:creationId xmlns:a16="http://schemas.microsoft.com/office/drawing/2014/main" xmlns="" id="{F2C1C0CB-D157-441E-8357-91CD5A4B5B2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87570" y="4697796"/>
              <a:ext cx="67588" cy="186081"/>
            </a:xfrm>
            <a:custGeom>
              <a:avLst/>
              <a:gdLst/>
              <a:ahLst/>
              <a:cxnLst/>
              <a:rect l="0" t="0" r="0" b="0"/>
              <a:pathLst>
                <a:path w="67588" h="186081">
                  <a:moveTo>
                    <a:pt x="30780" y="32954"/>
                  </a:moveTo>
                  <a:lnTo>
                    <a:pt x="30780" y="32954"/>
                  </a:lnTo>
                  <a:lnTo>
                    <a:pt x="27409" y="36325"/>
                  </a:lnTo>
                  <a:lnTo>
                    <a:pt x="19948" y="55335"/>
                  </a:lnTo>
                  <a:lnTo>
                    <a:pt x="13562" y="93480"/>
                  </a:lnTo>
                  <a:lnTo>
                    <a:pt x="8720" y="138200"/>
                  </a:lnTo>
                  <a:lnTo>
                    <a:pt x="3938" y="179075"/>
                  </a:lnTo>
                  <a:lnTo>
                    <a:pt x="1211" y="185385"/>
                  </a:lnTo>
                  <a:lnTo>
                    <a:pt x="483" y="186080"/>
                  </a:lnTo>
                  <a:lnTo>
                    <a:pt x="0" y="185838"/>
                  </a:lnTo>
                  <a:lnTo>
                    <a:pt x="1038" y="154025"/>
                  </a:lnTo>
                  <a:lnTo>
                    <a:pt x="7857" y="114453"/>
                  </a:lnTo>
                  <a:lnTo>
                    <a:pt x="15652" y="81170"/>
                  </a:lnTo>
                  <a:lnTo>
                    <a:pt x="31237" y="34226"/>
                  </a:lnTo>
                  <a:lnTo>
                    <a:pt x="44399" y="7460"/>
                  </a:lnTo>
                  <a:lnTo>
                    <a:pt x="50473" y="457"/>
                  </a:lnTo>
                  <a:lnTo>
                    <a:pt x="53081" y="0"/>
                  </a:lnTo>
                  <a:lnTo>
                    <a:pt x="55525" y="1107"/>
                  </a:lnTo>
                  <a:lnTo>
                    <a:pt x="57859" y="3255"/>
                  </a:lnTo>
                  <a:lnTo>
                    <a:pt x="64517" y="16393"/>
                  </a:lnTo>
                  <a:lnTo>
                    <a:pt x="67587" y="37063"/>
                  </a:lnTo>
                  <a:lnTo>
                    <a:pt x="64542" y="51008"/>
                  </a:lnTo>
                  <a:lnTo>
                    <a:pt x="57780" y="63555"/>
                  </a:lnTo>
                  <a:lnTo>
                    <a:pt x="47719" y="73836"/>
                  </a:lnTo>
                  <a:lnTo>
                    <a:pt x="42072" y="76437"/>
                  </a:lnTo>
                  <a:lnTo>
                    <a:pt x="30154" y="77444"/>
                  </a:lnTo>
                  <a:lnTo>
                    <a:pt x="25424" y="76020"/>
                  </a:lnTo>
                  <a:lnTo>
                    <a:pt x="11730" y="64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5005">
              <a:extLst>
                <a:ext uri="{FF2B5EF4-FFF2-40B4-BE49-F238E27FC236}">
                  <a16:creationId xmlns:a16="http://schemas.microsoft.com/office/drawing/2014/main" xmlns="" id="{338D71B7-6062-4A58-AB7E-2F8EEEF8AF4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209344" y="4559300"/>
              <a:ext cx="137607" cy="254001"/>
            </a:xfrm>
            <a:custGeom>
              <a:avLst/>
              <a:gdLst/>
              <a:ahLst/>
              <a:cxnLst/>
              <a:rect l="0" t="0" r="0" b="0"/>
              <a:pathLst>
                <a:path w="137607" h="254001">
                  <a:moveTo>
                    <a:pt x="42356" y="0"/>
                  </a:moveTo>
                  <a:lnTo>
                    <a:pt x="42356" y="0"/>
                  </a:lnTo>
                  <a:lnTo>
                    <a:pt x="38593" y="34206"/>
                  </a:lnTo>
                  <a:lnTo>
                    <a:pt x="24778" y="76222"/>
                  </a:lnTo>
                  <a:lnTo>
                    <a:pt x="12671" y="109371"/>
                  </a:lnTo>
                  <a:lnTo>
                    <a:pt x="2594" y="155094"/>
                  </a:lnTo>
                  <a:lnTo>
                    <a:pt x="0" y="194356"/>
                  </a:lnTo>
                  <a:lnTo>
                    <a:pt x="1894" y="215026"/>
                  </a:lnTo>
                  <a:lnTo>
                    <a:pt x="6969" y="227976"/>
                  </a:lnTo>
                  <a:lnTo>
                    <a:pt x="10297" y="232417"/>
                  </a:lnTo>
                  <a:lnTo>
                    <a:pt x="15339" y="233967"/>
                  </a:lnTo>
                  <a:lnTo>
                    <a:pt x="28467" y="231926"/>
                  </a:lnTo>
                  <a:lnTo>
                    <a:pt x="51724" y="219472"/>
                  </a:lnTo>
                  <a:lnTo>
                    <a:pt x="73118" y="199006"/>
                  </a:lnTo>
                  <a:lnTo>
                    <a:pt x="92830" y="168217"/>
                  </a:lnTo>
                  <a:lnTo>
                    <a:pt x="96539" y="156842"/>
                  </a:lnTo>
                  <a:lnTo>
                    <a:pt x="96117" y="153951"/>
                  </a:lnTo>
                  <a:lnTo>
                    <a:pt x="94424" y="152727"/>
                  </a:lnTo>
                  <a:lnTo>
                    <a:pt x="91885" y="152619"/>
                  </a:lnTo>
                  <a:lnTo>
                    <a:pt x="78197" y="162578"/>
                  </a:lnTo>
                  <a:lnTo>
                    <a:pt x="64108" y="182305"/>
                  </a:lnTo>
                  <a:lnTo>
                    <a:pt x="57737" y="206023"/>
                  </a:lnTo>
                  <a:lnTo>
                    <a:pt x="60010" y="222565"/>
                  </a:lnTo>
                  <a:lnTo>
                    <a:pt x="62592" y="230926"/>
                  </a:lnTo>
                  <a:lnTo>
                    <a:pt x="67134" y="237206"/>
                  </a:lnTo>
                  <a:lnTo>
                    <a:pt x="79710" y="246066"/>
                  </a:lnTo>
                  <a:lnTo>
                    <a:pt x="137606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5006">
              <a:extLst>
                <a:ext uri="{FF2B5EF4-FFF2-40B4-BE49-F238E27FC236}">
                  <a16:creationId xmlns:a16="http://schemas.microsoft.com/office/drawing/2014/main" xmlns="" id="{28723056-E197-41F7-A363-BC3C5775F81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40550" y="4708042"/>
              <a:ext cx="120651" cy="84441"/>
            </a:xfrm>
            <a:custGeom>
              <a:avLst/>
              <a:gdLst/>
              <a:ahLst/>
              <a:cxnLst/>
              <a:rect l="0" t="0" r="0" b="0"/>
              <a:pathLst>
                <a:path w="120651" h="84441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1"/>
                  </a:lnTo>
                  <a:lnTo>
                    <a:pt x="9420" y="3672"/>
                  </a:lnTo>
                  <a:lnTo>
                    <a:pt x="6591" y="46265"/>
                  </a:lnTo>
                  <a:lnTo>
                    <a:pt x="6354" y="84440"/>
                  </a:lnTo>
                  <a:lnTo>
                    <a:pt x="9722" y="75571"/>
                  </a:lnTo>
                  <a:lnTo>
                    <a:pt x="15809" y="32543"/>
                  </a:lnTo>
                  <a:lnTo>
                    <a:pt x="21460" y="17782"/>
                  </a:lnTo>
                  <a:lnTo>
                    <a:pt x="22773" y="15896"/>
                  </a:lnTo>
                  <a:lnTo>
                    <a:pt x="23649" y="15345"/>
                  </a:lnTo>
                  <a:lnTo>
                    <a:pt x="24233" y="15682"/>
                  </a:lnTo>
                  <a:lnTo>
                    <a:pt x="25386" y="62977"/>
                  </a:lnTo>
                  <a:lnTo>
                    <a:pt x="25391" y="64370"/>
                  </a:lnTo>
                  <a:lnTo>
                    <a:pt x="26099" y="63888"/>
                  </a:lnTo>
                  <a:lnTo>
                    <a:pt x="28769" y="59590"/>
                  </a:lnTo>
                  <a:lnTo>
                    <a:pt x="38230" y="33860"/>
                  </a:lnTo>
                  <a:lnTo>
                    <a:pt x="49349" y="19271"/>
                  </a:lnTo>
                  <a:lnTo>
                    <a:pt x="59327" y="14124"/>
                  </a:lnTo>
                  <a:lnTo>
                    <a:pt x="79609" y="10822"/>
                  </a:lnTo>
                  <a:lnTo>
                    <a:pt x="88533" y="14133"/>
                  </a:lnTo>
                  <a:lnTo>
                    <a:pt x="92889" y="16991"/>
                  </a:lnTo>
                  <a:lnTo>
                    <a:pt x="99609" y="27693"/>
                  </a:lnTo>
                  <a:lnTo>
                    <a:pt x="117749" y="73324"/>
                  </a:lnTo>
                  <a:lnTo>
                    <a:pt x="12065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5007">
              <a:extLst>
                <a:ext uri="{FF2B5EF4-FFF2-40B4-BE49-F238E27FC236}">
                  <a16:creationId xmlns:a16="http://schemas.microsoft.com/office/drawing/2014/main" xmlns="" id="{5E215C17-3407-4409-8110-F962097E59F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93862" y="4690047"/>
              <a:ext cx="83189" cy="97854"/>
            </a:xfrm>
            <a:custGeom>
              <a:avLst/>
              <a:gdLst/>
              <a:ahLst/>
              <a:cxnLst/>
              <a:rect l="0" t="0" r="0" b="0"/>
              <a:pathLst>
                <a:path w="83189" h="97854">
                  <a:moveTo>
                    <a:pt x="32388" y="40703"/>
                  </a:moveTo>
                  <a:lnTo>
                    <a:pt x="32388" y="40703"/>
                  </a:lnTo>
                  <a:lnTo>
                    <a:pt x="39130" y="37332"/>
                  </a:lnTo>
                  <a:lnTo>
                    <a:pt x="44321" y="31914"/>
                  </a:lnTo>
                  <a:lnTo>
                    <a:pt x="53403" y="16938"/>
                  </a:lnTo>
                  <a:lnTo>
                    <a:pt x="53453" y="13570"/>
                  </a:lnTo>
                  <a:lnTo>
                    <a:pt x="52076" y="10620"/>
                  </a:lnTo>
                  <a:lnTo>
                    <a:pt x="43097" y="816"/>
                  </a:lnTo>
                  <a:lnTo>
                    <a:pt x="39528" y="0"/>
                  </a:lnTo>
                  <a:lnTo>
                    <a:pt x="29917" y="976"/>
                  </a:lnTo>
                  <a:lnTo>
                    <a:pt x="20471" y="9406"/>
                  </a:lnTo>
                  <a:lnTo>
                    <a:pt x="2909" y="34443"/>
                  </a:lnTo>
                  <a:lnTo>
                    <a:pt x="0" y="47093"/>
                  </a:lnTo>
                  <a:lnTo>
                    <a:pt x="1060" y="58359"/>
                  </a:lnTo>
                  <a:lnTo>
                    <a:pt x="3884" y="65719"/>
                  </a:lnTo>
                  <a:lnTo>
                    <a:pt x="6329" y="67963"/>
                  </a:lnTo>
                  <a:lnTo>
                    <a:pt x="12810" y="70457"/>
                  </a:lnTo>
                  <a:lnTo>
                    <a:pt x="27763" y="68490"/>
                  </a:lnTo>
                  <a:lnTo>
                    <a:pt x="37623" y="61520"/>
                  </a:lnTo>
                  <a:lnTo>
                    <a:pt x="54689" y="44594"/>
                  </a:lnTo>
                  <a:lnTo>
                    <a:pt x="59468" y="42432"/>
                  </a:lnTo>
                  <a:lnTo>
                    <a:pt x="61023" y="44678"/>
                  </a:lnTo>
                  <a:lnTo>
                    <a:pt x="65981" y="74695"/>
                  </a:lnTo>
                  <a:lnTo>
                    <a:pt x="83188" y="97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5008">
              <a:extLst>
                <a:ext uri="{FF2B5EF4-FFF2-40B4-BE49-F238E27FC236}">
                  <a16:creationId xmlns:a16="http://schemas.microsoft.com/office/drawing/2014/main" xmlns="" id="{F2D7EB4D-A0B2-4705-B0A0-32A81F8D9C8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70257" y="4643172"/>
              <a:ext cx="79101" cy="174084"/>
            </a:xfrm>
            <a:custGeom>
              <a:avLst/>
              <a:gdLst/>
              <a:ahLst/>
              <a:cxnLst/>
              <a:rect l="0" t="0" r="0" b="0"/>
              <a:pathLst>
                <a:path w="79101" h="174084">
                  <a:moveTo>
                    <a:pt x="60743" y="30428"/>
                  </a:moveTo>
                  <a:lnTo>
                    <a:pt x="60743" y="30428"/>
                  </a:lnTo>
                  <a:lnTo>
                    <a:pt x="60743" y="10034"/>
                  </a:lnTo>
                  <a:lnTo>
                    <a:pt x="58861" y="5371"/>
                  </a:lnTo>
                  <a:lnTo>
                    <a:pt x="57372" y="3140"/>
                  </a:lnTo>
                  <a:lnTo>
                    <a:pt x="54967" y="1653"/>
                  </a:lnTo>
                  <a:lnTo>
                    <a:pt x="48533" y="0"/>
                  </a:lnTo>
                  <a:lnTo>
                    <a:pt x="44842" y="970"/>
                  </a:lnTo>
                  <a:lnTo>
                    <a:pt x="32199" y="9784"/>
                  </a:lnTo>
                  <a:lnTo>
                    <a:pt x="16067" y="26193"/>
                  </a:lnTo>
                  <a:lnTo>
                    <a:pt x="3447" y="47909"/>
                  </a:lnTo>
                  <a:lnTo>
                    <a:pt x="0" y="61482"/>
                  </a:lnTo>
                  <a:lnTo>
                    <a:pt x="491" y="67358"/>
                  </a:lnTo>
                  <a:lnTo>
                    <a:pt x="4801" y="77650"/>
                  </a:lnTo>
                  <a:lnTo>
                    <a:pt x="24136" y="100120"/>
                  </a:lnTo>
                  <a:lnTo>
                    <a:pt x="68191" y="131959"/>
                  </a:lnTo>
                  <a:lnTo>
                    <a:pt x="77694" y="141639"/>
                  </a:lnTo>
                  <a:lnTo>
                    <a:pt x="79100" y="146197"/>
                  </a:lnTo>
                  <a:lnTo>
                    <a:pt x="78625" y="150646"/>
                  </a:lnTo>
                  <a:lnTo>
                    <a:pt x="76898" y="155023"/>
                  </a:lnTo>
                  <a:lnTo>
                    <a:pt x="64354" y="167925"/>
                  </a:lnTo>
                  <a:lnTo>
                    <a:pt x="53175" y="172677"/>
                  </a:lnTo>
                  <a:lnTo>
                    <a:pt x="40446" y="174083"/>
                  </a:lnTo>
                  <a:lnTo>
                    <a:pt x="25381" y="172356"/>
                  </a:lnTo>
                  <a:lnTo>
                    <a:pt x="14923" y="167355"/>
                  </a:lnTo>
                  <a:lnTo>
                    <a:pt x="3593" y="157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5009">
              <a:extLst>
                <a:ext uri="{FF2B5EF4-FFF2-40B4-BE49-F238E27FC236}">
                  <a16:creationId xmlns:a16="http://schemas.microsoft.com/office/drawing/2014/main" xmlns="" id="{F504A89E-4E44-46D4-8E5A-13BADB09398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851167" y="4604836"/>
              <a:ext cx="743893" cy="813962"/>
            </a:xfrm>
            <a:custGeom>
              <a:avLst/>
              <a:gdLst/>
              <a:ahLst/>
              <a:cxnLst/>
              <a:rect l="0" t="0" r="0" b="0"/>
              <a:pathLst>
                <a:path w="743893" h="813962">
                  <a:moveTo>
                    <a:pt x="524233" y="37014"/>
                  </a:moveTo>
                  <a:lnTo>
                    <a:pt x="524233" y="37014"/>
                  </a:lnTo>
                  <a:lnTo>
                    <a:pt x="476871" y="4411"/>
                  </a:lnTo>
                  <a:lnTo>
                    <a:pt x="445158" y="0"/>
                  </a:lnTo>
                  <a:lnTo>
                    <a:pt x="401761" y="2499"/>
                  </a:lnTo>
                  <a:lnTo>
                    <a:pt x="361572" y="11187"/>
                  </a:lnTo>
                  <a:lnTo>
                    <a:pt x="318384" y="29440"/>
                  </a:lnTo>
                  <a:lnTo>
                    <a:pt x="270938" y="56093"/>
                  </a:lnTo>
                  <a:lnTo>
                    <a:pt x="224503" y="89704"/>
                  </a:lnTo>
                  <a:lnTo>
                    <a:pt x="179465" y="133215"/>
                  </a:lnTo>
                  <a:lnTo>
                    <a:pt x="149693" y="167259"/>
                  </a:lnTo>
                  <a:lnTo>
                    <a:pt x="119998" y="204262"/>
                  </a:lnTo>
                  <a:lnTo>
                    <a:pt x="90339" y="244226"/>
                  </a:lnTo>
                  <a:lnTo>
                    <a:pt x="64455" y="287388"/>
                  </a:lnTo>
                  <a:lnTo>
                    <a:pt x="42604" y="331736"/>
                  </a:lnTo>
                  <a:lnTo>
                    <a:pt x="25837" y="374965"/>
                  </a:lnTo>
                  <a:lnTo>
                    <a:pt x="13210" y="421458"/>
                  </a:lnTo>
                  <a:lnTo>
                    <a:pt x="7868" y="445710"/>
                  </a:lnTo>
                  <a:lnTo>
                    <a:pt x="4306" y="470344"/>
                  </a:lnTo>
                  <a:lnTo>
                    <a:pt x="1932" y="495234"/>
                  </a:lnTo>
                  <a:lnTo>
                    <a:pt x="349" y="520294"/>
                  </a:lnTo>
                  <a:lnTo>
                    <a:pt x="0" y="545467"/>
                  </a:lnTo>
                  <a:lnTo>
                    <a:pt x="472" y="570716"/>
                  </a:lnTo>
                  <a:lnTo>
                    <a:pt x="1492" y="596016"/>
                  </a:lnTo>
                  <a:lnTo>
                    <a:pt x="8269" y="642940"/>
                  </a:lnTo>
                  <a:lnTo>
                    <a:pt x="20455" y="686609"/>
                  </a:lnTo>
                  <a:lnTo>
                    <a:pt x="39982" y="727184"/>
                  </a:lnTo>
                  <a:lnTo>
                    <a:pt x="84888" y="772243"/>
                  </a:lnTo>
                  <a:lnTo>
                    <a:pt x="120125" y="792760"/>
                  </a:lnTo>
                  <a:lnTo>
                    <a:pt x="157657" y="806818"/>
                  </a:lnTo>
                  <a:lnTo>
                    <a:pt x="197856" y="813065"/>
                  </a:lnTo>
                  <a:lnTo>
                    <a:pt x="239241" y="813961"/>
                  </a:lnTo>
                  <a:lnTo>
                    <a:pt x="281152" y="811300"/>
                  </a:lnTo>
                  <a:lnTo>
                    <a:pt x="323300" y="805416"/>
                  </a:lnTo>
                  <a:lnTo>
                    <a:pt x="367432" y="792452"/>
                  </a:lnTo>
                  <a:lnTo>
                    <a:pt x="412210" y="774931"/>
                  </a:lnTo>
                  <a:lnTo>
                    <a:pt x="455630" y="755384"/>
                  </a:lnTo>
                  <a:lnTo>
                    <a:pt x="494683" y="731176"/>
                  </a:lnTo>
                  <a:lnTo>
                    <a:pt x="531561" y="703247"/>
                  </a:lnTo>
                  <a:lnTo>
                    <a:pt x="569117" y="672019"/>
                  </a:lnTo>
                  <a:lnTo>
                    <a:pt x="603213" y="639325"/>
                  </a:lnTo>
                  <a:lnTo>
                    <a:pt x="633419" y="605980"/>
                  </a:lnTo>
                  <a:lnTo>
                    <a:pt x="658602" y="572345"/>
                  </a:lnTo>
                  <a:lnTo>
                    <a:pt x="679673" y="534818"/>
                  </a:lnTo>
                  <a:lnTo>
                    <a:pt x="697033" y="494622"/>
                  </a:lnTo>
                  <a:lnTo>
                    <a:pt x="709453" y="453238"/>
                  </a:lnTo>
                  <a:lnTo>
                    <a:pt x="719677" y="409445"/>
                  </a:lnTo>
                  <a:lnTo>
                    <a:pt x="728924" y="363405"/>
                  </a:lnTo>
                  <a:lnTo>
                    <a:pt x="733366" y="339275"/>
                  </a:lnTo>
                  <a:lnTo>
                    <a:pt x="737738" y="314721"/>
                  </a:lnTo>
                  <a:lnTo>
                    <a:pt x="740652" y="290591"/>
                  </a:lnTo>
                  <a:lnTo>
                    <a:pt x="743892" y="243083"/>
                  </a:lnTo>
                  <a:lnTo>
                    <a:pt x="737805" y="201743"/>
                  </a:lnTo>
                  <a:lnTo>
                    <a:pt x="723576" y="165260"/>
                  </a:lnTo>
                  <a:lnTo>
                    <a:pt x="687798" y="118365"/>
                  </a:lnTo>
                  <a:lnTo>
                    <a:pt x="645212" y="82912"/>
                  </a:lnTo>
                  <a:lnTo>
                    <a:pt x="597864" y="59080"/>
                  </a:lnTo>
                  <a:lnTo>
                    <a:pt x="552242" y="43474"/>
                  </a:lnTo>
                  <a:lnTo>
                    <a:pt x="509563" y="34773"/>
                  </a:lnTo>
                  <a:lnTo>
                    <a:pt x="467083" y="30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918">
            <a:extLst>
              <a:ext uri="{FF2B5EF4-FFF2-40B4-BE49-F238E27FC236}">
                <a16:creationId xmlns:a16="http://schemas.microsoft.com/office/drawing/2014/main" xmlns="" id="{CC315982-250F-446F-8FE4-0D1A2D6A4A52}"/>
              </a:ext>
            </a:extLst>
          </p:cNvPr>
          <p:cNvGrpSpPr/>
          <p:nvPr/>
        </p:nvGrpSpPr>
        <p:grpSpPr>
          <a:xfrm>
            <a:off x="6025392" y="5457016"/>
            <a:ext cx="1994659" cy="1102216"/>
            <a:chOff x="6025392" y="5457016"/>
            <a:chExt cx="1994659" cy="1102216"/>
          </a:xfrm>
        </p:grpSpPr>
        <p:sp>
          <p:nvSpPr>
            <p:cNvPr id="817" name="SMARTInkShape-5010">
              <a:extLst>
                <a:ext uri="{FF2B5EF4-FFF2-40B4-BE49-F238E27FC236}">
                  <a16:creationId xmlns:a16="http://schemas.microsoft.com/office/drawing/2014/main" xmlns="" id="{46F5F33C-5C25-4482-8F8E-30EF0012D3A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03929" y="6356350"/>
              <a:ext cx="116122" cy="25401"/>
            </a:xfrm>
            <a:custGeom>
              <a:avLst/>
              <a:gdLst/>
              <a:ahLst/>
              <a:cxnLst/>
              <a:rect l="0" t="0" r="0" b="0"/>
              <a:pathLst>
                <a:path w="116122" h="254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9" y="5069"/>
                  </a:lnTo>
                  <a:lnTo>
                    <a:pt x="0" y="6907"/>
                  </a:lnTo>
                  <a:lnTo>
                    <a:pt x="607" y="8839"/>
                  </a:lnTo>
                  <a:lnTo>
                    <a:pt x="6926" y="12865"/>
                  </a:lnTo>
                  <a:lnTo>
                    <a:pt x="11574" y="14927"/>
                  </a:lnTo>
                  <a:lnTo>
                    <a:pt x="55227" y="18941"/>
                  </a:lnTo>
                  <a:lnTo>
                    <a:pt x="116121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5011">
              <a:extLst>
                <a:ext uri="{FF2B5EF4-FFF2-40B4-BE49-F238E27FC236}">
                  <a16:creationId xmlns:a16="http://schemas.microsoft.com/office/drawing/2014/main" xmlns="" id="{5BDE9B7C-CC19-4241-9B47-E7C63B30D1E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86700" y="62674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9680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5012">
              <a:extLst>
                <a:ext uri="{FF2B5EF4-FFF2-40B4-BE49-F238E27FC236}">
                  <a16:creationId xmlns:a16="http://schemas.microsoft.com/office/drawing/2014/main" xmlns="" id="{25408DE9-31EA-438A-AE46-413C8AC4E6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282996" y="6144299"/>
              <a:ext cx="432255" cy="303949"/>
            </a:xfrm>
            <a:custGeom>
              <a:avLst/>
              <a:gdLst/>
              <a:ahLst/>
              <a:cxnLst/>
              <a:rect l="0" t="0" r="0" b="0"/>
              <a:pathLst>
                <a:path w="432255" h="303949">
                  <a:moveTo>
                    <a:pt x="95704" y="224751"/>
                  </a:moveTo>
                  <a:lnTo>
                    <a:pt x="95704" y="224751"/>
                  </a:lnTo>
                  <a:lnTo>
                    <a:pt x="94999" y="178846"/>
                  </a:lnTo>
                  <a:lnTo>
                    <a:pt x="92333" y="173069"/>
                  </a:lnTo>
                  <a:lnTo>
                    <a:pt x="88518" y="171952"/>
                  </a:lnTo>
                  <a:lnTo>
                    <a:pt x="76752" y="172592"/>
                  </a:lnTo>
                  <a:lnTo>
                    <a:pt x="50891" y="190403"/>
                  </a:lnTo>
                  <a:lnTo>
                    <a:pt x="13369" y="232391"/>
                  </a:lnTo>
                  <a:lnTo>
                    <a:pt x="3137" y="254016"/>
                  </a:lnTo>
                  <a:lnTo>
                    <a:pt x="0" y="273506"/>
                  </a:lnTo>
                  <a:lnTo>
                    <a:pt x="151" y="282655"/>
                  </a:lnTo>
                  <a:lnTo>
                    <a:pt x="5964" y="296583"/>
                  </a:lnTo>
                  <a:lnTo>
                    <a:pt x="10477" y="302272"/>
                  </a:lnTo>
                  <a:lnTo>
                    <a:pt x="17013" y="303948"/>
                  </a:lnTo>
                  <a:lnTo>
                    <a:pt x="33684" y="300166"/>
                  </a:lnTo>
                  <a:lnTo>
                    <a:pt x="69645" y="272653"/>
                  </a:lnTo>
                  <a:lnTo>
                    <a:pt x="108208" y="229850"/>
                  </a:lnTo>
                  <a:lnTo>
                    <a:pt x="129954" y="188447"/>
                  </a:lnTo>
                  <a:lnTo>
                    <a:pt x="139704" y="164565"/>
                  </a:lnTo>
                  <a:lnTo>
                    <a:pt x="146909" y="138766"/>
                  </a:lnTo>
                  <a:lnTo>
                    <a:pt x="152418" y="111689"/>
                  </a:lnTo>
                  <a:lnTo>
                    <a:pt x="156798" y="83760"/>
                  </a:lnTo>
                  <a:lnTo>
                    <a:pt x="163543" y="41437"/>
                  </a:lnTo>
                  <a:lnTo>
                    <a:pt x="167545" y="5101"/>
                  </a:lnTo>
                  <a:lnTo>
                    <a:pt x="166883" y="0"/>
                  </a:lnTo>
                  <a:lnTo>
                    <a:pt x="164322" y="129"/>
                  </a:lnTo>
                  <a:lnTo>
                    <a:pt x="155834" y="9678"/>
                  </a:lnTo>
                  <a:lnTo>
                    <a:pt x="129479" y="56104"/>
                  </a:lnTo>
                  <a:lnTo>
                    <a:pt x="118712" y="89117"/>
                  </a:lnTo>
                  <a:lnTo>
                    <a:pt x="114866" y="124959"/>
                  </a:lnTo>
                  <a:lnTo>
                    <a:pt x="115509" y="160643"/>
                  </a:lnTo>
                  <a:lnTo>
                    <a:pt x="121249" y="204974"/>
                  </a:lnTo>
                  <a:lnTo>
                    <a:pt x="130341" y="222074"/>
                  </a:lnTo>
                  <a:lnTo>
                    <a:pt x="136435" y="226495"/>
                  </a:lnTo>
                  <a:lnTo>
                    <a:pt x="150730" y="229524"/>
                  </a:lnTo>
                  <a:lnTo>
                    <a:pt x="168372" y="224756"/>
                  </a:lnTo>
                  <a:lnTo>
                    <a:pt x="208444" y="201076"/>
                  </a:lnTo>
                  <a:lnTo>
                    <a:pt x="232711" y="176983"/>
                  </a:lnTo>
                  <a:lnTo>
                    <a:pt x="232198" y="176678"/>
                  </a:lnTo>
                  <a:lnTo>
                    <a:pt x="227865" y="178220"/>
                  </a:lnTo>
                  <a:lnTo>
                    <a:pt x="217490" y="186426"/>
                  </a:lnTo>
                  <a:lnTo>
                    <a:pt x="192984" y="224406"/>
                  </a:lnTo>
                  <a:lnTo>
                    <a:pt x="190211" y="235415"/>
                  </a:lnTo>
                  <a:lnTo>
                    <a:pt x="190456" y="240328"/>
                  </a:lnTo>
                  <a:lnTo>
                    <a:pt x="192035" y="244308"/>
                  </a:lnTo>
                  <a:lnTo>
                    <a:pt x="197549" y="250611"/>
                  </a:lnTo>
                  <a:lnTo>
                    <a:pt x="210348" y="252002"/>
                  </a:lnTo>
                  <a:lnTo>
                    <a:pt x="227090" y="249563"/>
                  </a:lnTo>
                  <a:lnTo>
                    <a:pt x="243938" y="243775"/>
                  </a:lnTo>
                  <a:lnTo>
                    <a:pt x="265919" y="225841"/>
                  </a:lnTo>
                  <a:lnTo>
                    <a:pt x="279096" y="206023"/>
                  </a:lnTo>
                  <a:lnTo>
                    <a:pt x="284800" y="191914"/>
                  </a:lnTo>
                  <a:lnTo>
                    <a:pt x="285268" y="191572"/>
                  </a:lnTo>
                  <a:lnTo>
                    <a:pt x="285579" y="192048"/>
                  </a:lnTo>
                  <a:lnTo>
                    <a:pt x="288060" y="218694"/>
                  </a:lnTo>
                  <a:lnTo>
                    <a:pt x="289558" y="222830"/>
                  </a:lnTo>
                  <a:lnTo>
                    <a:pt x="294986" y="229306"/>
                  </a:lnTo>
                  <a:lnTo>
                    <a:pt x="298408" y="232021"/>
                  </a:lnTo>
                  <a:lnTo>
                    <a:pt x="307855" y="235037"/>
                  </a:lnTo>
                  <a:lnTo>
                    <a:pt x="317699" y="235673"/>
                  </a:lnTo>
                  <a:lnTo>
                    <a:pt x="324426" y="233604"/>
                  </a:lnTo>
                  <a:lnTo>
                    <a:pt x="329767" y="228450"/>
                  </a:lnTo>
                  <a:lnTo>
                    <a:pt x="335575" y="220387"/>
                  </a:lnTo>
                  <a:lnTo>
                    <a:pt x="336051" y="220430"/>
                  </a:lnTo>
                  <a:lnTo>
                    <a:pt x="336369" y="221165"/>
                  </a:lnTo>
                  <a:lnTo>
                    <a:pt x="342459" y="257259"/>
                  </a:lnTo>
                  <a:lnTo>
                    <a:pt x="344169" y="258418"/>
                  </a:lnTo>
                  <a:lnTo>
                    <a:pt x="346720" y="258485"/>
                  </a:lnTo>
                  <a:lnTo>
                    <a:pt x="349831" y="257823"/>
                  </a:lnTo>
                  <a:lnTo>
                    <a:pt x="364322" y="246780"/>
                  </a:lnTo>
                  <a:lnTo>
                    <a:pt x="404043" y="199545"/>
                  </a:lnTo>
                  <a:lnTo>
                    <a:pt x="432254" y="17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5013">
              <a:extLst>
                <a:ext uri="{FF2B5EF4-FFF2-40B4-BE49-F238E27FC236}">
                  <a16:creationId xmlns:a16="http://schemas.microsoft.com/office/drawing/2014/main" xmlns="" id="{8C3BCDC6-ECB2-4EB7-AA86-737C0A7658D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321550" y="6426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5014">
              <a:extLst>
                <a:ext uri="{FF2B5EF4-FFF2-40B4-BE49-F238E27FC236}">
                  <a16:creationId xmlns:a16="http://schemas.microsoft.com/office/drawing/2014/main" xmlns="" id="{4E212A37-E23A-4F62-95DD-E524D860CCD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87198" y="6161920"/>
              <a:ext cx="137312" cy="253822"/>
            </a:xfrm>
            <a:custGeom>
              <a:avLst/>
              <a:gdLst/>
              <a:ahLst/>
              <a:cxnLst/>
              <a:rect l="0" t="0" r="0" b="0"/>
              <a:pathLst>
                <a:path w="137312" h="253822">
                  <a:moveTo>
                    <a:pt x="80352" y="156330"/>
                  </a:moveTo>
                  <a:lnTo>
                    <a:pt x="80352" y="156330"/>
                  </a:lnTo>
                  <a:lnTo>
                    <a:pt x="76981" y="152959"/>
                  </a:lnTo>
                  <a:lnTo>
                    <a:pt x="73444" y="151304"/>
                  </a:lnTo>
                  <a:lnTo>
                    <a:pt x="58683" y="150242"/>
                  </a:lnTo>
                  <a:lnTo>
                    <a:pt x="41475" y="156800"/>
                  </a:lnTo>
                  <a:lnTo>
                    <a:pt x="19601" y="174422"/>
                  </a:lnTo>
                  <a:lnTo>
                    <a:pt x="9136" y="189535"/>
                  </a:lnTo>
                  <a:lnTo>
                    <a:pt x="2840" y="205660"/>
                  </a:lnTo>
                  <a:lnTo>
                    <a:pt x="0" y="229899"/>
                  </a:lnTo>
                  <a:lnTo>
                    <a:pt x="1837" y="244060"/>
                  </a:lnTo>
                  <a:lnTo>
                    <a:pt x="4019" y="248684"/>
                  </a:lnTo>
                  <a:lnTo>
                    <a:pt x="6886" y="251764"/>
                  </a:lnTo>
                  <a:lnTo>
                    <a:pt x="10208" y="253821"/>
                  </a:lnTo>
                  <a:lnTo>
                    <a:pt x="14540" y="253779"/>
                  </a:lnTo>
                  <a:lnTo>
                    <a:pt x="24996" y="249970"/>
                  </a:lnTo>
                  <a:lnTo>
                    <a:pt x="46154" y="229779"/>
                  </a:lnTo>
                  <a:lnTo>
                    <a:pt x="70298" y="191340"/>
                  </a:lnTo>
                  <a:lnTo>
                    <a:pt x="85056" y="156604"/>
                  </a:lnTo>
                  <a:lnTo>
                    <a:pt x="99376" y="116940"/>
                  </a:lnTo>
                  <a:lnTo>
                    <a:pt x="115148" y="73442"/>
                  </a:lnTo>
                  <a:lnTo>
                    <a:pt x="127802" y="39527"/>
                  </a:lnTo>
                  <a:lnTo>
                    <a:pt x="137214" y="8127"/>
                  </a:lnTo>
                  <a:lnTo>
                    <a:pt x="137311" y="2496"/>
                  </a:lnTo>
                  <a:lnTo>
                    <a:pt x="135963" y="152"/>
                  </a:lnTo>
                  <a:lnTo>
                    <a:pt x="133653" y="0"/>
                  </a:lnTo>
                  <a:lnTo>
                    <a:pt x="130702" y="1310"/>
                  </a:lnTo>
                  <a:lnTo>
                    <a:pt x="116437" y="26750"/>
                  </a:lnTo>
                  <a:lnTo>
                    <a:pt x="102176" y="68939"/>
                  </a:lnTo>
                  <a:lnTo>
                    <a:pt x="98988" y="102673"/>
                  </a:lnTo>
                  <a:lnTo>
                    <a:pt x="99218" y="136716"/>
                  </a:lnTo>
                  <a:lnTo>
                    <a:pt x="99402" y="194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5015">
              <a:extLst>
                <a:ext uri="{FF2B5EF4-FFF2-40B4-BE49-F238E27FC236}">
                  <a16:creationId xmlns:a16="http://schemas.microsoft.com/office/drawing/2014/main" xmlns="" id="{A32DC9C8-84A7-43FA-BD49-956DCC25058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96100" y="6314879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4258" y="2439"/>
                  </a:lnTo>
                  <a:lnTo>
                    <a:pt x="82493" y="4976"/>
                  </a:lnTo>
                  <a:lnTo>
                    <a:pt x="120650" y="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5016">
              <a:extLst>
                <a:ext uri="{FF2B5EF4-FFF2-40B4-BE49-F238E27FC236}">
                  <a16:creationId xmlns:a16="http://schemas.microsoft.com/office/drawing/2014/main" xmlns="" id="{5BFB1C15-6D48-4511-896D-A82F0F86127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11387" y="6178550"/>
              <a:ext cx="73614" cy="247651"/>
            </a:xfrm>
            <a:custGeom>
              <a:avLst/>
              <a:gdLst/>
              <a:ahLst/>
              <a:cxnLst/>
              <a:rect l="0" t="0" r="0" b="0"/>
              <a:pathLst>
                <a:path w="73614" h="247651">
                  <a:moveTo>
                    <a:pt x="73613" y="0"/>
                  </a:moveTo>
                  <a:lnTo>
                    <a:pt x="73613" y="0"/>
                  </a:lnTo>
                  <a:lnTo>
                    <a:pt x="73611" y="3371"/>
                  </a:lnTo>
                  <a:lnTo>
                    <a:pt x="50469" y="42716"/>
                  </a:lnTo>
                  <a:lnTo>
                    <a:pt x="34300" y="80939"/>
                  </a:lnTo>
                  <a:lnTo>
                    <a:pt x="19474" y="123544"/>
                  </a:lnTo>
                  <a:lnTo>
                    <a:pt x="6144" y="170817"/>
                  </a:lnTo>
                  <a:lnTo>
                    <a:pt x="0" y="210460"/>
                  </a:lnTo>
                  <a:lnTo>
                    <a:pt x="1254" y="220034"/>
                  </a:lnTo>
                  <a:lnTo>
                    <a:pt x="8292" y="234436"/>
                  </a:lnTo>
                  <a:lnTo>
                    <a:pt x="14544" y="238841"/>
                  </a:lnTo>
                  <a:lnTo>
                    <a:pt x="4821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5017">
              <a:extLst>
                <a:ext uri="{FF2B5EF4-FFF2-40B4-BE49-F238E27FC236}">
                  <a16:creationId xmlns:a16="http://schemas.microsoft.com/office/drawing/2014/main" xmlns="" id="{BC08B361-82F8-4B66-8A20-BDC5B634387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86631" y="6281556"/>
              <a:ext cx="66042" cy="134232"/>
            </a:xfrm>
            <a:custGeom>
              <a:avLst/>
              <a:gdLst/>
              <a:ahLst/>
              <a:cxnLst/>
              <a:rect l="0" t="0" r="0" b="0"/>
              <a:pathLst>
                <a:path w="66042" h="134232">
                  <a:moveTo>
                    <a:pt x="52319" y="17644"/>
                  </a:moveTo>
                  <a:lnTo>
                    <a:pt x="52319" y="17644"/>
                  </a:lnTo>
                  <a:lnTo>
                    <a:pt x="43480" y="3339"/>
                  </a:lnTo>
                  <a:lnTo>
                    <a:pt x="37571" y="704"/>
                  </a:lnTo>
                  <a:lnTo>
                    <a:pt x="34021" y="0"/>
                  </a:lnTo>
                  <a:lnTo>
                    <a:pt x="24431" y="2982"/>
                  </a:lnTo>
                  <a:lnTo>
                    <a:pt x="18910" y="5752"/>
                  </a:lnTo>
                  <a:lnTo>
                    <a:pt x="10894" y="14476"/>
                  </a:lnTo>
                  <a:lnTo>
                    <a:pt x="0" y="37322"/>
                  </a:lnTo>
                  <a:lnTo>
                    <a:pt x="506" y="44168"/>
                  </a:lnTo>
                  <a:lnTo>
                    <a:pt x="6713" y="59302"/>
                  </a:lnTo>
                  <a:lnTo>
                    <a:pt x="25479" y="80317"/>
                  </a:lnTo>
                  <a:lnTo>
                    <a:pt x="59742" y="107759"/>
                  </a:lnTo>
                  <a:lnTo>
                    <a:pt x="65495" y="118373"/>
                  </a:lnTo>
                  <a:lnTo>
                    <a:pt x="66041" y="122191"/>
                  </a:lnTo>
                  <a:lnTo>
                    <a:pt x="65701" y="125442"/>
                  </a:lnTo>
                  <a:lnTo>
                    <a:pt x="62652" y="128316"/>
                  </a:lnTo>
                  <a:lnTo>
                    <a:pt x="51738" y="133387"/>
                  </a:lnTo>
                  <a:lnTo>
                    <a:pt x="41242" y="134231"/>
                  </a:lnTo>
                  <a:lnTo>
                    <a:pt x="36467" y="133469"/>
                  </a:lnTo>
                  <a:lnTo>
                    <a:pt x="32578" y="131549"/>
                  </a:lnTo>
                  <a:lnTo>
                    <a:pt x="20569" y="119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5018">
              <a:extLst>
                <a:ext uri="{FF2B5EF4-FFF2-40B4-BE49-F238E27FC236}">
                  <a16:creationId xmlns:a16="http://schemas.microsoft.com/office/drawing/2014/main" xmlns="" id="{7C6449C9-5B07-4ABF-B81D-FD373607446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36885" y="6210300"/>
              <a:ext cx="135366" cy="228601"/>
            </a:xfrm>
            <a:custGeom>
              <a:avLst/>
              <a:gdLst/>
              <a:ahLst/>
              <a:cxnLst/>
              <a:rect l="0" t="0" r="0" b="0"/>
              <a:pathLst>
                <a:path w="135366" h="228601">
                  <a:moveTo>
                    <a:pt x="46465" y="0"/>
                  </a:moveTo>
                  <a:lnTo>
                    <a:pt x="46465" y="0"/>
                  </a:lnTo>
                  <a:lnTo>
                    <a:pt x="34256" y="36628"/>
                  </a:lnTo>
                  <a:lnTo>
                    <a:pt x="22699" y="74666"/>
                  </a:lnTo>
                  <a:lnTo>
                    <a:pt x="10339" y="120588"/>
                  </a:lnTo>
                  <a:lnTo>
                    <a:pt x="0" y="165688"/>
                  </a:lnTo>
                  <a:lnTo>
                    <a:pt x="1810" y="187382"/>
                  </a:lnTo>
                  <a:lnTo>
                    <a:pt x="4981" y="195699"/>
                  </a:lnTo>
                  <a:lnTo>
                    <a:pt x="8226" y="197493"/>
                  </a:lnTo>
                  <a:lnTo>
                    <a:pt x="17475" y="197607"/>
                  </a:lnTo>
                  <a:lnTo>
                    <a:pt x="37954" y="186961"/>
                  </a:lnTo>
                  <a:lnTo>
                    <a:pt x="74725" y="153258"/>
                  </a:lnTo>
                  <a:lnTo>
                    <a:pt x="86118" y="137367"/>
                  </a:lnTo>
                  <a:lnTo>
                    <a:pt x="87717" y="133912"/>
                  </a:lnTo>
                  <a:lnTo>
                    <a:pt x="87372" y="131607"/>
                  </a:lnTo>
                  <a:lnTo>
                    <a:pt x="85731" y="130072"/>
                  </a:lnTo>
                  <a:lnTo>
                    <a:pt x="83227" y="129048"/>
                  </a:lnTo>
                  <a:lnTo>
                    <a:pt x="66216" y="134349"/>
                  </a:lnTo>
                  <a:lnTo>
                    <a:pt x="55008" y="146729"/>
                  </a:lnTo>
                  <a:lnTo>
                    <a:pt x="46734" y="163285"/>
                  </a:lnTo>
                  <a:lnTo>
                    <a:pt x="42782" y="187767"/>
                  </a:lnTo>
                  <a:lnTo>
                    <a:pt x="44358" y="201985"/>
                  </a:lnTo>
                  <a:lnTo>
                    <a:pt x="48588" y="208034"/>
                  </a:lnTo>
                  <a:lnTo>
                    <a:pt x="62695" y="218519"/>
                  </a:lnTo>
                  <a:lnTo>
                    <a:pt x="103955" y="225613"/>
                  </a:lnTo>
                  <a:lnTo>
                    <a:pt x="13536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5019">
              <a:extLst>
                <a:ext uri="{FF2B5EF4-FFF2-40B4-BE49-F238E27FC236}">
                  <a16:creationId xmlns:a16="http://schemas.microsoft.com/office/drawing/2014/main" xmlns="" id="{F279657B-BADA-49CA-BA6B-F84935096E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96177" y="6320295"/>
              <a:ext cx="86773" cy="238937"/>
            </a:xfrm>
            <a:custGeom>
              <a:avLst/>
              <a:gdLst/>
              <a:ahLst/>
              <a:cxnLst/>
              <a:rect l="0" t="0" r="0" b="0"/>
              <a:pathLst>
                <a:path w="86773" h="238937">
                  <a:moveTo>
                    <a:pt x="34773" y="55105"/>
                  </a:moveTo>
                  <a:lnTo>
                    <a:pt x="34773" y="55105"/>
                  </a:lnTo>
                  <a:lnTo>
                    <a:pt x="34068" y="61584"/>
                  </a:lnTo>
                  <a:lnTo>
                    <a:pt x="21908" y="108723"/>
                  </a:lnTo>
                  <a:lnTo>
                    <a:pt x="16945" y="155537"/>
                  </a:lnTo>
                  <a:lnTo>
                    <a:pt x="12713" y="194459"/>
                  </a:lnTo>
                  <a:lnTo>
                    <a:pt x="4199" y="237719"/>
                  </a:lnTo>
                  <a:lnTo>
                    <a:pt x="3102" y="238936"/>
                  </a:lnTo>
                  <a:lnTo>
                    <a:pt x="1664" y="238336"/>
                  </a:lnTo>
                  <a:lnTo>
                    <a:pt x="0" y="236525"/>
                  </a:lnTo>
                  <a:lnTo>
                    <a:pt x="1030" y="217122"/>
                  </a:lnTo>
                  <a:lnTo>
                    <a:pt x="9175" y="175547"/>
                  </a:lnTo>
                  <a:lnTo>
                    <a:pt x="18457" y="139210"/>
                  </a:lnTo>
                  <a:lnTo>
                    <a:pt x="28933" y="100245"/>
                  </a:lnTo>
                  <a:lnTo>
                    <a:pt x="38293" y="61762"/>
                  </a:lnTo>
                  <a:lnTo>
                    <a:pt x="51495" y="21251"/>
                  </a:lnTo>
                  <a:lnTo>
                    <a:pt x="58197" y="8309"/>
                  </a:lnTo>
                  <a:lnTo>
                    <a:pt x="63528" y="2558"/>
                  </a:lnTo>
                  <a:lnTo>
                    <a:pt x="68250" y="0"/>
                  </a:lnTo>
                  <a:lnTo>
                    <a:pt x="71201" y="2140"/>
                  </a:lnTo>
                  <a:lnTo>
                    <a:pt x="78245" y="12046"/>
                  </a:lnTo>
                  <a:lnTo>
                    <a:pt x="86772" y="33486"/>
                  </a:lnTo>
                  <a:lnTo>
                    <a:pt x="85871" y="49495"/>
                  </a:lnTo>
                  <a:lnTo>
                    <a:pt x="80061" y="64607"/>
                  </a:lnTo>
                  <a:lnTo>
                    <a:pt x="70423" y="76026"/>
                  </a:lnTo>
                  <a:lnTo>
                    <a:pt x="49726" y="87018"/>
                  </a:lnTo>
                  <a:lnTo>
                    <a:pt x="37656" y="88573"/>
                  </a:lnTo>
                  <a:lnTo>
                    <a:pt x="32462" y="88001"/>
                  </a:lnTo>
                  <a:lnTo>
                    <a:pt x="28999" y="85502"/>
                  </a:lnTo>
                  <a:lnTo>
                    <a:pt x="26691" y="81720"/>
                  </a:lnTo>
                  <a:lnTo>
                    <a:pt x="22073" y="67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5020">
              <a:extLst>
                <a:ext uri="{FF2B5EF4-FFF2-40B4-BE49-F238E27FC236}">
                  <a16:creationId xmlns:a16="http://schemas.microsoft.com/office/drawing/2014/main" xmlns="" id="{EDBE8BD7-AD74-4594-B734-DB3866B7EBF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25392" y="6331674"/>
              <a:ext cx="242059" cy="100877"/>
            </a:xfrm>
            <a:custGeom>
              <a:avLst/>
              <a:gdLst/>
              <a:ahLst/>
              <a:cxnLst/>
              <a:rect l="0" t="0" r="0" b="0"/>
              <a:pathLst>
                <a:path w="242059" h="100877">
                  <a:moveTo>
                    <a:pt x="45208" y="37376"/>
                  </a:moveTo>
                  <a:lnTo>
                    <a:pt x="45208" y="37376"/>
                  </a:lnTo>
                  <a:lnTo>
                    <a:pt x="44503" y="15715"/>
                  </a:lnTo>
                  <a:lnTo>
                    <a:pt x="41837" y="7522"/>
                  </a:lnTo>
                  <a:lnTo>
                    <a:pt x="40139" y="4773"/>
                  </a:lnTo>
                  <a:lnTo>
                    <a:pt x="36369" y="1718"/>
                  </a:lnTo>
                  <a:lnTo>
                    <a:pt x="26910" y="0"/>
                  </a:lnTo>
                  <a:lnTo>
                    <a:pt x="23132" y="1875"/>
                  </a:lnTo>
                  <a:lnTo>
                    <a:pt x="15171" y="9603"/>
                  </a:lnTo>
                  <a:lnTo>
                    <a:pt x="2753" y="29225"/>
                  </a:lnTo>
                  <a:lnTo>
                    <a:pt x="0" y="42925"/>
                  </a:lnTo>
                  <a:lnTo>
                    <a:pt x="251" y="49543"/>
                  </a:lnTo>
                  <a:lnTo>
                    <a:pt x="4296" y="60657"/>
                  </a:lnTo>
                  <a:lnTo>
                    <a:pt x="10092" y="68890"/>
                  </a:lnTo>
                  <a:lnTo>
                    <a:pt x="15019" y="72549"/>
                  </a:lnTo>
                  <a:lnTo>
                    <a:pt x="18732" y="72113"/>
                  </a:lnTo>
                  <a:lnTo>
                    <a:pt x="45903" y="57541"/>
                  </a:lnTo>
                  <a:lnTo>
                    <a:pt x="63234" y="46034"/>
                  </a:lnTo>
                  <a:lnTo>
                    <a:pt x="65692" y="45264"/>
                  </a:lnTo>
                  <a:lnTo>
                    <a:pt x="67331" y="46162"/>
                  </a:lnTo>
                  <a:lnTo>
                    <a:pt x="68423" y="48171"/>
                  </a:lnTo>
                  <a:lnTo>
                    <a:pt x="73850" y="75716"/>
                  </a:lnTo>
                  <a:lnTo>
                    <a:pt x="76298" y="77753"/>
                  </a:lnTo>
                  <a:lnTo>
                    <a:pt x="82779" y="80014"/>
                  </a:lnTo>
                  <a:lnTo>
                    <a:pt x="92245" y="77258"/>
                  </a:lnTo>
                  <a:lnTo>
                    <a:pt x="97733" y="74547"/>
                  </a:lnTo>
                  <a:lnTo>
                    <a:pt x="105711" y="65891"/>
                  </a:lnTo>
                  <a:lnTo>
                    <a:pt x="132540" y="32705"/>
                  </a:lnTo>
                  <a:lnTo>
                    <a:pt x="133062" y="33558"/>
                  </a:lnTo>
                  <a:lnTo>
                    <a:pt x="133970" y="48850"/>
                  </a:lnTo>
                  <a:lnTo>
                    <a:pt x="128017" y="73873"/>
                  </a:lnTo>
                  <a:lnTo>
                    <a:pt x="128635" y="74407"/>
                  </a:lnTo>
                  <a:lnTo>
                    <a:pt x="131206" y="75000"/>
                  </a:lnTo>
                  <a:lnTo>
                    <a:pt x="161606" y="45650"/>
                  </a:lnTo>
                  <a:lnTo>
                    <a:pt x="181395" y="34807"/>
                  </a:lnTo>
                  <a:lnTo>
                    <a:pt x="183976" y="34958"/>
                  </a:lnTo>
                  <a:lnTo>
                    <a:pt x="186404" y="35762"/>
                  </a:lnTo>
                  <a:lnTo>
                    <a:pt x="187316" y="37712"/>
                  </a:lnTo>
                  <a:lnTo>
                    <a:pt x="184948" y="67552"/>
                  </a:lnTo>
                  <a:lnTo>
                    <a:pt x="185641" y="67372"/>
                  </a:lnTo>
                  <a:lnTo>
                    <a:pt x="188291" y="65289"/>
                  </a:lnTo>
                  <a:lnTo>
                    <a:pt x="189939" y="60130"/>
                  </a:lnTo>
                  <a:lnTo>
                    <a:pt x="190379" y="56778"/>
                  </a:lnTo>
                  <a:lnTo>
                    <a:pt x="194631" y="49293"/>
                  </a:lnTo>
                  <a:lnTo>
                    <a:pt x="208505" y="30217"/>
                  </a:lnTo>
                  <a:lnTo>
                    <a:pt x="215622" y="27139"/>
                  </a:lnTo>
                  <a:lnTo>
                    <a:pt x="219495" y="27729"/>
                  </a:lnTo>
                  <a:lnTo>
                    <a:pt x="227561" y="32147"/>
                  </a:lnTo>
                  <a:lnTo>
                    <a:pt x="236665" y="42568"/>
                  </a:lnTo>
                  <a:lnTo>
                    <a:pt x="239660" y="50502"/>
                  </a:lnTo>
                  <a:lnTo>
                    <a:pt x="242050" y="97930"/>
                  </a:lnTo>
                  <a:lnTo>
                    <a:pt x="242058" y="100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5021">
              <a:extLst>
                <a:ext uri="{FF2B5EF4-FFF2-40B4-BE49-F238E27FC236}">
                  <a16:creationId xmlns:a16="http://schemas.microsoft.com/office/drawing/2014/main" xmlns="" id="{00979EAD-13A7-4D95-8EF8-AADE09F28FE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86500" y="6166733"/>
              <a:ext cx="95251" cy="43568"/>
            </a:xfrm>
            <a:custGeom>
              <a:avLst/>
              <a:gdLst/>
              <a:ahLst/>
              <a:cxnLst/>
              <a:rect l="0" t="0" r="0" b="0"/>
              <a:pathLst>
                <a:path w="95251" h="43568">
                  <a:moveTo>
                    <a:pt x="95250" y="5467"/>
                  </a:moveTo>
                  <a:lnTo>
                    <a:pt x="95250" y="5467"/>
                  </a:lnTo>
                  <a:lnTo>
                    <a:pt x="91879" y="2096"/>
                  </a:lnTo>
                  <a:lnTo>
                    <a:pt x="86461" y="441"/>
                  </a:lnTo>
                  <a:lnTo>
                    <a:pt x="83041" y="0"/>
                  </a:lnTo>
                  <a:lnTo>
                    <a:pt x="44445" y="13048"/>
                  </a:lnTo>
                  <a:lnTo>
                    <a:pt x="20931" y="26763"/>
                  </a:lnTo>
                  <a:lnTo>
                    <a:pt x="0" y="43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5022">
              <a:extLst>
                <a:ext uri="{FF2B5EF4-FFF2-40B4-BE49-F238E27FC236}">
                  <a16:creationId xmlns:a16="http://schemas.microsoft.com/office/drawing/2014/main" xmlns="" id="{F0B7A204-24E6-4F20-BA91-A6243CB26EF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26158" y="6092341"/>
              <a:ext cx="53993" cy="98910"/>
            </a:xfrm>
            <a:custGeom>
              <a:avLst/>
              <a:gdLst/>
              <a:ahLst/>
              <a:cxnLst/>
              <a:rect l="0" t="0" r="0" b="0"/>
              <a:pathLst>
                <a:path w="53993" h="98910">
                  <a:moveTo>
                    <a:pt x="9542" y="3659"/>
                  </a:moveTo>
                  <a:lnTo>
                    <a:pt x="9542" y="3659"/>
                  </a:lnTo>
                  <a:lnTo>
                    <a:pt x="2801" y="288"/>
                  </a:lnTo>
                  <a:lnTo>
                    <a:pt x="1519" y="0"/>
                  </a:lnTo>
                  <a:lnTo>
                    <a:pt x="1372" y="514"/>
                  </a:lnTo>
                  <a:lnTo>
                    <a:pt x="1979" y="1563"/>
                  </a:lnTo>
                  <a:lnTo>
                    <a:pt x="0" y="19159"/>
                  </a:lnTo>
                  <a:lnTo>
                    <a:pt x="12883" y="50962"/>
                  </a:lnTo>
                  <a:lnTo>
                    <a:pt x="24433" y="69133"/>
                  </a:lnTo>
                  <a:lnTo>
                    <a:pt x="53992" y="98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5023">
              <a:extLst>
                <a:ext uri="{FF2B5EF4-FFF2-40B4-BE49-F238E27FC236}">
                  <a16:creationId xmlns:a16="http://schemas.microsoft.com/office/drawing/2014/main" xmlns="" id="{5723FD0E-0A3A-4634-AB85-809BE49E1CD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92850" y="5927529"/>
              <a:ext cx="44451" cy="282772"/>
            </a:xfrm>
            <a:custGeom>
              <a:avLst/>
              <a:gdLst/>
              <a:ahLst/>
              <a:cxnLst/>
              <a:rect l="0" t="0" r="0" b="0"/>
              <a:pathLst>
                <a:path w="44451" h="282772">
                  <a:moveTo>
                    <a:pt x="44450" y="3371"/>
                  </a:moveTo>
                  <a:lnTo>
                    <a:pt x="44450" y="3371"/>
                  </a:lnTo>
                  <a:lnTo>
                    <a:pt x="44448" y="0"/>
                  </a:lnTo>
                  <a:lnTo>
                    <a:pt x="43745" y="36183"/>
                  </a:lnTo>
                  <a:lnTo>
                    <a:pt x="39381" y="78788"/>
                  </a:lnTo>
                  <a:lnTo>
                    <a:pt x="35611" y="110737"/>
                  </a:lnTo>
                  <a:lnTo>
                    <a:pt x="29702" y="145634"/>
                  </a:lnTo>
                  <a:lnTo>
                    <a:pt x="22374" y="182310"/>
                  </a:lnTo>
                  <a:lnTo>
                    <a:pt x="14413" y="219778"/>
                  </a:lnTo>
                  <a:lnTo>
                    <a:pt x="3579" y="267401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5024">
              <a:extLst>
                <a:ext uri="{FF2B5EF4-FFF2-40B4-BE49-F238E27FC236}">
                  <a16:creationId xmlns:a16="http://schemas.microsoft.com/office/drawing/2014/main" xmlns="" id="{625D7395-26CA-45A7-964A-C6E04AE8DE3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62751" y="5457016"/>
              <a:ext cx="512295" cy="554905"/>
            </a:xfrm>
            <a:custGeom>
              <a:avLst/>
              <a:gdLst/>
              <a:ahLst/>
              <a:cxnLst/>
              <a:rect l="0" t="0" r="0" b="0"/>
              <a:pathLst>
                <a:path w="512295" h="554905">
                  <a:moveTo>
                    <a:pt x="411099" y="130984"/>
                  </a:moveTo>
                  <a:lnTo>
                    <a:pt x="411099" y="130984"/>
                  </a:lnTo>
                  <a:lnTo>
                    <a:pt x="411099" y="87660"/>
                  </a:lnTo>
                  <a:lnTo>
                    <a:pt x="407728" y="46187"/>
                  </a:lnTo>
                  <a:lnTo>
                    <a:pt x="398889" y="20878"/>
                  </a:lnTo>
                  <a:lnTo>
                    <a:pt x="387563" y="9611"/>
                  </a:lnTo>
                  <a:lnTo>
                    <a:pt x="380592" y="5618"/>
                  </a:lnTo>
                  <a:lnTo>
                    <a:pt x="350554" y="0"/>
                  </a:lnTo>
                  <a:lnTo>
                    <a:pt x="304730" y="1706"/>
                  </a:lnTo>
                  <a:lnTo>
                    <a:pt x="267397" y="12378"/>
                  </a:lnTo>
                  <a:lnTo>
                    <a:pt x="226581" y="29587"/>
                  </a:lnTo>
                  <a:lnTo>
                    <a:pt x="182571" y="51347"/>
                  </a:lnTo>
                  <a:lnTo>
                    <a:pt x="137139" y="82654"/>
                  </a:lnTo>
                  <a:lnTo>
                    <a:pt x="93901" y="120794"/>
                  </a:lnTo>
                  <a:lnTo>
                    <a:pt x="58221" y="163613"/>
                  </a:lnTo>
                  <a:lnTo>
                    <a:pt x="31543" y="208515"/>
                  </a:lnTo>
                  <a:lnTo>
                    <a:pt x="12397" y="254342"/>
                  </a:lnTo>
                  <a:lnTo>
                    <a:pt x="1535" y="300580"/>
                  </a:lnTo>
                  <a:lnTo>
                    <a:pt x="0" y="345119"/>
                  </a:lnTo>
                  <a:lnTo>
                    <a:pt x="4022" y="387727"/>
                  </a:lnTo>
                  <a:lnTo>
                    <a:pt x="10513" y="427831"/>
                  </a:lnTo>
                  <a:lnTo>
                    <a:pt x="21865" y="464940"/>
                  </a:lnTo>
                  <a:lnTo>
                    <a:pt x="37728" y="498131"/>
                  </a:lnTo>
                  <a:lnTo>
                    <a:pt x="58889" y="524642"/>
                  </a:lnTo>
                  <a:lnTo>
                    <a:pt x="97974" y="549288"/>
                  </a:lnTo>
                  <a:lnTo>
                    <a:pt x="130116" y="554904"/>
                  </a:lnTo>
                  <a:lnTo>
                    <a:pt x="165568" y="554343"/>
                  </a:lnTo>
                  <a:lnTo>
                    <a:pt x="202490" y="549389"/>
                  </a:lnTo>
                  <a:lnTo>
                    <a:pt x="240067" y="536840"/>
                  </a:lnTo>
                  <a:lnTo>
                    <a:pt x="278640" y="518798"/>
                  </a:lnTo>
                  <a:lnTo>
                    <a:pt x="319302" y="496669"/>
                  </a:lnTo>
                  <a:lnTo>
                    <a:pt x="357130" y="467077"/>
                  </a:lnTo>
                  <a:lnTo>
                    <a:pt x="392051" y="432053"/>
                  </a:lnTo>
                  <a:lnTo>
                    <a:pt x="424035" y="392968"/>
                  </a:lnTo>
                  <a:lnTo>
                    <a:pt x="452831" y="350197"/>
                  </a:lnTo>
                  <a:lnTo>
                    <a:pt x="477625" y="305318"/>
                  </a:lnTo>
                  <a:lnTo>
                    <a:pt x="495699" y="259501"/>
                  </a:lnTo>
                  <a:lnTo>
                    <a:pt x="507024" y="217031"/>
                  </a:lnTo>
                  <a:lnTo>
                    <a:pt x="512294" y="177694"/>
                  </a:lnTo>
                  <a:lnTo>
                    <a:pt x="509932" y="141397"/>
                  </a:lnTo>
                  <a:lnTo>
                    <a:pt x="494771" y="110212"/>
                  </a:lnTo>
                  <a:lnTo>
                    <a:pt x="483814" y="95969"/>
                  </a:lnTo>
                  <a:lnTo>
                    <a:pt x="452824" y="76381"/>
                  </a:lnTo>
                  <a:lnTo>
                    <a:pt x="434682" y="69182"/>
                  </a:lnTo>
                  <a:lnTo>
                    <a:pt x="393829" y="66827"/>
                  </a:lnTo>
                  <a:lnTo>
                    <a:pt x="328549" y="73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3" name="SMARTInkShape-5025">
            <a:extLst>
              <a:ext uri="{FF2B5EF4-FFF2-40B4-BE49-F238E27FC236}">
                <a16:creationId xmlns:a16="http://schemas.microsoft.com/office/drawing/2014/main" xmlns="" id="{932A9B2D-2937-4128-84A3-A9512466D5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02634" y="6221041"/>
            <a:ext cx="91767" cy="203760"/>
          </a:xfrm>
          <a:custGeom>
            <a:avLst/>
            <a:gdLst/>
            <a:ahLst/>
            <a:cxnLst/>
            <a:rect l="0" t="0" r="0" b="0"/>
            <a:pathLst>
              <a:path w="91767" h="203760">
                <a:moveTo>
                  <a:pt x="91766" y="33709"/>
                </a:moveTo>
                <a:lnTo>
                  <a:pt x="91766" y="33709"/>
                </a:lnTo>
                <a:lnTo>
                  <a:pt x="74467" y="6990"/>
                </a:lnTo>
                <a:lnTo>
                  <a:pt x="67380" y="1139"/>
                </a:lnTo>
                <a:lnTo>
                  <a:pt x="63515" y="0"/>
                </a:lnTo>
                <a:lnTo>
                  <a:pt x="55456" y="618"/>
                </a:lnTo>
                <a:lnTo>
                  <a:pt x="32873" y="15045"/>
                </a:lnTo>
                <a:lnTo>
                  <a:pt x="10582" y="40566"/>
                </a:lnTo>
                <a:lnTo>
                  <a:pt x="2765" y="60276"/>
                </a:lnTo>
                <a:lnTo>
                  <a:pt x="0" y="80088"/>
                </a:lnTo>
                <a:lnTo>
                  <a:pt x="1122" y="98302"/>
                </a:lnTo>
                <a:lnTo>
                  <a:pt x="9617" y="115804"/>
                </a:lnTo>
                <a:lnTo>
                  <a:pt x="52378" y="160112"/>
                </a:lnTo>
                <a:lnTo>
                  <a:pt x="72070" y="182620"/>
                </a:lnTo>
                <a:lnTo>
                  <a:pt x="73697" y="186605"/>
                </a:lnTo>
                <a:lnTo>
                  <a:pt x="74075" y="189968"/>
                </a:lnTo>
                <a:lnTo>
                  <a:pt x="73623" y="192915"/>
                </a:lnTo>
                <a:lnTo>
                  <a:pt x="71203" y="195586"/>
                </a:lnTo>
                <a:lnTo>
                  <a:pt x="62870" y="200434"/>
                </a:lnTo>
                <a:lnTo>
                  <a:pt x="46280" y="203759"/>
                </a:lnTo>
                <a:lnTo>
                  <a:pt x="37919" y="202655"/>
                </a:lnTo>
                <a:lnTo>
                  <a:pt x="34701" y="201374"/>
                </a:lnTo>
                <a:lnTo>
                  <a:pt x="29244" y="196186"/>
                </a:lnTo>
                <a:lnTo>
                  <a:pt x="21916" y="1861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0" name="SMARTInkShape-Group920">
            <a:extLst>
              <a:ext uri="{FF2B5EF4-FFF2-40B4-BE49-F238E27FC236}">
                <a16:creationId xmlns:a16="http://schemas.microsoft.com/office/drawing/2014/main" xmlns="" id="{EEF9E18F-FD28-48FC-8BAF-CEF1A8199385}"/>
              </a:ext>
            </a:extLst>
          </p:cNvPr>
          <p:cNvGrpSpPr/>
          <p:nvPr/>
        </p:nvGrpSpPr>
        <p:grpSpPr>
          <a:xfrm>
            <a:off x="8270979" y="5886450"/>
            <a:ext cx="1622322" cy="627209"/>
            <a:chOff x="8270979" y="5886450"/>
            <a:chExt cx="1622322" cy="627209"/>
          </a:xfrm>
        </p:grpSpPr>
        <p:sp>
          <p:nvSpPr>
            <p:cNvPr id="834" name="SMARTInkShape-5026">
              <a:extLst>
                <a:ext uri="{FF2B5EF4-FFF2-40B4-BE49-F238E27FC236}">
                  <a16:creationId xmlns:a16="http://schemas.microsoft.com/office/drawing/2014/main" xmlns="" id="{AC7F48F3-90E2-4221-9592-9D4AC58597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70884" y="6014333"/>
              <a:ext cx="117567" cy="253118"/>
            </a:xfrm>
            <a:custGeom>
              <a:avLst/>
              <a:gdLst/>
              <a:ahLst/>
              <a:cxnLst/>
              <a:rect l="0" t="0" r="0" b="0"/>
              <a:pathLst>
                <a:path w="117567" h="253118">
                  <a:moveTo>
                    <a:pt x="117566" y="5467"/>
                  </a:moveTo>
                  <a:lnTo>
                    <a:pt x="117566" y="5467"/>
                  </a:lnTo>
                  <a:lnTo>
                    <a:pt x="117566" y="0"/>
                  </a:lnTo>
                  <a:lnTo>
                    <a:pt x="78883" y="27689"/>
                  </a:lnTo>
                  <a:lnTo>
                    <a:pt x="40415" y="65961"/>
                  </a:lnTo>
                  <a:lnTo>
                    <a:pt x="14978" y="101708"/>
                  </a:lnTo>
                  <a:lnTo>
                    <a:pt x="4943" y="126557"/>
                  </a:lnTo>
                  <a:lnTo>
                    <a:pt x="0" y="163642"/>
                  </a:lnTo>
                  <a:lnTo>
                    <a:pt x="3396" y="196581"/>
                  </a:lnTo>
                  <a:lnTo>
                    <a:pt x="20773" y="238685"/>
                  </a:lnTo>
                  <a:lnTo>
                    <a:pt x="26932" y="243497"/>
                  </a:lnTo>
                  <a:lnTo>
                    <a:pt x="60416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5027">
              <a:extLst>
                <a:ext uri="{FF2B5EF4-FFF2-40B4-BE49-F238E27FC236}">
                  <a16:creationId xmlns:a16="http://schemas.microsoft.com/office/drawing/2014/main" xmlns="" id="{CE941E44-01C4-481A-A7BB-B64C3B97E4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33637" y="6089650"/>
              <a:ext cx="181764" cy="171451"/>
            </a:xfrm>
            <a:custGeom>
              <a:avLst/>
              <a:gdLst/>
              <a:ahLst/>
              <a:cxnLst/>
              <a:rect l="0" t="0" r="0" b="0"/>
              <a:pathLst>
                <a:path w="181764" h="171451">
                  <a:moveTo>
                    <a:pt x="169063" y="0"/>
                  </a:moveTo>
                  <a:lnTo>
                    <a:pt x="169063" y="0"/>
                  </a:lnTo>
                  <a:lnTo>
                    <a:pt x="126967" y="15580"/>
                  </a:lnTo>
                  <a:lnTo>
                    <a:pt x="88307" y="29232"/>
                  </a:lnTo>
                  <a:lnTo>
                    <a:pt x="43251" y="50851"/>
                  </a:lnTo>
                  <a:lnTo>
                    <a:pt x="25168" y="64299"/>
                  </a:lnTo>
                  <a:lnTo>
                    <a:pt x="20443" y="70441"/>
                  </a:lnTo>
                  <a:lnTo>
                    <a:pt x="21299" y="73771"/>
                  </a:lnTo>
                  <a:lnTo>
                    <a:pt x="27896" y="81235"/>
                  </a:lnTo>
                  <a:lnTo>
                    <a:pt x="72098" y="99282"/>
                  </a:lnTo>
                  <a:lnTo>
                    <a:pt x="79637" y="103627"/>
                  </a:lnTo>
                  <a:lnTo>
                    <a:pt x="81223" y="105773"/>
                  </a:lnTo>
                  <a:lnTo>
                    <a:pt x="81575" y="107910"/>
                  </a:lnTo>
                  <a:lnTo>
                    <a:pt x="81103" y="110041"/>
                  </a:lnTo>
                  <a:lnTo>
                    <a:pt x="70329" y="123151"/>
                  </a:lnTo>
                  <a:lnTo>
                    <a:pt x="29670" y="145822"/>
                  </a:lnTo>
                  <a:lnTo>
                    <a:pt x="5669" y="159567"/>
                  </a:lnTo>
                  <a:lnTo>
                    <a:pt x="1193" y="164523"/>
                  </a:lnTo>
                  <a:lnTo>
                    <a:pt x="0" y="166832"/>
                  </a:lnTo>
                  <a:lnTo>
                    <a:pt x="2732" y="168372"/>
                  </a:lnTo>
                  <a:lnTo>
                    <a:pt x="48756" y="171045"/>
                  </a:lnTo>
                  <a:lnTo>
                    <a:pt x="89983" y="171330"/>
                  </a:lnTo>
                  <a:lnTo>
                    <a:pt x="130110" y="171414"/>
                  </a:lnTo>
                  <a:lnTo>
                    <a:pt x="18176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5028">
              <a:extLst>
                <a:ext uri="{FF2B5EF4-FFF2-40B4-BE49-F238E27FC236}">
                  <a16:creationId xmlns:a16="http://schemas.microsoft.com/office/drawing/2014/main" xmlns="" id="{B45A3B46-9890-4295-BB22-C0AE9C26AD4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77451" y="6289962"/>
              <a:ext cx="109393" cy="99112"/>
            </a:xfrm>
            <a:custGeom>
              <a:avLst/>
              <a:gdLst/>
              <a:ahLst/>
              <a:cxnLst/>
              <a:rect l="0" t="0" r="0" b="0"/>
              <a:pathLst>
                <a:path w="109393" h="99112">
                  <a:moveTo>
                    <a:pt x="25199" y="21938"/>
                  </a:moveTo>
                  <a:lnTo>
                    <a:pt x="25199" y="21938"/>
                  </a:lnTo>
                  <a:lnTo>
                    <a:pt x="4948" y="65263"/>
                  </a:lnTo>
                  <a:lnTo>
                    <a:pt x="100" y="99111"/>
                  </a:lnTo>
                  <a:lnTo>
                    <a:pt x="0" y="98786"/>
                  </a:lnTo>
                  <a:lnTo>
                    <a:pt x="26331" y="59469"/>
                  </a:lnTo>
                  <a:lnTo>
                    <a:pt x="52072" y="14529"/>
                  </a:lnTo>
                  <a:lnTo>
                    <a:pt x="63953" y="4534"/>
                  </a:lnTo>
                  <a:lnTo>
                    <a:pt x="76290" y="92"/>
                  </a:lnTo>
                  <a:lnTo>
                    <a:pt x="86946" y="0"/>
                  </a:lnTo>
                  <a:lnTo>
                    <a:pt x="91764" y="961"/>
                  </a:lnTo>
                  <a:lnTo>
                    <a:pt x="95680" y="3721"/>
                  </a:lnTo>
                  <a:lnTo>
                    <a:pt x="101914" y="12430"/>
                  </a:lnTo>
                  <a:lnTo>
                    <a:pt x="109392" y="32606"/>
                  </a:lnTo>
                  <a:lnTo>
                    <a:pt x="109333" y="56456"/>
                  </a:lnTo>
                  <a:lnTo>
                    <a:pt x="104848" y="74656"/>
                  </a:lnTo>
                  <a:lnTo>
                    <a:pt x="95049" y="91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5029">
              <a:extLst>
                <a:ext uri="{FF2B5EF4-FFF2-40B4-BE49-F238E27FC236}">
                  <a16:creationId xmlns:a16="http://schemas.microsoft.com/office/drawing/2014/main" xmlns="" id="{D03946CD-FAB3-4576-A055-B2F7CE2404A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77250" y="6198822"/>
              <a:ext cx="139701" cy="17829"/>
            </a:xfrm>
            <a:custGeom>
              <a:avLst/>
              <a:gdLst/>
              <a:ahLst/>
              <a:cxnLst/>
              <a:rect l="0" t="0" r="0" b="0"/>
              <a:pathLst>
                <a:path w="139701" h="178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5645" y="10921"/>
                  </a:lnTo>
                  <a:lnTo>
                    <a:pt x="33258" y="2901"/>
                  </a:lnTo>
                  <a:lnTo>
                    <a:pt x="75941" y="0"/>
                  </a:lnTo>
                  <a:lnTo>
                    <a:pt x="123448" y="3384"/>
                  </a:lnTo>
                  <a:lnTo>
                    <a:pt x="139700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5030">
              <a:extLst>
                <a:ext uri="{FF2B5EF4-FFF2-40B4-BE49-F238E27FC236}">
                  <a16:creationId xmlns:a16="http://schemas.microsoft.com/office/drawing/2014/main" xmlns="" id="{AA145056-86DC-4EC9-81DC-D9CD3B1F629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72500" y="6018372"/>
              <a:ext cx="12194" cy="128429"/>
            </a:xfrm>
            <a:custGeom>
              <a:avLst/>
              <a:gdLst/>
              <a:ahLst/>
              <a:cxnLst/>
              <a:rect l="0" t="0" r="0" b="0"/>
              <a:pathLst>
                <a:path w="12194" h="128429">
                  <a:moveTo>
                    <a:pt x="0" y="26828"/>
                  </a:moveTo>
                  <a:lnTo>
                    <a:pt x="0" y="26828"/>
                  </a:lnTo>
                  <a:lnTo>
                    <a:pt x="705" y="16688"/>
                  </a:lnTo>
                  <a:lnTo>
                    <a:pt x="5069" y="5872"/>
                  </a:lnTo>
                  <a:lnTo>
                    <a:pt x="8839" y="346"/>
                  </a:lnTo>
                  <a:lnTo>
                    <a:pt x="10125" y="0"/>
                  </a:lnTo>
                  <a:lnTo>
                    <a:pt x="10983" y="1182"/>
                  </a:lnTo>
                  <a:lnTo>
                    <a:pt x="12193" y="17112"/>
                  </a:lnTo>
                  <a:lnTo>
                    <a:pt x="9229" y="63792"/>
                  </a:lnTo>
                  <a:lnTo>
                    <a:pt x="2555" y="111271"/>
                  </a:lnTo>
                  <a:lnTo>
                    <a:pt x="0" y="128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5031">
              <a:extLst>
                <a:ext uri="{FF2B5EF4-FFF2-40B4-BE49-F238E27FC236}">
                  <a16:creationId xmlns:a16="http://schemas.microsoft.com/office/drawing/2014/main" xmlns="" id="{30FA00C9-D7DA-4A99-8160-88CF706969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70979" y="5886450"/>
              <a:ext cx="1266722" cy="627209"/>
            </a:xfrm>
            <a:custGeom>
              <a:avLst/>
              <a:gdLst/>
              <a:ahLst/>
              <a:cxnLst/>
              <a:rect l="0" t="0" r="0" b="0"/>
              <a:pathLst>
                <a:path w="1266722" h="627209">
                  <a:moveTo>
                    <a:pt x="9421" y="546100"/>
                  </a:moveTo>
                  <a:lnTo>
                    <a:pt x="9421" y="546100"/>
                  </a:lnTo>
                  <a:lnTo>
                    <a:pt x="2514" y="585663"/>
                  </a:lnTo>
                  <a:lnTo>
                    <a:pt x="0" y="604606"/>
                  </a:lnTo>
                  <a:lnTo>
                    <a:pt x="1237" y="620080"/>
                  </a:lnTo>
                  <a:lnTo>
                    <a:pt x="3259" y="624348"/>
                  </a:lnTo>
                  <a:lnTo>
                    <a:pt x="6018" y="626487"/>
                  </a:lnTo>
                  <a:lnTo>
                    <a:pt x="9269" y="627208"/>
                  </a:lnTo>
                  <a:lnTo>
                    <a:pt x="18526" y="620483"/>
                  </a:lnTo>
                  <a:lnTo>
                    <a:pt x="30400" y="604559"/>
                  </a:lnTo>
                  <a:lnTo>
                    <a:pt x="45085" y="576315"/>
                  </a:lnTo>
                  <a:lnTo>
                    <a:pt x="59138" y="533188"/>
                  </a:lnTo>
                  <a:lnTo>
                    <a:pt x="65849" y="507859"/>
                  </a:lnTo>
                  <a:lnTo>
                    <a:pt x="71733" y="476862"/>
                  </a:lnTo>
                  <a:lnTo>
                    <a:pt x="77068" y="442086"/>
                  </a:lnTo>
                  <a:lnTo>
                    <a:pt x="82035" y="404790"/>
                  </a:lnTo>
                  <a:lnTo>
                    <a:pt x="86053" y="364404"/>
                  </a:lnTo>
                  <a:lnTo>
                    <a:pt x="89436" y="321959"/>
                  </a:lnTo>
                  <a:lnTo>
                    <a:pt x="92398" y="278139"/>
                  </a:lnTo>
                  <a:lnTo>
                    <a:pt x="94372" y="236226"/>
                  </a:lnTo>
                  <a:lnTo>
                    <a:pt x="95689" y="195583"/>
                  </a:lnTo>
                  <a:lnTo>
                    <a:pt x="96566" y="155789"/>
                  </a:lnTo>
                  <a:lnTo>
                    <a:pt x="95739" y="124320"/>
                  </a:lnTo>
                  <a:lnTo>
                    <a:pt x="93778" y="98402"/>
                  </a:lnTo>
                  <a:lnTo>
                    <a:pt x="87129" y="58551"/>
                  </a:lnTo>
                  <a:lnTo>
                    <a:pt x="69377" y="13734"/>
                  </a:lnTo>
                  <a:lnTo>
                    <a:pt x="62933" y="1481"/>
                  </a:lnTo>
                  <a:lnTo>
                    <a:pt x="62029" y="988"/>
                  </a:lnTo>
                  <a:lnTo>
                    <a:pt x="62133" y="1363"/>
                  </a:lnTo>
                  <a:lnTo>
                    <a:pt x="64128" y="3664"/>
                  </a:lnTo>
                  <a:lnTo>
                    <a:pt x="86073" y="15667"/>
                  </a:lnTo>
                  <a:lnTo>
                    <a:pt x="124628" y="21074"/>
                  </a:lnTo>
                  <a:lnTo>
                    <a:pt x="149725" y="22515"/>
                  </a:lnTo>
                  <a:lnTo>
                    <a:pt x="182684" y="22066"/>
                  </a:lnTo>
                  <a:lnTo>
                    <a:pt x="220886" y="20355"/>
                  </a:lnTo>
                  <a:lnTo>
                    <a:pt x="262580" y="17804"/>
                  </a:lnTo>
                  <a:lnTo>
                    <a:pt x="316483" y="16103"/>
                  </a:lnTo>
                  <a:lnTo>
                    <a:pt x="378523" y="14968"/>
                  </a:lnTo>
                  <a:lnTo>
                    <a:pt x="445989" y="14212"/>
                  </a:lnTo>
                  <a:lnTo>
                    <a:pt x="517778" y="13709"/>
                  </a:lnTo>
                  <a:lnTo>
                    <a:pt x="592447" y="13372"/>
                  </a:lnTo>
                  <a:lnTo>
                    <a:pt x="669037" y="13148"/>
                  </a:lnTo>
                  <a:lnTo>
                    <a:pt x="741971" y="12998"/>
                  </a:lnTo>
                  <a:lnTo>
                    <a:pt x="812464" y="12899"/>
                  </a:lnTo>
                  <a:lnTo>
                    <a:pt x="881334" y="12832"/>
                  </a:lnTo>
                  <a:lnTo>
                    <a:pt x="941356" y="12082"/>
                  </a:lnTo>
                  <a:lnTo>
                    <a:pt x="995484" y="10878"/>
                  </a:lnTo>
                  <a:lnTo>
                    <a:pt x="1045678" y="9368"/>
                  </a:lnTo>
                  <a:lnTo>
                    <a:pt x="1086903" y="7657"/>
                  </a:lnTo>
                  <a:lnTo>
                    <a:pt x="1122148" y="5810"/>
                  </a:lnTo>
                  <a:lnTo>
                    <a:pt x="1153406" y="3874"/>
                  </a:lnTo>
                  <a:lnTo>
                    <a:pt x="1179888" y="2582"/>
                  </a:lnTo>
                  <a:lnTo>
                    <a:pt x="1224365" y="1148"/>
                  </a:lnTo>
                  <a:lnTo>
                    <a:pt x="1266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5032">
              <a:extLst>
                <a:ext uri="{FF2B5EF4-FFF2-40B4-BE49-F238E27FC236}">
                  <a16:creationId xmlns:a16="http://schemas.microsoft.com/office/drawing/2014/main" xmlns="" id="{E058D795-E1E2-4867-8DB1-7A43F6D1B8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779000" y="5938133"/>
              <a:ext cx="114301" cy="100718"/>
            </a:xfrm>
            <a:custGeom>
              <a:avLst/>
              <a:gdLst/>
              <a:ahLst/>
              <a:cxnLst/>
              <a:rect l="0" t="0" r="0" b="0"/>
              <a:pathLst>
                <a:path w="114301" h="100718">
                  <a:moveTo>
                    <a:pt x="0" y="5467"/>
                  </a:moveTo>
                  <a:lnTo>
                    <a:pt x="0" y="5467"/>
                  </a:lnTo>
                  <a:lnTo>
                    <a:pt x="30706" y="0"/>
                  </a:lnTo>
                  <a:lnTo>
                    <a:pt x="42652" y="2749"/>
                  </a:lnTo>
                  <a:lnTo>
                    <a:pt x="45368" y="5066"/>
                  </a:lnTo>
                  <a:lnTo>
                    <a:pt x="48385" y="11403"/>
                  </a:lnTo>
                  <a:lnTo>
                    <a:pt x="47845" y="20806"/>
                  </a:lnTo>
                  <a:lnTo>
                    <a:pt x="35464" y="53921"/>
                  </a:lnTo>
                  <a:lnTo>
                    <a:pt x="20367" y="85334"/>
                  </a:lnTo>
                  <a:lnTo>
                    <a:pt x="21339" y="86228"/>
                  </a:lnTo>
                  <a:lnTo>
                    <a:pt x="50475" y="92939"/>
                  </a:lnTo>
                  <a:lnTo>
                    <a:pt x="91346" y="97457"/>
                  </a:lnTo>
                  <a:lnTo>
                    <a:pt x="11430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5033">
              <a:extLst>
                <a:ext uri="{FF2B5EF4-FFF2-40B4-BE49-F238E27FC236}">
                  <a16:creationId xmlns:a16="http://schemas.microsoft.com/office/drawing/2014/main" xmlns="" id="{6AE4ACF2-622A-4928-BECD-9D9244B7039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677400" y="6047893"/>
              <a:ext cx="84617" cy="244958"/>
            </a:xfrm>
            <a:custGeom>
              <a:avLst/>
              <a:gdLst/>
              <a:ahLst/>
              <a:cxnLst/>
              <a:rect l="0" t="0" r="0" b="0"/>
              <a:pathLst>
                <a:path w="84617" h="244958">
                  <a:moveTo>
                    <a:pt x="44450" y="3657"/>
                  </a:moveTo>
                  <a:lnTo>
                    <a:pt x="44450" y="3657"/>
                  </a:lnTo>
                  <a:lnTo>
                    <a:pt x="47820" y="286"/>
                  </a:lnTo>
                  <a:lnTo>
                    <a:pt x="49519" y="0"/>
                  </a:lnTo>
                  <a:lnTo>
                    <a:pt x="51357" y="512"/>
                  </a:lnTo>
                  <a:lnTo>
                    <a:pt x="53287" y="1561"/>
                  </a:lnTo>
                  <a:lnTo>
                    <a:pt x="66526" y="30002"/>
                  </a:lnTo>
                  <a:lnTo>
                    <a:pt x="77881" y="67828"/>
                  </a:lnTo>
                  <a:lnTo>
                    <a:pt x="84616" y="111022"/>
                  </a:lnTo>
                  <a:lnTo>
                    <a:pt x="81359" y="157138"/>
                  </a:lnTo>
                  <a:lnTo>
                    <a:pt x="66908" y="193380"/>
                  </a:lnTo>
                  <a:lnTo>
                    <a:pt x="37099" y="229386"/>
                  </a:lnTo>
                  <a:lnTo>
                    <a:pt x="22133" y="240859"/>
                  </a:lnTo>
                  <a:lnTo>
                    <a:pt x="0" y="244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5034">
              <a:extLst>
                <a:ext uri="{FF2B5EF4-FFF2-40B4-BE49-F238E27FC236}">
                  <a16:creationId xmlns:a16="http://schemas.microsoft.com/office/drawing/2014/main" xmlns="" id="{FCCBD7AA-0CFD-464B-A493-4116FBB7844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44050" y="6057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3"/>
                  </a:lnTo>
                  <a:lnTo>
                    <a:pt x="3370" y="10211"/>
                  </a:lnTo>
                  <a:lnTo>
                    <a:pt x="15580" y="4123"/>
                  </a:lnTo>
                  <a:lnTo>
                    <a:pt x="48592" y="541"/>
                  </a:lnTo>
                  <a:lnTo>
                    <a:pt x="90974" y="1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5035">
              <a:extLst>
                <a:ext uri="{FF2B5EF4-FFF2-40B4-BE49-F238E27FC236}">
                  <a16:creationId xmlns:a16="http://schemas.microsoft.com/office/drawing/2014/main" xmlns="" id="{BDC02B5F-031C-4111-8DEF-DD5433BDE99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37700" y="611505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6741"/>
                  </a:lnTo>
                  <a:lnTo>
                    <a:pt x="68917" y="49915"/>
                  </a:lnTo>
                  <a:lnTo>
                    <a:pt x="37978" y="94550"/>
                  </a:lnTo>
                  <a:lnTo>
                    <a:pt x="10098" y="14059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5036">
              <a:extLst>
                <a:ext uri="{FF2B5EF4-FFF2-40B4-BE49-F238E27FC236}">
                  <a16:creationId xmlns:a16="http://schemas.microsoft.com/office/drawing/2014/main" xmlns="" id="{1B7E4A17-245C-40D3-82DB-59032AF77A2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537700" y="6127748"/>
              <a:ext cx="76201" cy="133353"/>
            </a:xfrm>
            <a:custGeom>
              <a:avLst/>
              <a:gdLst/>
              <a:ahLst/>
              <a:cxnLst/>
              <a:rect l="0" t="0" r="0" b="0"/>
              <a:pathLst>
                <a:path w="76201" h="13335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6907" y="1884"/>
                  </a:lnTo>
                  <a:lnTo>
                    <a:pt x="18297" y="12211"/>
                  </a:lnTo>
                  <a:lnTo>
                    <a:pt x="36986" y="59271"/>
                  </a:lnTo>
                  <a:lnTo>
                    <a:pt x="62307" y="106628"/>
                  </a:lnTo>
                  <a:lnTo>
                    <a:pt x="76200" y="133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5037">
              <a:extLst>
                <a:ext uri="{FF2B5EF4-FFF2-40B4-BE49-F238E27FC236}">
                  <a16:creationId xmlns:a16="http://schemas.microsoft.com/office/drawing/2014/main" xmlns="" id="{4E1ADB9A-3C01-4015-B0D6-45B2A37A71F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04350" y="61976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60963" y="5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5038">
              <a:extLst>
                <a:ext uri="{FF2B5EF4-FFF2-40B4-BE49-F238E27FC236}">
                  <a16:creationId xmlns:a16="http://schemas.microsoft.com/office/drawing/2014/main" xmlns="" id="{313591EF-A420-4B33-B2D9-306D3D5439D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28150" y="6146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5039">
              <a:extLst>
                <a:ext uri="{FF2B5EF4-FFF2-40B4-BE49-F238E27FC236}">
                  <a16:creationId xmlns:a16="http://schemas.microsoft.com/office/drawing/2014/main" xmlns="" id="{E550A0C2-A53E-4F75-AE0B-2E5050A0ACB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315450" y="6223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379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5040">
              <a:extLst>
                <a:ext uri="{FF2B5EF4-FFF2-40B4-BE49-F238E27FC236}">
                  <a16:creationId xmlns:a16="http://schemas.microsoft.com/office/drawing/2014/main" xmlns="" id="{945DD364-6C52-4BCA-B634-11115902E7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99261" y="6109583"/>
              <a:ext cx="122540" cy="145168"/>
            </a:xfrm>
            <a:custGeom>
              <a:avLst/>
              <a:gdLst/>
              <a:ahLst/>
              <a:cxnLst/>
              <a:rect l="0" t="0" r="0" b="0"/>
              <a:pathLst>
                <a:path w="122540" h="145168">
                  <a:moveTo>
                    <a:pt x="122539" y="5467"/>
                  </a:moveTo>
                  <a:lnTo>
                    <a:pt x="122539" y="5467"/>
                  </a:lnTo>
                  <a:lnTo>
                    <a:pt x="122539" y="2096"/>
                  </a:lnTo>
                  <a:lnTo>
                    <a:pt x="121834" y="1103"/>
                  </a:lnTo>
                  <a:lnTo>
                    <a:pt x="120658" y="441"/>
                  </a:lnTo>
                  <a:lnTo>
                    <a:pt x="119168" y="0"/>
                  </a:lnTo>
                  <a:lnTo>
                    <a:pt x="97205" y="9430"/>
                  </a:lnTo>
                  <a:lnTo>
                    <a:pt x="62026" y="35736"/>
                  </a:lnTo>
                  <a:lnTo>
                    <a:pt x="26667" y="78558"/>
                  </a:lnTo>
                  <a:lnTo>
                    <a:pt x="1346" y="124962"/>
                  </a:lnTo>
                  <a:lnTo>
                    <a:pt x="0" y="134540"/>
                  </a:lnTo>
                  <a:lnTo>
                    <a:pt x="1889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5041">
              <a:extLst>
                <a:ext uri="{FF2B5EF4-FFF2-40B4-BE49-F238E27FC236}">
                  <a16:creationId xmlns:a16="http://schemas.microsoft.com/office/drawing/2014/main" xmlns="" id="{D11B1A15-522B-45BC-B2E0-07D02156D28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188450" y="6108700"/>
              <a:ext cx="88901" cy="140472"/>
            </a:xfrm>
            <a:custGeom>
              <a:avLst/>
              <a:gdLst/>
              <a:ahLst/>
              <a:cxnLst/>
              <a:rect l="0" t="0" r="0" b="0"/>
              <a:pathLst>
                <a:path w="88901" h="140472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1964" y="53618"/>
                  </a:lnTo>
                  <a:lnTo>
                    <a:pt x="52097" y="93690"/>
                  </a:lnTo>
                  <a:lnTo>
                    <a:pt x="76804" y="137731"/>
                  </a:lnTo>
                  <a:lnTo>
                    <a:pt x="79422" y="139798"/>
                  </a:lnTo>
                  <a:lnTo>
                    <a:pt x="81877" y="140471"/>
                  </a:lnTo>
                  <a:lnTo>
                    <a:pt x="8890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3" name="SMARTInkShape-Group921">
            <a:extLst>
              <a:ext uri="{FF2B5EF4-FFF2-40B4-BE49-F238E27FC236}">
                <a16:creationId xmlns:a16="http://schemas.microsoft.com/office/drawing/2014/main" xmlns="" id="{A706036A-9849-41A9-BAFA-BF31DA8D0427}"/>
              </a:ext>
            </a:extLst>
          </p:cNvPr>
          <p:cNvGrpSpPr/>
          <p:nvPr/>
        </p:nvGrpSpPr>
        <p:grpSpPr>
          <a:xfrm>
            <a:off x="9855200" y="3905250"/>
            <a:ext cx="1589728" cy="625763"/>
            <a:chOff x="9855200" y="3905250"/>
            <a:chExt cx="1589728" cy="625763"/>
          </a:xfrm>
        </p:grpSpPr>
        <p:sp>
          <p:nvSpPr>
            <p:cNvPr id="851" name="SMARTInkShape-5042">
              <a:extLst>
                <a:ext uri="{FF2B5EF4-FFF2-40B4-BE49-F238E27FC236}">
                  <a16:creationId xmlns:a16="http://schemas.microsoft.com/office/drawing/2014/main" xmlns="" id="{E25E008C-BA1B-40D9-B217-B58B752C564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55200" y="3905250"/>
              <a:ext cx="1212851" cy="602939"/>
            </a:xfrm>
            <a:custGeom>
              <a:avLst/>
              <a:gdLst/>
              <a:ahLst/>
              <a:cxnLst/>
              <a:rect l="0" t="0" r="0" b="0"/>
              <a:pathLst>
                <a:path w="1212851" h="602939">
                  <a:moveTo>
                    <a:pt x="0" y="431800"/>
                  </a:moveTo>
                  <a:lnTo>
                    <a:pt x="0" y="431800"/>
                  </a:lnTo>
                  <a:lnTo>
                    <a:pt x="3370" y="428429"/>
                  </a:lnTo>
                  <a:lnTo>
                    <a:pt x="4363" y="428142"/>
                  </a:lnTo>
                  <a:lnTo>
                    <a:pt x="5026" y="428656"/>
                  </a:lnTo>
                  <a:lnTo>
                    <a:pt x="26956" y="471706"/>
                  </a:lnTo>
                  <a:lnTo>
                    <a:pt x="44910" y="516767"/>
                  </a:lnTo>
                  <a:lnTo>
                    <a:pt x="61755" y="562103"/>
                  </a:lnTo>
                  <a:lnTo>
                    <a:pt x="76717" y="598493"/>
                  </a:lnTo>
                  <a:lnTo>
                    <a:pt x="79368" y="601490"/>
                  </a:lnTo>
                  <a:lnTo>
                    <a:pt x="81840" y="602782"/>
                  </a:lnTo>
                  <a:lnTo>
                    <a:pt x="84193" y="602938"/>
                  </a:lnTo>
                  <a:lnTo>
                    <a:pt x="94247" y="572819"/>
                  </a:lnTo>
                  <a:lnTo>
                    <a:pt x="96449" y="533515"/>
                  </a:lnTo>
                  <a:lnTo>
                    <a:pt x="96049" y="510194"/>
                  </a:lnTo>
                  <a:lnTo>
                    <a:pt x="94372" y="480535"/>
                  </a:lnTo>
                  <a:lnTo>
                    <a:pt x="91842" y="446651"/>
                  </a:lnTo>
                  <a:lnTo>
                    <a:pt x="88745" y="409951"/>
                  </a:lnTo>
                  <a:lnTo>
                    <a:pt x="85975" y="371373"/>
                  </a:lnTo>
                  <a:lnTo>
                    <a:pt x="83422" y="331543"/>
                  </a:lnTo>
                  <a:lnTo>
                    <a:pt x="81014" y="290878"/>
                  </a:lnTo>
                  <a:lnTo>
                    <a:pt x="78704" y="256008"/>
                  </a:lnTo>
                  <a:lnTo>
                    <a:pt x="76459" y="224999"/>
                  </a:lnTo>
                  <a:lnTo>
                    <a:pt x="74255" y="196566"/>
                  </a:lnTo>
                  <a:lnTo>
                    <a:pt x="71808" y="153685"/>
                  </a:lnTo>
                  <a:lnTo>
                    <a:pt x="68549" y="111388"/>
                  </a:lnTo>
                  <a:lnTo>
                    <a:pt x="64497" y="84875"/>
                  </a:lnTo>
                  <a:lnTo>
                    <a:pt x="65576" y="81278"/>
                  </a:lnTo>
                  <a:lnTo>
                    <a:pt x="70537" y="75399"/>
                  </a:lnTo>
                  <a:lnTo>
                    <a:pt x="94748" y="68123"/>
                  </a:lnTo>
                  <a:lnTo>
                    <a:pt x="130070" y="63673"/>
                  </a:lnTo>
                  <a:lnTo>
                    <a:pt x="152329" y="61499"/>
                  </a:lnTo>
                  <a:lnTo>
                    <a:pt x="180576" y="59344"/>
                  </a:lnTo>
                  <a:lnTo>
                    <a:pt x="212812" y="57201"/>
                  </a:lnTo>
                  <a:lnTo>
                    <a:pt x="247707" y="55068"/>
                  </a:lnTo>
                  <a:lnTo>
                    <a:pt x="291433" y="52234"/>
                  </a:lnTo>
                  <a:lnTo>
                    <a:pt x="341044" y="48933"/>
                  </a:lnTo>
                  <a:lnTo>
                    <a:pt x="394579" y="45322"/>
                  </a:lnTo>
                  <a:lnTo>
                    <a:pt x="458491" y="42209"/>
                  </a:lnTo>
                  <a:lnTo>
                    <a:pt x="529323" y="39428"/>
                  </a:lnTo>
                  <a:lnTo>
                    <a:pt x="604765" y="36869"/>
                  </a:lnTo>
                  <a:lnTo>
                    <a:pt x="679755" y="35162"/>
                  </a:lnTo>
                  <a:lnTo>
                    <a:pt x="754442" y="34025"/>
                  </a:lnTo>
                  <a:lnTo>
                    <a:pt x="828928" y="33267"/>
                  </a:lnTo>
                  <a:lnTo>
                    <a:pt x="895519" y="30644"/>
                  </a:lnTo>
                  <a:lnTo>
                    <a:pt x="956845" y="26779"/>
                  </a:lnTo>
                  <a:lnTo>
                    <a:pt x="1014664" y="22086"/>
                  </a:lnTo>
                  <a:lnTo>
                    <a:pt x="1062381" y="17547"/>
                  </a:lnTo>
                  <a:lnTo>
                    <a:pt x="1103364" y="13109"/>
                  </a:lnTo>
                  <a:lnTo>
                    <a:pt x="1139860" y="8739"/>
                  </a:lnTo>
                  <a:lnTo>
                    <a:pt x="1212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5043">
              <a:extLst>
                <a:ext uri="{FF2B5EF4-FFF2-40B4-BE49-F238E27FC236}">
                  <a16:creationId xmlns:a16="http://schemas.microsoft.com/office/drawing/2014/main" xmlns="" id="{6223CB32-3160-4CF9-9A3A-6C1B4F001F7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96500" y="4153421"/>
              <a:ext cx="158751" cy="291302"/>
            </a:xfrm>
            <a:custGeom>
              <a:avLst/>
              <a:gdLst/>
              <a:ahLst/>
              <a:cxnLst/>
              <a:rect l="0" t="0" r="0" b="0"/>
              <a:pathLst>
                <a:path w="158751" h="291302">
                  <a:moveTo>
                    <a:pt x="0" y="24879"/>
                  </a:moveTo>
                  <a:lnTo>
                    <a:pt x="0" y="24879"/>
                  </a:lnTo>
                  <a:lnTo>
                    <a:pt x="19573" y="47274"/>
                  </a:lnTo>
                  <a:lnTo>
                    <a:pt x="37549" y="86234"/>
                  </a:lnTo>
                  <a:lnTo>
                    <a:pt x="47497" y="124585"/>
                  </a:lnTo>
                  <a:lnTo>
                    <a:pt x="56623" y="163737"/>
                  </a:lnTo>
                  <a:lnTo>
                    <a:pt x="65382" y="201599"/>
                  </a:lnTo>
                  <a:lnTo>
                    <a:pt x="73979" y="237242"/>
                  </a:lnTo>
                  <a:lnTo>
                    <a:pt x="85927" y="283015"/>
                  </a:lnTo>
                  <a:lnTo>
                    <a:pt x="90636" y="291301"/>
                  </a:lnTo>
                  <a:lnTo>
                    <a:pt x="92879" y="289276"/>
                  </a:lnTo>
                  <a:lnTo>
                    <a:pt x="103431" y="246204"/>
                  </a:lnTo>
                  <a:lnTo>
                    <a:pt x="110880" y="202974"/>
                  </a:lnTo>
                  <a:lnTo>
                    <a:pt x="114843" y="174653"/>
                  </a:lnTo>
                  <a:lnTo>
                    <a:pt x="118895" y="143778"/>
                  </a:lnTo>
                  <a:lnTo>
                    <a:pt x="122302" y="115434"/>
                  </a:lnTo>
                  <a:lnTo>
                    <a:pt x="125279" y="88777"/>
                  </a:lnTo>
                  <a:lnTo>
                    <a:pt x="130469" y="44106"/>
                  </a:lnTo>
                  <a:lnTo>
                    <a:pt x="138345" y="260"/>
                  </a:lnTo>
                  <a:lnTo>
                    <a:pt x="140913" y="0"/>
                  </a:lnTo>
                  <a:lnTo>
                    <a:pt x="158750" y="121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5044">
              <a:extLst>
                <a:ext uri="{FF2B5EF4-FFF2-40B4-BE49-F238E27FC236}">
                  <a16:creationId xmlns:a16="http://schemas.microsoft.com/office/drawing/2014/main" xmlns="" id="{2F28C518-F287-4016-A472-2F2E2D2BCED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270572" y="4248150"/>
              <a:ext cx="251379" cy="189886"/>
            </a:xfrm>
            <a:custGeom>
              <a:avLst/>
              <a:gdLst/>
              <a:ahLst/>
              <a:cxnLst/>
              <a:rect l="0" t="0" r="0" b="0"/>
              <a:pathLst>
                <a:path w="251379" h="189886">
                  <a:moveTo>
                    <a:pt x="35478" y="101600"/>
                  </a:moveTo>
                  <a:lnTo>
                    <a:pt x="35478" y="101600"/>
                  </a:lnTo>
                  <a:lnTo>
                    <a:pt x="48569" y="82027"/>
                  </a:lnTo>
                  <a:lnTo>
                    <a:pt x="57663" y="45815"/>
                  </a:lnTo>
                  <a:lnTo>
                    <a:pt x="56391" y="38471"/>
                  </a:lnTo>
                  <a:lnTo>
                    <a:pt x="52947" y="38348"/>
                  </a:lnTo>
                  <a:lnTo>
                    <a:pt x="41596" y="43854"/>
                  </a:lnTo>
                  <a:lnTo>
                    <a:pt x="22709" y="68968"/>
                  </a:lnTo>
                  <a:lnTo>
                    <a:pt x="7078" y="106591"/>
                  </a:lnTo>
                  <a:lnTo>
                    <a:pt x="0" y="150590"/>
                  </a:lnTo>
                  <a:lnTo>
                    <a:pt x="1601" y="161709"/>
                  </a:lnTo>
                  <a:lnTo>
                    <a:pt x="4426" y="164955"/>
                  </a:lnTo>
                  <a:lnTo>
                    <a:pt x="13210" y="168564"/>
                  </a:lnTo>
                  <a:lnTo>
                    <a:pt x="18516" y="166703"/>
                  </a:lnTo>
                  <a:lnTo>
                    <a:pt x="30055" y="157111"/>
                  </a:lnTo>
                  <a:lnTo>
                    <a:pt x="57731" y="119287"/>
                  </a:lnTo>
                  <a:lnTo>
                    <a:pt x="62537" y="116516"/>
                  </a:lnTo>
                  <a:lnTo>
                    <a:pt x="64806" y="116483"/>
                  </a:lnTo>
                  <a:lnTo>
                    <a:pt x="69208" y="118328"/>
                  </a:lnTo>
                  <a:lnTo>
                    <a:pt x="79025" y="130075"/>
                  </a:lnTo>
                  <a:lnTo>
                    <a:pt x="85641" y="144322"/>
                  </a:lnTo>
                  <a:lnTo>
                    <a:pt x="89758" y="141519"/>
                  </a:lnTo>
                  <a:lnTo>
                    <a:pt x="92831" y="138796"/>
                  </a:lnTo>
                  <a:lnTo>
                    <a:pt x="96246" y="130126"/>
                  </a:lnTo>
                  <a:lnTo>
                    <a:pt x="107526" y="88059"/>
                  </a:lnTo>
                  <a:lnTo>
                    <a:pt x="114066" y="75120"/>
                  </a:lnTo>
                  <a:lnTo>
                    <a:pt x="116799" y="72658"/>
                  </a:lnTo>
                  <a:lnTo>
                    <a:pt x="119325" y="71722"/>
                  </a:lnTo>
                  <a:lnTo>
                    <a:pt x="122420" y="73215"/>
                  </a:lnTo>
                  <a:lnTo>
                    <a:pt x="134224" y="86839"/>
                  </a:lnTo>
                  <a:lnTo>
                    <a:pt x="149404" y="112592"/>
                  </a:lnTo>
                  <a:lnTo>
                    <a:pt x="163449" y="152899"/>
                  </a:lnTo>
                  <a:lnTo>
                    <a:pt x="169259" y="171671"/>
                  </a:lnTo>
                  <a:lnTo>
                    <a:pt x="169121" y="189577"/>
                  </a:lnTo>
                  <a:lnTo>
                    <a:pt x="169023" y="189885"/>
                  </a:lnTo>
                  <a:lnTo>
                    <a:pt x="170735" y="148356"/>
                  </a:lnTo>
                  <a:lnTo>
                    <a:pt x="176731" y="116030"/>
                  </a:lnTo>
                  <a:lnTo>
                    <a:pt x="191155" y="80497"/>
                  </a:lnTo>
                  <a:lnTo>
                    <a:pt x="212368" y="41646"/>
                  </a:lnTo>
                  <a:lnTo>
                    <a:pt x="2513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5045">
              <a:extLst>
                <a:ext uri="{FF2B5EF4-FFF2-40B4-BE49-F238E27FC236}">
                  <a16:creationId xmlns:a16="http://schemas.microsoft.com/office/drawing/2014/main" xmlns="" id="{73F7FF83-BD1A-4770-9B6B-D3FA9A37A2D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59496" y="4140200"/>
              <a:ext cx="129155" cy="374651"/>
            </a:xfrm>
            <a:custGeom>
              <a:avLst/>
              <a:gdLst/>
              <a:ahLst/>
              <a:cxnLst/>
              <a:rect l="0" t="0" r="0" b="0"/>
              <a:pathLst>
                <a:path w="129155" h="374651">
                  <a:moveTo>
                    <a:pt x="129154" y="0"/>
                  </a:moveTo>
                  <a:lnTo>
                    <a:pt x="129154" y="0"/>
                  </a:lnTo>
                  <a:lnTo>
                    <a:pt x="108431" y="1881"/>
                  </a:lnTo>
                  <a:lnTo>
                    <a:pt x="102639" y="3371"/>
                  </a:lnTo>
                  <a:lnTo>
                    <a:pt x="84374" y="15580"/>
                  </a:lnTo>
                  <a:lnTo>
                    <a:pt x="58813" y="56200"/>
                  </a:lnTo>
                  <a:lnTo>
                    <a:pt x="40976" y="98826"/>
                  </a:lnTo>
                  <a:lnTo>
                    <a:pt x="32268" y="123034"/>
                  </a:lnTo>
                  <a:lnTo>
                    <a:pt x="24347" y="149050"/>
                  </a:lnTo>
                  <a:lnTo>
                    <a:pt x="16950" y="176273"/>
                  </a:lnTo>
                  <a:lnTo>
                    <a:pt x="9902" y="204298"/>
                  </a:lnTo>
                  <a:lnTo>
                    <a:pt x="5202" y="230743"/>
                  </a:lnTo>
                  <a:lnTo>
                    <a:pt x="2070" y="256134"/>
                  </a:lnTo>
                  <a:lnTo>
                    <a:pt x="0" y="301515"/>
                  </a:lnTo>
                  <a:lnTo>
                    <a:pt x="3784" y="335795"/>
                  </a:lnTo>
                  <a:lnTo>
                    <a:pt x="10297" y="348041"/>
                  </a:lnTo>
                  <a:lnTo>
                    <a:pt x="30703" y="365411"/>
                  </a:lnTo>
                  <a:lnTo>
                    <a:pt x="58115" y="372190"/>
                  </a:lnTo>
                  <a:lnTo>
                    <a:pt x="103754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5046">
              <a:extLst>
                <a:ext uri="{FF2B5EF4-FFF2-40B4-BE49-F238E27FC236}">
                  <a16:creationId xmlns:a16="http://schemas.microsoft.com/office/drawing/2014/main" xmlns="" id="{E56C68C0-896E-409F-976E-9CB1690460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849113" y="4127655"/>
              <a:ext cx="142476" cy="228463"/>
            </a:xfrm>
            <a:custGeom>
              <a:avLst/>
              <a:gdLst/>
              <a:ahLst/>
              <a:cxnLst/>
              <a:rect l="0" t="0" r="0" b="0"/>
              <a:pathLst>
                <a:path w="142476" h="228463">
                  <a:moveTo>
                    <a:pt x="136387" y="12545"/>
                  </a:moveTo>
                  <a:lnTo>
                    <a:pt x="136387" y="12545"/>
                  </a:lnTo>
                  <a:lnTo>
                    <a:pt x="136387" y="5803"/>
                  </a:lnTo>
                  <a:lnTo>
                    <a:pt x="137092" y="3817"/>
                  </a:lnTo>
                  <a:lnTo>
                    <a:pt x="138268" y="2493"/>
                  </a:lnTo>
                  <a:lnTo>
                    <a:pt x="142475" y="0"/>
                  </a:lnTo>
                  <a:lnTo>
                    <a:pt x="100619" y="29744"/>
                  </a:lnTo>
                  <a:lnTo>
                    <a:pt x="55159" y="60287"/>
                  </a:lnTo>
                  <a:lnTo>
                    <a:pt x="32826" y="76628"/>
                  </a:lnTo>
                  <a:lnTo>
                    <a:pt x="26860" y="85947"/>
                  </a:lnTo>
                  <a:lnTo>
                    <a:pt x="27386" y="90407"/>
                  </a:lnTo>
                  <a:lnTo>
                    <a:pt x="33614" y="99127"/>
                  </a:lnTo>
                  <a:lnTo>
                    <a:pt x="45318" y="103942"/>
                  </a:lnTo>
                  <a:lnTo>
                    <a:pt x="88541" y="109338"/>
                  </a:lnTo>
                  <a:lnTo>
                    <a:pt x="96778" y="112008"/>
                  </a:lnTo>
                  <a:lnTo>
                    <a:pt x="97987" y="112721"/>
                  </a:lnTo>
                  <a:lnTo>
                    <a:pt x="98087" y="113195"/>
                  </a:lnTo>
                  <a:lnTo>
                    <a:pt x="54078" y="143948"/>
                  </a:lnTo>
                  <a:lnTo>
                    <a:pt x="19731" y="171616"/>
                  </a:lnTo>
                  <a:lnTo>
                    <a:pt x="4142" y="194595"/>
                  </a:lnTo>
                  <a:lnTo>
                    <a:pt x="0" y="208461"/>
                  </a:lnTo>
                  <a:lnTo>
                    <a:pt x="1012" y="214417"/>
                  </a:lnTo>
                  <a:lnTo>
                    <a:pt x="7781" y="224797"/>
                  </a:lnTo>
                  <a:lnTo>
                    <a:pt x="14667" y="227424"/>
                  </a:lnTo>
                  <a:lnTo>
                    <a:pt x="33606" y="228462"/>
                  </a:lnTo>
                  <a:lnTo>
                    <a:pt x="80388" y="215356"/>
                  </a:lnTo>
                  <a:lnTo>
                    <a:pt x="98287" y="2093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5047">
              <a:extLst>
                <a:ext uri="{FF2B5EF4-FFF2-40B4-BE49-F238E27FC236}">
                  <a16:creationId xmlns:a16="http://schemas.microsoft.com/office/drawing/2014/main" xmlns="" id="{D62F84B3-BBFC-4640-8166-560FA9E6D43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040978" y="4152900"/>
              <a:ext cx="115973" cy="152401"/>
            </a:xfrm>
            <a:custGeom>
              <a:avLst/>
              <a:gdLst/>
              <a:ahLst/>
              <a:cxnLst/>
              <a:rect l="0" t="0" r="0" b="0"/>
              <a:pathLst>
                <a:path w="115973" h="152401">
                  <a:moveTo>
                    <a:pt x="8022" y="0"/>
                  </a:moveTo>
                  <a:lnTo>
                    <a:pt x="8022" y="0"/>
                  </a:lnTo>
                  <a:lnTo>
                    <a:pt x="1279" y="0"/>
                  </a:lnTo>
                  <a:lnTo>
                    <a:pt x="0" y="2117"/>
                  </a:lnTo>
                  <a:lnTo>
                    <a:pt x="458" y="10113"/>
                  </a:lnTo>
                  <a:lnTo>
                    <a:pt x="8659" y="20722"/>
                  </a:lnTo>
                  <a:lnTo>
                    <a:pt x="47031" y="51522"/>
                  </a:lnTo>
                  <a:lnTo>
                    <a:pt x="89915" y="95236"/>
                  </a:lnTo>
                  <a:lnTo>
                    <a:pt x="107625" y="122919"/>
                  </a:lnTo>
                  <a:lnTo>
                    <a:pt x="11597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5048">
              <a:extLst>
                <a:ext uri="{FF2B5EF4-FFF2-40B4-BE49-F238E27FC236}">
                  <a16:creationId xmlns:a16="http://schemas.microsoft.com/office/drawing/2014/main" xmlns="" id="{A91B6B2D-941F-4E33-BE5E-359D7C3DB04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68050" y="4123842"/>
              <a:ext cx="133351" cy="232259"/>
            </a:xfrm>
            <a:custGeom>
              <a:avLst/>
              <a:gdLst/>
              <a:ahLst/>
              <a:cxnLst/>
              <a:rect l="0" t="0" r="0" b="0"/>
              <a:pathLst>
                <a:path w="133351" h="232259">
                  <a:moveTo>
                    <a:pt x="133350" y="3658"/>
                  </a:moveTo>
                  <a:lnTo>
                    <a:pt x="133350" y="3658"/>
                  </a:lnTo>
                  <a:lnTo>
                    <a:pt x="133350" y="287"/>
                  </a:lnTo>
                  <a:lnTo>
                    <a:pt x="131938" y="0"/>
                  </a:lnTo>
                  <a:lnTo>
                    <a:pt x="126607" y="1562"/>
                  </a:lnTo>
                  <a:lnTo>
                    <a:pt x="105912" y="24933"/>
                  </a:lnTo>
                  <a:lnTo>
                    <a:pt x="75379" y="70733"/>
                  </a:lnTo>
                  <a:lnTo>
                    <a:pt x="48676" y="116430"/>
                  </a:lnTo>
                  <a:lnTo>
                    <a:pt x="30100" y="149734"/>
                  </a:lnTo>
                  <a:lnTo>
                    <a:pt x="9860" y="190873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5049">
              <a:extLst>
                <a:ext uri="{FF2B5EF4-FFF2-40B4-BE49-F238E27FC236}">
                  <a16:creationId xmlns:a16="http://schemas.microsoft.com/office/drawing/2014/main" xmlns="" id="{D35774BB-9348-40BD-8D9C-B92125BAF4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188700" y="42672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5148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5050">
              <a:extLst>
                <a:ext uri="{FF2B5EF4-FFF2-40B4-BE49-F238E27FC236}">
                  <a16:creationId xmlns:a16="http://schemas.microsoft.com/office/drawing/2014/main" xmlns="" id="{3958AFB2-5EEE-4869-A519-8029A660C2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252200" y="4152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5051">
              <a:extLst>
                <a:ext uri="{FF2B5EF4-FFF2-40B4-BE49-F238E27FC236}">
                  <a16:creationId xmlns:a16="http://schemas.microsoft.com/office/drawing/2014/main" xmlns="" id="{19232970-98E2-4118-86AD-1BC7FDCB33F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036300" y="43942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37902" y="28870"/>
                  </a:lnTo>
                  <a:lnTo>
                    <a:pt x="82883" y="15218"/>
                  </a:lnTo>
                  <a:lnTo>
                    <a:pt x="129914" y="37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5052">
              <a:extLst>
                <a:ext uri="{FF2B5EF4-FFF2-40B4-BE49-F238E27FC236}">
                  <a16:creationId xmlns:a16="http://schemas.microsoft.com/office/drawing/2014/main" xmlns="" id="{BD0F6A94-BA43-436A-9B38-F50BF20FC4A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115432" y="4443502"/>
              <a:ext cx="98669" cy="87511"/>
            </a:xfrm>
            <a:custGeom>
              <a:avLst/>
              <a:gdLst/>
              <a:ahLst/>
              <a:cxnLst/>
              <a:rect l="0" t="0" r="0" b="0"/>
              <a:pathLst>
                <a:path w="98669" h="87511">
                  <a:moveTo>
                    <a:pt x="22468" y="1498"/>
                  </a:moveTo>
                  <a:lnTo>
                    <a:pt x="22468" y="1498"/>
                  </a:lnTo>
                  <a:lnTo>
                    <a:pt x="19098" y="25916"/>
                  </a:lnTo>
                  <a:lnTo>
                    <a:pt x="6167" y="70585"/>
                  </a:lnTo>
                  <a:lnTo>
                    <a:pt x="3527" y="83900"/>
                  </a:lnTo>
                  <a:lnTo>
                    <a:pt x="2080" y="86066"/>
                  </a:lnTo>
                  <a:lnTo>
                    <a:pt x="409" y="87510"/>
                  </a:lnTo>
                  <a:lnTo>
                    <a:pt x="0" y="87061"/>
                  </a:lnTo>
                  <a:lnTo>
                    <a:pt x="13869" y="48994"/>
                  </a:lnTo>
                  <a:lnTo>
                    <a:pt x="24290" y="28487"/>
                  </a:lnTo>
                  <a:lnTo>
                    <a:pt x="41622" y="11376"/>
                  </a:lnTo>
                  <a:lnTo>
                    <a:pt x="52171" y="3850"/>
                  </a:lnTo>
                  <a:lnTo>
                    <a:pt x="61319" y="244"/>
                  </a:lnTo>
                  <a:lnTo>
                    <a:pt x="77130" y="0"/>
                  </a:lnTo>
                  <a:lnTo>
                    <a:pt x="82897" y="4732"/>
                  </a:lnTo>
                  <a:lnTo>
                    <a:pt x="91189" y="21280"/>
                  </a:lnTo>
                  <a:lnTo>
                    <a:pt x="93461" y="33338"/>
                  </a:lnTo>
                  <a:lnTo>
                    <a:pt x="93080" y="37541"/>
                  </a:lnTo>
                  <a:lnTo>
                    <a:pt x="93533" y="40343"/>
                  </a:lnTo>
                  <a:lnTo>
                    <a:pt x="94540" y="42211"/>
                  </a:lnTo>
                  <a:lnTo>
                    <a:pt x="98668" y="45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5053">
              <a:extLst>
                <a:ext uri="{FF2B5EF4-FFF2-40B4-BE49-F238E27FC236}">
                  <a16:creationId xmlns:a16="http://schemas.microsoft.com/office/drawing/2014/main" xmlns="" id="{364C74D9-890A-41F6-9370-55E08477C7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264900" y="4083050"/>
              <a:ext cx="180028" cy="419101"/>
            </a:xfrm>
            <a:custGeom>
              <a:avLst/>
              <a:gdLst/>
              <a:ahLst/>
              <a:cxnLst/>
              <a:rect l="0" t="0" r="0" b="0"/>
              <a:pathLst>
                <a:path w="180028" h="419101">
                  <a:moveTo>
                    <a:pt x="165100" y="0"/>
                  </a:moveTo>
                  <a:lnTo>
                    <a:pt x="165100" y="0"/>
                  </a:lnTo>
                  <a:lnTo>
                    <a:pt x="168470" y="0"/>
                  </a:lnTo>
                  <a:lnTo>
                    <a:pt x="173937" y="20226"/>
                  </a:lnTo>
                  <a:lnTo>
                    <a:pt x="180027" y="66514"/>
                  </a:lnTo>
                  <a:lnTo>
                    <a:pt x="178555" y="112347"/>
                  </a:lnTo>
                  <a:lnTo>
                    <a:pt x="176186" y="138398"/>
                  </a:lnTo>
                  <a:lnTo>
                    <a:pt x="171786" y="164231"/>
                  </a:lnTo>
                  <a:lnTo>
                    <a:pt x="166028" y="189921"/>
                  </a:lnTo>
                  <a:lnTo>
                    <a:pt x="159369" y="215514"/>
                  </a:lnTo>
                  <a:lnTo>
                    <a:pt x="150696" y="240337"/>
                  </a:lnTo>
                  <a:lnTo>
                    <a:pt x="140679" y="264647"/>
                  </a:lnTo>
                  <a:lnTo>
                    <a:pt x="116146" y="310238"/>
                  </a:lnTo>
                  <a:lnTo>
                    <a:pt x="84075" y="349314"/>
                  </a:lnTo>
                  <a:lnTo>
                    <a:pt x="50537" y="37985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922">
            <a:extLst>
              <a:ext uri="{FF2B5EF4-FFF2-40B4-BE49-F238E27FC236}">
                <a16:creationId xmlns:a16="http://schemas.microsoft.com/office/drawing/2014/main" xmlns="" id="{1B699CB8-73A6-41C7-BB78-0F9CC1A8DC6F}"/>
              </a:ext>
            </a:extLst>
          </p:cNvPr>
          <p:cNvGrpSpPr/>
          <p:nvPr/>
        </p:nvGrpSpPr>
        <p:grpSpPr>
          <a:xfrm>
            <a:off x="10273333" y="4845778"/>
            <a:ext cx="1378918" cy="562725"/>
            <a:chOff x="10273333" y="4845778"/>
            <a:chExt cx="1378918" cy="562725"/>
          </a:xfrm>
        </p:grpSpPr>
        <p:sp>
          <p:nvSpPr>
            <p:cNvPr id="864" name="SMARTInkShape-5054">
              <a:extLst>
                <a:ext uri="{FF2B5EF4-FFF2-40B4-BE49-F238E27FC236}">
                  <a16:creationId xmlns:a16="http://schemas.microsoft.com/office/drawing/2014/main" xmlns="" id="{1B32F833-6B1B-4F4C-ADF0-4A36AB7F4A4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91800" y="4845778"/>
              <a:ext cx="977901" cy="562725"/>
            </a:xfrm>
            <a:custGeom>
              <a:avLst/>
              <a:gdLst/>
              <a:ahLst/>
              <a:cxnLst/>
              <a:rect l="0" t="0" r="0" b="0"/>
              <a:pathLst>
                <a:path w="977901" h="562725">
                  <a:moveTo>
                    <a:pt x="0" y="462822"/>
                  </a:moveTo>
                  <a:lnTo>
                    <a:pt x="0" y="462822"/>
                  </a:lnTo>
                  <a:lnTo>
                    <a:pt x="0" y="459164"/>
                  </a:lnTo>
                  <a:lnTo>
                    <a:pt x="1881" y="469416"/>
                  </a:lnTo>
                  <a:lnTo>
                    <a:pt x="15900" y="515458"/>
                  </a:lnTo>
                  <a:lnTo>
                    <a:pt x="36126" y="561876"/>
                  </a:lnTo>
                  <a:lnTo>
                    <a:pt x="40312" y="562724"/>
                  </a:lnTo>
                  <a:lnTo>
                    <a:pt x="44514" y="559057"/>
                  </a:lnTo>
                  <a:lnTo>
                    <a:pt x="48726" y="552379"/>
                  </a:lnTo>
                  <a:lnTo>
                    <a:pt x="54655" y="512640"/>
                  </a:lnTo>
                  <a:lnTo>
                    <a:pt x="52277" y="465444"/>
                  </a:lnTo>
                  <a:lnTo>
                    <a:pt x="49668" y="437053"/>
                  </a:lnTo>
                  <a:lnTo>
                    <a:pt x="46517" y="405426"/>
                  </a:lnTo>
                  <a:lnTo>
                    <a:pt x="43007" y="371641"/>
                  </a:lnTo>
                  <a:lnTo>
                    <a:pt x="39254" y="336418"/>
                  </a:lnTo>
                  <a:lnTo>
                    <a:pt x="36754" y="306586"/>
                  </a:lnTo>
                  <a:lnTo>
                    <a:pt x="35085" y="280348"/>
                  </a:lnTo>
                  <a:lnTo>
                    <a:pt x="32527" y="237084"/>
                  </a:lnTo>
                  <a:lnTo>
                    <a:pt x="27825" y="195010"/>
                  </a:lnTo>
                  <a:lnTo>
                    <a:pt x="25719" y="165314"/>
                  </a:lnTo>
                  <a:lnTo>
                    <a:pt x="27424" y="159382"/>
                  </a:lnTo>
                  <a:lnTo>
                    <a:pt x="29827" y="154393"/>
                  </a:lnTo>
                  <a:lnTo>
                    <a:pt x="31497" y="146656"/>
                  </a:lnTo>
                  <a:lnTo>
                    <a:pt x="32286" y="146211"/>
                  </a:lnTo>
                  <a:lnTo>
                    <a:pt x="35045" y="145717"/>
                  </a:lnTo>
                  <a:lnTo>
                    <a:pt x="38624" y="141734"/>
                  </a:lnTo>
                  <a:lnTo>
                    <a:pt x="40566" y="138697"/>
                  </a:lnTo>
                  <a:lnTo>
                    <a:pt x="48368" y="133441"/>
                  </a:lnTo>
                  <a:lnTo>
                    <a:pt x="94041" y="116371"/>
                  </a:lnTo>
                  <a:lnTo>
                    <a:pt x="125757" y="105643"/>
                  </a:lnTo>
                  <a:lnTo>
                    <a:pt x="148749" y="98409"/>
                  </a:lnTo>
                  <a:lnTo>
                    <a:pt x="176071" y="90058"/>
                  </a:lnTo>
                  <a:lnTo>
                    <a:pt x="206281" y="80962"/>
                  </a:lnTo>
                  <a:lnTo>
                    <a:pt x="243353" y="71371"/>
                  </a:lnTo>
                  <a:lnTo>
                    <a:pt x="285002" y="61449"/>
                  </a:lnTo>
                  <a:lnTo>
                    <a:pt x="329702" y="51307"/>
                  </a:lnTo>
                  <a:lnTo>
                    <a:pt x="379256" y="41723"/>
                  </a:lnTo>
                  <a:lnTo>
                    <a:pt x="432049" y="32511"/>
                  </a:lnTo>
                  <a:lnTo>
                    <a:pt x="486999" y="23548"/>
                  </a:lnTo>
                  <a:lnTo>
                    <a:pt x="539860" y="16867"/>
                  </a:lnTo>
                  <a:lnTo>
                    <a:pt x="591329" y="11708"/>
                  </a:lnTo>
                  <a:lnTo>
                    <a:pt x="641869" y="7563"/>
                  </a:lnTo>
                  <a:lnTo>
                    <a:pt x="686146" y="4799"/>
                  </a:lnTo>
                  <a:lnTo>
                    <a:pt x="726247" y="2956"/>
                  </a:lnTo>
                  <a:lnTo>
                    <a:pt x="763565" y="1728"/>
                  </a:lnTo>
                  <a:lnTo>
                    <a:pt x="796910" y="909"/>
                  </a:lnTo>
                  <a:lnTo>
                    <a:pt x="827608" y="364"/>
                  </a:lnTo>
                  <a:lnTo>
                    <a:pt x="856538" y="0"/>
                  </a:lnTo>
                  <a:lnTo>
                    <a:pt x="901854" y="1477"/>
                  </a:lnTo>
                  <a:lnTo>
                    <a:pt x="947606" y="6276"/>
                  </a:lnTo>
                  <a:lnTo>
                    <a:pt x="977900" y="11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5055">
              <a:extLst>
                <a:ext uri="{FF2B5EF4-FFF2-40B4-BE49-F238E27FC236}">
                  <a16:creationId xmlns:a16="http://schemas.microsoft.com/office/drawing/2014/main" xmlns="" id="{BC7A268B-E77D-4DC2-BEDA-CA1CA404D38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036300" y="5168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80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5056">
              <a:extLst>
                <a:ext uri="{FF2B5EF4-FFF2-40B4-BE49-F238E27FC236}">
                  <a16:creationId xmlns:a16="http://schemas.microsoft.com/office/drawing/2014/main" xmlns="" id="{AA0187A3-D5AA-42B0-B708-C168F646470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201201" y="5054871"/>
              <a:ext cx="311350" cy="112797"/>
            </a:xfrm>
            <a:custGeom>
              <a:avLst/>
              <a:gdLst/>
              <a:ahLst/>
              <a:cxnLst/>
              <a:rect l="0" t="0" r="0" b="0"/>
              <a:pathLst>
                <a:path w="311350" h="112797">
                  <a:moveTo>
                    <a:pt x="50999" y="18779"/>
                  </a:moveTo>
                  <a:lnTo>
                    <a:pt x="50999" y="18779"/>
                  </a:lnTo>
                  <a:lnTo>
                    <a:pt x="54370" y="18779"/>
                  </a:lnTo>
                  <a:lnTo>
                    <a:pt x="57906" y="20660"/>
                  </a:lnTo>
                  <a:lnTo>
                    <a:pt x="59837" y="22150"/>
                  </a:lnTo>
                  <a:lnTo>
                    <a:pt x="61984" y="27568"/>
                  </a:lnTo>
                  <a:lnTo>
                    <a:pt x="63360" y="56028"/>
                  </a:lnTo>
                  <a:lnTo>
                    <a:pt x="60228" y="83517"/>
                  </a:lnTo>
                  <a:lnTo>
                    <a:pt x="52983" y="99057"/>
                  </a:lnTo>
                  <a:lnTo>
                    <a:pt x="48089" y="106164"/>
                  </a:lnTo>
                  <a:lnTo>
                    <a:pt x="43413" y="110197"/>
                  </a:lnTo>
                  <a:lnTo>
                    <a:pt x="38887" y="112180"/>
                  </a:lnTo>
                  <a:lnTo>
                    <a:pt x="34457" y="112796"/>
                  </a:lnTo>
                  <a:lnTo>
                    <a:pt x="23891" y="109718"/>
                  </a:lnTo>
                  <a:lnTo>
                    <a:pt x="18110" y="106922"/>
                  </a:lnTo>
                  <a:lnTo>
                    <a:pt x="7924" y="92526"/>
                  </a:lnTo>
                  <a:lnTo>
                    <a:pt x="811" y="72722"/>
                  </a:lnTo>
                  <a:lnTo>
                    <a:pt x="0" y="52161"/>
                  </a:lnTo>
                  <a:lnTo>
                    <a:pt x="5755" y="35026"/>
                  </a:lnTo>
                  <a:lnTo>
                    <a:pt x="10253" y="27494"/>
                  </a:lnTo>
                  <a:lnTo>
                    <a:pt x="24658" y="15361"/>
                  </a:lnTo>
                  <a:lnTo>
                    <a:pt x="33439" y="10150"/>
                  </a:lnTo>
                  <a:lnTo>
                    <a:pt x="72763" y="2817"/>
                  </a:lnTo>
                  <a:lnTo>
                    <a:pt x="105827" y="1102"/>
                  </a:lnTo>
                  <a:lnTo>
                    <a:pt x="143100" y="339"/>
                  </a:lnTo>
                  <a:lnTo>
                    <a:pt x="185537" y="0"/>
                  </a:lnTo>
                  <a:lnTo>
                    <a:pt x="222741" y="1731"/>
                  </a:lnTo>
                  <a:lnTo>
                    <a:pt x="269573" y="6672"/>
                  </a:lnTo>
                  <a:lnTo>
                    <a:pt x="311349" y="12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5057">
              <a:extLst>
                <a:ext uri="{FF2B5EF4-FFF2-40B4-BE49-F238E27FC236}">
                  <a16:creationId xmlns:a16="http://schemas.microsoft.com/office/drawing/2014/main" xmlns="" id="{EE30B195-4D4A-482D-AC83-9E89B4BEADC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480800" y="4915162"/>
              <a:ext cx="171451" cy="101339"/>
            </a:xfrm>
            <a:custGeom>
              <a:avLst/>
              <a:gdLst/>
              <a:ahLst/>
              <a:cxnLst/>
              <a:rect l="0" t="0" r="0" b="0"/>
              <a:pathLst>
                <a:path w="171451" h="1013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21654" y="5499"/>
                  </a:lnTo>
                  <a:lnTo>
                    <a:pt x="41593" y="22904"/>
                  </a:lnTo>
                  <a:lnTo>
                    <a:pt x="46708" y="35199"/>
                  </a:lnTo>
                  <a:lnTo>
                    <a:pt x="48275" y="48660"/>
                  </a:lnTo>
                  <a:lnTo>
                    <a:pt x="46620" y="59346"/>
                  </a:lnTo>
                  <a:lnTo>
                    <a:pt x="41722" y="69924"/>
                  </a:lnTo>
                  <a:lnTo>
                    <a:pt x="32951" y="80877"/>
                  </a:lnTo>
                  <a:lnTo>
                    <a:pt x="33255" y="81347"/>
                  </a:lnTo>
                  <a:lnTo>
                    <a:pt x="67884" y="89140"/>
                  </a:lnTo>
                  <a:lnTo>
                    <a:pt x="114892" y="95137"/>
                  </a:lnTo>
                  <a:lnTo>
                    <a:pt x="171450" y="101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058">
              <a:extLst>
                <a:ext uri="{FF2B5EF4-FFF2-40B4-BE49-F238E27FC236}">
                  <a16:creationId xmlns:a16="http://schemas.microsoft.com/office/drawing/2014/main" xmlns="" id="{5E39C9F6-58AB-42FF-8947-71286C91C0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73333" y="5105400"/>
              <a:ext cx="147018" cy="19051"/>
            </a:xfrm>
            <a:custGeom>
              <a:avLst/>
              <a:gdLst/>
              <a:ahLst/>
              <a:cxnLst/>
              <a:rect l="0" t="0" r="0" b="0"/>
              <a:pathLst>
                <a:path w="1470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15679"/>
                  </a:lnTo>
                  <a:lnTo>
                    <a:pt x="0" y="13981"/>
                  </a:lnTo>
                  <a:lnTo>
                    <a:pt x="1028" y="12142"/>
                  </a:lnTo>
                  <a:lnTo>
                    <a:pt x="3124" y="10211"/>
                  </a:lnTo>
                  <a:lnTo>
                    <a:pt x="26301" y="4123"/>
                  </a:lnTo>
                  <a:lnTo>
                    <a:pt x="70092" y="1221"/>
                  </a:lnTo>
                  <a:lnTo>
                    <a:pt x="116542" y="362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5059">
              <a:extLst>
                <a:ext uri="{FF2B5EF4-FFF2-40B4-BE49-F238E27FC236}">
                  <a16:creationId xmlns:a16="http://schemas.microsoft.com/office/drawing/2014/main" xmlns="" id="{87052C5F-B8F5-4457-96CC-AD1AE73DDC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340779" y="5175250"/>
              <a:ext cx="130372" cy="16072"/>
            </a:xfrm>
            <a:custGeom>
              <a:avLst/>
              <a:gdLst/>
              <a:ahLst/>
              <a:cxnLst/>
              <a:rect l="0" t="0" r="0" b="0"/>
              <a:pathLst>
                <a:path w="13037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7752" y="15845"/>
                  </a:lnTo>
                  <a:lnTo>
                    <a:pt x="51587" y="6579"/>
                  </a:lnTo>
                  <a:lnTo>
                    <a:pt x="98247" y="1949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5060">
              <a:extLst>
                <a:ext uri="{FF2B5EF4-FFF2-40B4-BE49-F238E27FC236}">
                  <a16:creationId xmlns:a16="http://schemas.microsoft.com/office/drawing/2014/main" xmlns="" id="{1167DE46-E94C-419B-A6CE-89719AAF942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712449" y="5197151"/>
              <a:ext cx="177802" cy="28900"/>
            </a:xfrm>
            <a:custGeom>
              <a:avLst/>
              <a:gdLst/>
              <a:ahLst/>
              <a:cxnLst/>
              <a:rect l="0" t="0" r="0" b="0"/>
              <a:pathLst>
                <a:path w="177802" h="28900">
                  <a:moveTo>
                    <a:pt x="1" y="28899"/>
                  </a:moveTo>
                  <a:lnTo>
                    <a:pt x="1" y="28899"/>
                  </a:lnTo>
                  <a:lnTo>
                    <a:pt x="0" y="22157"/>
                  </a:lnTo>
                  <a:lnTo>
                    <a:pt x="3528" y="19465"/>
                  </a:lnTo>
                  <a:lnTo>
                    <a:pt x="40183" y="8194"/>
                  </a:lnTo>
                  <a:lnTo>
                    <a:pt x="85050" y="422"/>
                  </a:lnTo>
                  <a:lnTo>
                    <a:pt x="132208" y="0"/>
                  </a:lnTo>
                  <a:lnTo>
                    <a:pt x="177801" y="3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5061">
              <a:extLst>
                <a:ext uri="{FF2B5EF4-FFF2-40B4-BE49-F238E27FC236}">
                  <a16:creationId xmlns:a16="http://schemas.microsoft.com/office/drawing/2014/main" xmlns="" id="{C6CFAAC5-8438-4767-9B6A-06416598B2A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814050" y="5279344"/>
              <a:ext cx="120651" cy="105457"/>
            </a:xfrm>
            <a:custGeom>
              <a:avLst/>
              <a:gdLst/>
              <a:ahLst/>
              <a:cxnLst/>
              <a:rect l="0" t="0" r="0" b="0"/>
              <a:pathLst>
                <a:path w="120651" h="105457">
                  <a:moveTo>
                    <a:pt x="0" y="3856"/>
                  </a:moveTo>
                  <a:lnTo>
                    <a:pt x="0" y="3856"/>
                  </a:lnTo>
                  <a:lnTo>
                    <a:pt x="0" y="7227"/>
                  </a:lnTo>
                  <a:lnTo>
                    <a:pt x="1881" y="10763"/>
                  </a:lnTo>
                  <a:lnTo>
                    <a:pt x="5069" y="16098"/>
                  </a:lnTo>
                  <a:lnTo>
                    <a:pt x="19098" y="60027"/>
                  </a:lnTo>
                  <a:lnTo>
                    <a:pt x="24156" y="86212"/>
                  </a:lnTo>
                  <a:lnTo>
                    <a:pt x="22965" y="95257"/>
                  </a:lnTo>
                  <a:lnTo>
                    <a:pt x="21659" y="98657"/>
                  </a:lnTo>
                  <a:lnTo>
                    <a:pt x="20789" y="99512"/>
                  </a:lnTo>
                  <a:lnTo>
                    <a:pt x="20210" y="98671"/>
                  </a:lnTo>
                  <a:lnTo>
                    <a:pt x="19824" y="96699"/>
                  </a:lnTo>
                  <a:lnTo>
                    <a:pt x="31326" y="51007"/>
                  </a:lnTo>
                  <a:lnTo>
                    <a:pt x="46901" y="15391"/>
                  </a:lnTo>
                  <a:lnTo>
                    <a:pt x="55182" y="5925"/>
                  </a:lnTo>
                  <a:lnTo>
                    <a:pt x="63566" y="1248"/>
                  </a:lnTo>
                  <a:lnTo>
                    <a:pt x="67777" y="0"/>
                  </a:lnTo>
                  <a:lnTo>
                    <a:pt x="78100" y="2378"/>
                  </a:lnTo>
                  <a:lnTo>
                    <a:pt x="83817" y="4987"/>
                  </a:lnTo>
                  <a:lnTo>
                    <a:pt x="101975" y="22143"/>
                  </a:lnTo>
                  <a:lnTo>
                    <a:pt x="114019" y="45101"/>
                  </a:lnTo>
                  <a:lnTo>
                    <a:pt x="120067" y="91592"/>
                  </a:lnTo>
                  <a:lnTo>
                    <a:pt x="120650" y="105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3" name="SMARTInkShape-5062">
            <a:extLst>
              <a:ext uri="{FF2B5EF4-FFF2-40B4-BE49-F238E27FC236}">
                <a16:creationId xmlns:a16="http://schemas.microsoft.com/office/drawing/2014/main" xmlns="" id="{0FE50893-8822-481C-A1B2-767A9D0BED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801350" y="4970229"/>
            <a:ext cx="31751" cy="173272"/>
          </a:xfrm>
          <a:custGeom>
            <a:avLst/>
            <a:gdLst/>
            <a:ahLst/>
            <a:cxnLst/>
            <a:rect l="0" t="0" r="0" b="0"/>
            <a:pathLst>
              <a:path w="31751" h="173272">
                <a:moveTo>
                  <a:pt x="0" y="8171"/>
                </a:moveTo>
                <a:lnTo>
                  <a:pt x="0" y="8171"/>
                </a:lnTo>
                <a:lnTo>
                  <a:pt x="0" y="1429"/>
                </a:lnTo>
                <a:lnTo>
                  <a:pt x="705" y="148"/>
                </a:lnTo>
                <a:lnTo>
                  <a:pt x="1881" y="0"/>
                </a:lnTo>
                <a:lnTo>
                  <a:pt x="3370" y="607"/>
                </a:lnTo>
                <a:lnTo>
                  <a:pt x="7839" y="46869"/>
                </a:lnTo>
                <a:lnTo>
                  <a:pt x="15022" y="90898"/>
                </a:lnTo>
                <a:lnTo>
                  <a:pt x="24208" y="133342"/>
                </a:lnTo>
                <a:lnTo>
                  <a:pt x="31750" y="1732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11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MARTInkShape-Group924">
            <a:extLst>
              <a:ext uri="{FF2B5EF4-FFF2-40B4-BE49-F238E27FC236}">
                <a16:creationId xmlns:a16="http://schemas.microsoft.com/office/drawing/2014/main" xmlns="" id="{E965FE9B-E8A5-4AAD-AD3C-3956946E0016}"/>
              </a:ext>
            </a:extLst>
          </p:cNvPr>
          <p:cNvGrpSpPr/>
          <p:nvPr/>
        </p:nvGrpSpPr>
        <p:grpSpPr>
          <a:xfrm>
            <a:off x="1641831" y="666750"/>
            <a:ext cx="948970" cy="508001"/>
            <a:chOff x="1641831" y="666750"/>
            <a:chExt cx="948970" cy="508001"/>
          </a:xfrm>
        </p:grpSpPr>
        <p:sp>
          <p:nvSpPr>
            <p:cNvPr id="110" name="SMARTInkShape-5063">
              <a:extLst>
                <a:ext uri="{FF2B5EF4-FFF2-40B4-BE49-F238E27FC236}">
                  <a16:creationId xmlns:a16="http://schemas.microsoft.com/office/drawing/2014/main" xmlns="" id="{B7832CD9-E005-4B2A-B20F-73D21E83965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835150" y="1060450"/>
              <a:ext cx="438151" cy="66872"/>
            </a:xfrm>
            <a:custGeom>
              <a:avLst/>
              <a:gdLst/>
              <a:ahLst/>
              <a:cxnLst/>
              <a:rect l="0" t="0" r="0" b="0"/>
              <a:pathLst>
                <a:path w="438151" h="66872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20226" y="65596"/>
                  </a:lnTo>
                  <a:lnTo>
                    <a:pt x="58378" y="58787"/>
                  </a:lnTo>
                  <a:lnTo>
                    <a:pt x="83369" y="54008"/>
                  </a:lnTo>
                  <a:lnTo>
                    <a:pt x="114140" y="48000"/>
                  </a:lnTo>
                  <a:lnTo>
                    <a:pt x="148766" y="41172"/>
                  </a:lnTo>
                  <a:lnTo>
                    <a:pt x="185960" y="33798"/>
                  </a:lnTo>
                  <a:lnTo>
                    <a:pt x="224162" y="26765"/>
                  </a:lnTo>
                  <a:lnTo>
                    <a:pt x="263036" y="19960"/>
                  </a:lnTo>
                  <a:lnTo>
                    <a:pt x="302357" y="13307"/>
                  </a:lnTo>
                  <a:lnTo>
                    <a:pt x="334922" y="8871"/>
                  </a:lnTo>
                  <a:lnTo>
                    <a:pt x="362981" y="5914"/>
                  </a:lnTo>
                  <a:lnTo>
                    <a:pt x="404742" y="2628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064">
              <a:extLst>
                <a:ext uri="{FF2B5EF4-FFF2-40B4-BE49-F238E27FC236}">
                  <a16:creationId xmlns:a16="http://schemas.microsoft.com/office/drawing/2014/main" xmlns="" id="{1392B64A-B03E-4BA4-BE61-835D3EF72CE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025650" y="1047750"/>
              <a:ext cx="336551" cy="127001"/>
            </a:xfrm>
            <a:custGeom>
              <a:avLst/>
              <a:gdLst/>
              <a:ahLst/>
              <a:cxnLst/>
              <a:rect l="0" t="0" r="0" b="0"/>
              <a:pathLst>
                <a:path w="336551" h="127001">
                  <a:moveTo>
                    <a:pt x="0" y="127000"/>
                  </a:moveTo>
                  <a:lnTo>
                    <a:pt x="0" y="127000"/>
                  </a:lnTo>
                  <a:lnTo>
                    <a:pt x="46741" y="111420"/>
                  </a:lnTo>
                  <a:lnTo>
                    <a:pt x="89448" y="96557"/>
                  </a:lnTo>
                  <a:lnTo>
                    <a:pt x="114665" y="87655"/>
                  </a:lnTo>
                  <a:lnTo>
                    <a:pt x="141354" y="77486"/>
                  </a:lnTo>
                  <a:lnTo>
                    <a:pt x="169025" y="66474"/>
                  </a:lnTo>
                  <a:lnTo>
                    <a:pt x="197350" y="54899"/>
                  </a:lnTo>
                  <a:lnTo>
                    <a:pt x="225406" y="43655"/>
                  </a:lnTo>
                  <a:lnTo>
                    <a:pt x="253282" y="32631"/>
                  </a:lnTo>
                  <a:lnTo>
                    <a:pt x="299542" y="14503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065">
              <a:extLst>
                <a:ext uri="{FF2B5EF4-FFF2-40B4-BE49-F238E27FC236}">
                  <a16:creationId xmlns:a16="http://schemas.microsoft.com/office/drawing/2014/main" xmlns="" id="{C2421875-8A5E-48FD-9D81-AB025F0B14A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78100" y="857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066">
              <a:extLst>
                <a:ext uri="{FF2B5EF4-FFF2-40B4-BE49-F238E27FC236}">
                  <a16:creationId xmlns:a16="http://schemas.microsoft.com/office/drawing/2014/main" xmlns="" id="{762E4217-0E3D-497D-9B64-21A9795FE8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74441" y="9715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067">
              <a:extLst>
                <a:ext uri="{FF2B5EF4-FFF2-40B4-BE49-F238E27FC236}">
                  <a16:creationId xmlns:a16="http://schemas.microsoft.com/office/drawing/2014/main" xmlns="" id="{D31B2926-D1B9-4689-993C-4B21CF162F0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48733" y="712083"/>
              <a:ext cx="5468" cy="348368"/>
            </a:xfrm>
            <a:custGeom>
              <a:avLst/>
              <a:gdLst/>
              <a:ahLst/>
              <a:cxnLst/>
              <a:rect l="0" t="0" r="0" b="0"/>
              <a:pathLst>
                <a:path w="5468" h="348368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5467" y="33726"/>
                  </a:lnTo>
                  <a:lnTo>
                    <a:pt x="5467" y="65064"/>
                  </a:lnTo>
                  <a:lnTo>
                    <a:pt x="5467" y="103215"/>
                  </a:lnTo>
                  <a:lnTo>
                    <a:pt x="5467" y="146042"/>
                  </a:lnTo>
                  <a:lnTo>
                    <a:pt x="3585" y="190947"/>
                  </a:lnTo>
                  <a:lnTo>
                    <a:pt x="1103" y="233952"/>
                  </a:lnTo>
                  <a:lnTo>
                    <a:pt x="0" y="269529"/>
                  </a:lnTo>
                  <a:lnTo>
                    <a:pt x="2749" y="310583"/>
                  </a:lnTo>
                  <a:lnTo>
                    <a:pt x="5467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068">
              <a:extLst>
                <a:ext uri="{FF2B5EF4-FFF2-40B4-BE49-F238E27FC236}">
                  <a16:creationId xmlns:a16="http://schemas.microsoft.com/office/drawing/2014/main" xmlns="" id="{95C66FBF-E2B8-49B6-85E7-7E6EB465A8B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41831" y="698500"/>
              <a:ext cx="383820" cy="114301"/>
            </a:xfrm>
            <a:custGeom>
              <a:avLst/>
              <a:gdLst/>
              <a:ahLst/>
              <a:cxnLst/>
              <a:rect l="0" t="0" r="0" b="0"/>
              <a:pathLst>
                <a:path w="383820" h="114301">
                  <a:moveTo>
                    <a:pt x="21869" y="114300"/>
                  </a:moveTo>
                  <a:lnTo>
                    <a:pt x="21869" y="114300"/>
                  </a:lnTo>
                  <a:lnTo>
                    <a:pt x="4413" y="113594"/>
                  </a:lnTo>
                  <a:lnTo>
                    <a:pt x="1765" y="112419"/>
                  </a:lnTo>
                  <a:lnTo>
                    <a:pt x="0" y="110929"/>
                  </a:lnTo>
                  <a:lnTo>
                    <a:pt x="1645" y="108525"/>
                  </a:lnTo>
                  <a:lnTo>
                    <a:pt x="10999" y="102091"/>
                  </a:lnTo>
                  <a:lnTo>
                    <a:pt x="55729" y="83793"/>
                  </a:lnTo>
                  <a:lnTo>
                    <a:pt x="79720" y="74912"/>
                  </a:lnTo>
                  <a:lnTo>
                    <a:pt x="107709" y="64758"/>
                  </a:lnTo>
                  <a:lnTo>
                    <a:pt x="138362" y="53755"/>
                  </a:lnTo>
                  <a:lnTo>
                    <a:pt x="169381" y="43598"/>
                  </a:lnTo>
                  <a:lnTo>
                    <a:pt x="200644" y="34004"/>
                  </a:lnTo>
                  <a:lnTo>
                    <a:pt x="232069" y="24786"/>
                  </a:lnTo>
                  <a:lnTo>
                    <a:pt x="260074" y="17230"/>
                  </a:lnTo>
                  <a:lnTo>
                    <a:pt x="285800" y="10781"/>
                  </a:lnTo>
                  <a:lnTo>
                    <a:pt x="328966" y="1969"/>
                  </a:lnTo>
                  <a:lnTo>
                    <a:pt x="383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069">
              <a:extLst>
                <a:ext uri="{FF2B5EF4-FFF2-40B4-BE49-F238E27FC236}">
                  <a16:creationId xmlns:a16="http://schemas.microsoft.com/office/drawing/2014/main" xmlns="" id="{1488BD34-44B5-4001-B4C5-F4BB65D4DF6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65556" y="850210"/>
              <a:ext cx="104545" cy="162331"/>
            </a:xfrm>
            <a:custGeom>
              <a:avLst/>
              <a:gdLst/>
              <a:ahLst/>
              <a:cxnLst/>
              <a:rect l="0" t="0" r="0" b="0"/>
              <a:pathLst>
                <a:path w="104545" h="162331">
                  <a:moveTo>
                    <a:pt x="9294" y="83240"/>
                  </a:moveTo>
                  <a:lnTo>
                    <a:pt x="9294" y="83240"/>
                  </a:lnTo>
                  <a:lnTo>
                    <a:pt x="12665" y="83240"/>
                  </a:lnTo>
                  <a:lnTo>
                    <a:pt x="25900" y="72395"/>
                  </a:lnTo>
                  <a:lnTo>
                    <a:pt x="64791" y="29032"/>
                  </a:lnTo>
                  <a:lnTo>
                    <a:pt x="69575" y="23818"/>
                  </a:lnTo>
                  <a:lnTo>
                    <a:pt x="72059" y="18931"/>
                  </a:lnTo>
                  <a:lnTo>
                    <a:pt x="72938" y="9738"/>
                  </a:lnTo>
                  <a:lnTo>
                    <a:pt x="70976" y="2830"/>
                  </a:lnTo>
                  <a:lnTo>
                    <a:pt x="69466" y="0"/>
                  </a:lnTo>
                  <a:lnTo>
                    <a:pt x="65636" y="230"/>
                  </a:lnTo>
                  <a:lnTo>
                    <a:pt x="53855" y="6130"/>
                  </a:lnTo>
                  <a:lnTo>
                    <a:pt x="27985" y="31465"/>
                  </a:lnTo>
                  <a:lnTo>
                    <a:pt x="8090" y="65782"/>
                  </a:lnTo>
                  <a:lnTo>
                    <a:pt x="0" y="102762"/>
                  </a:lnTo>
                  <a:lnTo>
                    <a:pt x="1871" y="124137"/>
                  </a:lnTo>
                  <a:lnTo>
                    <a:pt x="4345" y="133788"/>
                  </a:lnTo>
                  <a:lnTo>
                    <a:pt x="14620" y="148274"/>
                  </a:lnTo>
                  <a:lnTo>
                    <a:pt x="21312" y="154113"/>
                  </a:lnTo>
                  <a:lnTo>
                    <a:pt x="38154" y="160600"/>
                  </a:lnTo>
                  <a:lnTo>
                    <a:pt x="47584" y="162330"/>
                  </a:lnTo>
                  <a:lnTo>
                    <a:pt x="69351" y="158608"/>
                  </a:lnTo>
                  <a:lnTo>
                    <a:pt x="104544" y="14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70">
              <a:extLst>
                <a:ext uri="{FF2B5EF4-FFF2-40B4-BE49-F238E27FC236}">
                  <a16:creationId xmlns:a16="http://schemas.microsoft.com/office/drawing/2014/main" xmlns="" id="{F01866A0-E74E-4E47-ACB7-2B797EBC37D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08200" y="819150"/>
              <a:ext cx="69472" cy="186837"/>
            </a:xfrm>
            <a:custGeom>
              <a:avLst/>
              <a:gdLst/>
              <a:ahLst/>
              <a:cxnLst/>
              <a:rect l="0" t="0" r="0" b="0"/>
              <a:pathLst>
                <a:path w="69472" h="186837">
                  <a:moveTo>
                    <a:pt x="63500" y="0"/>
                  </a:moveTo>
                  <a:lnTo>
                    <a:pt x="63500" y="0"/>
                  </a:lnTo>
                  <a:lnTo>
                    <a:pt x="30835" y="11550"/>
                  </a:lnTo>
                  <a:lnTo>
                    <a:pt x="15116" y="24419"/>
                  </a:lnTo>
                  <a:lnTo>
                    <a:pt x="6718" y="37664"/>
                  </a:lnTo>
                  <a:lnTo>
                    <a:pt x="4479" y="44159"/>
                  </a:lnTo>
                  <a:lnTo>
                    <a:pt x="4698" y="70156"/>
                  </a:lnTo>
                  <a:lnTo>
                    <a:pt x="11260" y="86214"/>
                  </a:lnTo>
                  <a:lnTo>
                    <a:pt x="28736" y="107154"/>
                  </a:lnTo>
                  <a:lnTo>
                    <a:pt x="69282" y="143515"/>
                  </a:lnTo>
                  <a:lnTo>
                    <a:pt x="69471" y="148593"/>
                  </a:lnTo>
                  <a:lnTo>
                    <a:pt x="64037" y="159880"/>
                  </a:lnTo>
                  <a:lnTo>
                    <a:pt x="45707" y="178135"/>
                  </a:lnTo>
                  <a:lnTo>
                    <a:pt x="30427" y="185004"/>
                  </a:lnTo>
                  <a:lnTo>
                    <a:pt x="22401" y="186836"/>
                  </a:lnTo>
                  <a:lnTo>
                    <a:pt x="16345" y="185941"/>
                  </a:lnTo>
                  <a:lnTo>
                    <a:pt x="11603" y="18322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71">
              <a:extLst>
                <a:ext uri="{FF2B5EF4-FFF2-40B4-BE49-F238E27FC236}">
                  <a16:creationId xmlns:a16="http://schemas.microsoft.com/office/drawing/2014/main" xmlns="" id="{36FB32B4-6950-46FD-9F58-48E208D26D8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33843" y="666750"/>
              <a:ext cx="77558" cy="364137"/>
            </a:xfrm>
            <a:custGeom>
              <a:avLst/>
              <a:gdLst/>
              <a:ahLst/>
              <a:cxnLst/>
              <a:rect l="0" t="0" r="0" b="0"/>
              <a:pathLst>
                <a:path w="77558" h="364137">
                  <a:moveTo>
                    <a:pt x="58507" y="0"/>
                  </a:moveTo>
                  <a:lnTo>
                    <a:pt x="58507" y="0"/>
                  </a:lnTo>
                  <a:lnTo>
                    <a:pt x="49718" y="38300"/>
                  </a:lnTo>
                  <a:lnTo>
                    <a:pt x="38734" y="83785"/>
                  </a:lnTo>
                  <a:lnTo>
                    <a:pt x="30669" y="122610"/>
                  </a:lnTo>
                  <a:lnTo>
                    <a:pt x="22381" y="165736"/>
                  </a:lnTo>
                  <a:lnTo>
                    <a:pt x="13994" y="210773"/>
                  </a:lnTo>
                  <a:lnTo>
                    <a:pt x="6268" y="254544"/>
                  </a:lnTo>
                  <a:lnTo>
                    <a:pt x="482" y="292812"/>
                  </a:lnTo>
                  <a:lnTo>
                    <a:pt x="0" y="335977"/>
                  </a:lnTo>
                  <a:lnTo>
                    <a:pt x="6399" y="354169"/>
                  </a:lnTo>
                  <a:lnTo>
                    <a:pt x="11068" y="360996"/>
                  </a:lnTo>
                  <a:lnTo>
                    <a:pt x="17709" y="364136"/>
                  </a:lnTo>
                  <a:lnTo>
                    <a:pt x="34495" y="363862"/>
                  </a:lnTo>
                  <a:lnTo>
                    <a:pt x="51833" y="353393"/>
                  </a:lnTo>
                  <a:lnTo>
                    <a:pt x="7755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72">
              <a:extLst>
                <a:ext uri="{FF2B5EF4-FFF2-40B4-BE49-F238E27FC236}">
                  <a16:creationId xmlns:a16="http://schemas.microsoft.com/office/drawing/2014/main" xmlns="" id="{F1E5188F-8B98-4D09-BE2D-4BBA47273B3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17033" y="863600"/>
              <a:ext cx="234068" cy="30868"/>
            </a:xfrm>
            <a:custGeom>
              <a:avLst/>
              <a:gdLst/>
              <a:ahLst/>
              <a:cxnLst/>
              <a:rect l="0" t="0" r="0" b="0"/>
              <a:pathLst>
                <a:path w="234068" h="30868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6106"/>
                  </a:lnTo>
                  <a:lnTo>
                    <a:pt x="441" y="27281"/>
                  </a:lnTo>
                  <a:lnTo>
                    <a:pt x="0" y="28771"/>
                  </a:lnTo>
                  <a:lnTo>
                    <a:pt x="2527" y="29764"/>
                  </a:lnTo>
                  <a:lnTo>
                    <a:pt x="12862" y="30867"/>
                  </a:lnTo>
                  <a:lnTo>
                    <a:pt x="48032" y="24746"/>
                  </a:lnTo>
                  <a:lnTo>
                    <a:pt x="82005" y="17819"/>
                  </a:lnTo>
                  <a:lnTo>
                    <a:pt x="121328" y="10742"/>
                  </a:lnTo>
                  <a:lnTo>
                    <a:pt x="164676" y="5244"/>
                  </a:lnTo>
                  <a:lnTo>
                    <a:pt x="209117" y="1554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5073">
            <a:extLst>
              <a:ext uri="{FF2B5EF4-FFF2-40B4-BE49-F238E27FC236}">
                <a16:creationId xmlns:a16="http://schemas.microsoft.com/office/drawing/2014/main" xmlns="" id="{4DE7C96E-4EBC-414E-A98B-5C94A1AAE1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15955" y="694926"/>
            <a:ext cx="320996" cy="500745"/>
          </a:xfrm>
          <a:custGeom>
            <a:avLst/>
            <a:gdLst/>
            <a:ahLst/>
            <a:cxnLst/>
            <a:rect l="0" t="0" r="0" b="0"/>
            <a:pathLst>
              <a:path w="320996" h="500745">
                <a:moveTo>
                  <a:pt x="41595" y="92474"/>
                </a:moveTo>
                <a:lnTo>
                  <a:pt x="41595" y="92474"/>
                </a:lnTo>
                <a:lnTo>
                  <a:pt x="27290" y="92474"/>
                </a:lnTo>
                <a:lnTo>
                  <a:pt x="17209" y="89103"/>
                </a:lnTo>
                <a:lnTo>
                  <a:pt x="8656" y="83636"/>
                </a:lnTo>
                <a:lnTo>
                  <a:pt x="5789" y="73964"/>
                </a:lnTo>
                <a:lnTo>
                  <a:pt x="5024" y="67434"/>
                </a:lnTo>
                <a:lnTo>
                  <a:pt x="10689" y="41389"/>
                </a:lnTo>
                <a:lnTo>
                  <a:pt x="21306" y="21442"/>
                </a:lnTo>
                <a:lnTo>
                  <a:pt x="39163" y="0"/>
                </a:lnTo>
                <a:lnTo>
                  <a:pt x="39974" y="1192"/>
                </a:lnTo>
                <a:lnTo>
                  <a:pt x="50886" y="37772"/>
                </a:lnTo>
                <a:lnTo>
                  <a:pt x="58145" y="80107"/>
                </a:lnTo>
                <a:lnTo>
                  <a:pt x="62591" y="114494"/>
                </a:lnTo>
                <a:lnTo>
                  <a:pt x="66919" y="152826"/>
                </a:lnTo>
                <a:lnTo>
                  <a:pt x="69784" y="192675"/>
                </a:lnTo>
                <a:lnTo>
                  <a:pt x="68705" y="231552"/>
                </a:lnTo>
                <a:lnTo>
                  <a:pt x="57389" y="279027"/>
                </a:lnTo>
                <a:lnTo>
                  <a:pt x="40630" y="313162"/>
                </a:lnTo>
                <a:lnTo>
                  <a:pt x="28466" y="324613"/>
                </a:lnTo>
                <a:lnTo>
                  <a:pt x="22259" y="327667"/>
                </a:lnTo>
                <a:lnTo>
                  <a:pt x="16710" y="326880"/>
                </a:lnTo>
                <a:lnTo>
                  <a:pt x="11599" y="323534"/>
                </a:lnTo>
                <a:lnTo>
                  <a:pt x="6781" y="318480"/>
                </a:lnTo>
                <a:lnTo>
                  <a:pt x="1428" y="301577"/>
                </a:lnTo>
                <a:lnTo>
                  <a:pt x="0" y="291143"/>
                </a:lnTo>
                <a:lnTo>
                  <a:pt x="5940" y="268260"/>
                </a:lnTo>
                <a:lnTo>
                  <a:pt x="25151" y="227814"/>
                </a:lnTo>
                <a:lnTo>
                  <a:pt x="42753" y="196370"/>
                </a:lnTo>
                <a:lnTo>
                  <a:pt x="67039" y="163579"/>
                </a:lnTo>
                <a:lnTo>
                  <a:pt x="108479" y="116756"/>
                </a:lnTo>
                <a:lnTo>
                  <a:pt x="145295" y="71603"/>
                </a:lnTo>
                <a:lnTo>
                  <a:pt x="182154" y="28719"/>
                </a:lnTo>
                <a:lnTo>
                  <a:pt x="194641" y="12357"/>
                </a:lnTo>
                <a:lnTo>
                  <a:pt x="196543" y="10841"/>
                </a:lnTo>
                <a:lnTo>
                  <a:pt x="197810" y="10535"/>
                </a:lnTo>
                <a:lnTo>
                  <a:pt x="195455" y="15840"/>
                </a:lnTo>
                <a:lnTo>
                  <a:pt x="175703" y="53348"/>
                </a:lnTo>
                <a:lnTo>
                  <a:pt x="160701" y="86844"/>
                </a:lnTo>
                <a:lnTo>
                  <a:pt x="144625" y="126660"/>
                </a:lnTo>
                <a:lnTo>
                  <a:pt x="128073" y="172579"/>
                </a:lnTo>
                <a:lnTo>
                  <a:pt x="120413" y="198089"/>
                </a:lnTo>
                <a:lnTo>
                  <a:pt x="113191" y="224973"/>
                </a:lnTo>
                <a:lnTo>
                  <a:pt x="106258" y="252773"/>
                </a:lnTo>
                <a:lnTo>
                  <a:pt x="100226" y="281184"/>
                </a:lnTo>
                <a:lnTo>
                  <a:pt x="94794" y="310003"/>
                </a:lnTo>
                <a:lnTo>
                  <a:pt x="89761" y="339093"/>
                </a:lnTo>
                <a:lnTo>
                  <a:pt x="86405" y="364837"/>
                </a:lnTo>
                <a:lnTo>
                  <a:pt x="82677" y="410374"/>
                </a:lnTo>
                <a:lnTo>
                  <a:pt x="84783" y="446135"/>
                </a:lnTo>
                <a:lnTo>
                  <a:pt x="91834" y="473318"/>
                </a:lnTo>
                <a:lnTo>
                  <a:pt x="104375" y="490103"/>
                </a:lnTo>
                <a:lnTo>
                  <a:pt x="119357" y="498503"/>
                </a:lnTo>
                <a:lnTo>
                  <a:pt x="127303" y="500744"/>
                </a:lnTo>
                <a:lnTo>
                  <a:pt x="136128" y="498709"/>
                </a:lnTo>
                <a:lnTo>
                  <a:pt x="155341" y="487041"/>
                </a:lnTo>
                <a:lnTo>
                  <a:pt x="182620" y="453897"/>
                </a:lnTo>
                <a:lnTo>
                  <a:pt x="198464" y="409426"/>
                </a:lnTo>
                <a:lnTo>
                  <a:pt x="201155" y="371395"/>
                </a:lnTo>
                <a:lnTo>
                  <a:pt x="199294" y="332150"/>
                </a:lnTo>
                <a:lnTo>
                  <a:pt x="190313" y="289784"/>
                </a:lnTo>
                <a:lnTo>
                  <a:pt x="182715" y="275887"/>
                </a:lnTo>
                <a:lnTo>
                  <a:pt x="178715" y="272605"/>
                </a:lnTo>
                <a:lnTo>
                  <a:pt x="174636" y="271123"/>
                </a:lnTo>
                <a:lnTo>
                  <a:pt x="167798" y="270525"/>
                </a:lnTo>
                <a:lnTo>
                  <a:pt x="168064" y="270442"/>
                </a:lnTo>
                <a:lnTo>
                  <a:pt x="190885" y="279035"/>
                </a:lnTo>
                <a:lnTo>
                  <a:pt x="227096" y="280396"/>
                </a:lnTo>
                <a:lnTo>
                  <a:pt x="268400" y="272489"/>
                </a:lnTo>
                <a:lnTo>
                  <a:pt x="320995" y="2575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926">
            <a:extLst>
              <a:ext uri="{FF2B5EF4-FFF2-40B4-BE49-F238E27FC236}">
                <a16:creationId xmlns:a16="http://schemas.microsoft.com/office/drawing/2014/main" xmlns="" id="{9B595F4E-D837-49A4-9E6D-D866E594AF1E}"/>
              </a:ext>
            </a:extLst>
          </p:cNvPr>
          <p:cNvGrpSpPr/>
          <p:nvPr/>
        </p:nvGrpSpPr>
        <p:grpSpPr>
          <a:xfrm>
            <a:off x="4152900" y="617715"/>
            <a:ext cx="402343" cy="449086"/>
            <a:chOff x="4152900" y="617715"/>
            <a:chExt cx="402343" cy="449086"/>
          </a:xfrm>
        </p:grpSpPr>
        <p:sp>
          <p:nvSpPr>
            <p:cNvPr id="122" name="SMARTInkShape-5074">
              <a:extLst>
                <a:ext uri="{FF2B5EF4-FFF2-40B4-BE49-F238E27FC236}">
                  <a16:creationId xmlns:a16="http://schemas.microsoft.com/office/drawing/2014/main" xmlns="" id="{DA4A14F1-326C-4438-BCA6-B75807E1EC5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52900" y="682098"/>
              <a:ext cx="19021" cy="384703"/>
            </a:xfrm>
            <a:custGeom>
              <a:avLst/>
              <a:gdLst/>
              <a:ahLst/>
              <a:cxnLst/>
              <a:rect l="0" t="0" r="0" b="0"/>
              <a:pathLst>
                <a:path w="19021" h="384703">
                  <a:moveTo>
                    <a:pt x="6350" y="16402"/>
                  </a:moveTo>
                  <a:lnTo>
                    <a:pt x="6350" y="16402"/>
                  </a:lnTo>
                  <a:lnTo>
                    <a:pt x="11419" y="3310"/>
                  </a:lnTo>
                  <a:lnTo>
                    <a:pt x="15188" y="0"/>
                  </a:lnTo>
                  <a:lnTo>
                    <a:pt x="16475" y="529"/>
                  </a:lnTo>
                  <a:lnTo>
                    <a:pt x="17333" y="2292"/>
                  </a:lnTo>
                  <a:lnTo>
                    <a:pt x="18824" y="47339"/>
                  </a:lnTo>
                  <a:lnTo>
                    <a:pt x="18949" y="84950"/>
                  </a:lnTo>
                  <a:lnTo>
                    <a:pt x="19005" y="131299"/>
                  </a:lnTo>
                  <a:lnTo>
                    <a:pt x="19020" y="156500"/>
                  </a:lnTo>
                  <a:lnTo>
                    <a:pt x="16913" y="181767"/>
                  </a:lnTo>
                  <a:lnTo>
                    <a:pt x="13392" y="207079"/>
                  </a:lnTo>
                  <a:lnTo>
                    <a:pt x="8928" y="232420"/>
                  </a:lnTo>
                  <a:lnTo>
                    <a:pt x="3968" y="279391"/>
                  </a:lnTo>
                  <a:lnTo>
                    <a:pt x="1764" y="320258"/>
                  </a:lnTo>
                  <a:lnTo>
                    <a:pt x="348" y="367713"/>
                  </a:lnTo>
                  <a:lnTo>
                    <a:pt x="0" y="38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075">
              <a:extLst>
                <a:ext uri="{FF2B5EF4-FFF2-40B4-BE49-F238E27FC236}">
                  <a16:creationId xmlns:a16="http://schemas.microsoft.com/office/drawing/2014/main" xmlns="" id="{D70099D1-D534-4651-9556-47AB041A53E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18000" y="736600"/>
              <a:ext cx="12701" cy="273051"/>
            </a:xfrm>
            <a:custGeom>
              <a:avLst/>
              <a:gdLst/>
              <a:ahLst/>
              <a:cxnLst/>
              <a:rect l="0" t="0" r="0" b="0"/>
              <a:pathLst>
                <a:path w="12701" h="273051">
                  <a:moveTo>
                    <a:pt x="12700" y="0"/>
                  </a:moveTo>
                  <a:lnTo>
                    <a:pt x="12700" y="0"/>
                  </a:lnTo>
                  <a:lnTo>
                    <a:pt x="12700" y="36192"/>
                  </a:lnTo>
                  <a:lnTo>
                    <a:pt x="12700" y="82298"/>
                  </a:lnTo>
                  <a:lnTo>
                    <a:pt x="12700" y="120068"/>
                  </a:lnTo>
                  <a:lnTo>
                    <a:pt x="12700" y="156610"/>
                  </a:lnTo>
                  <a:lnTo>
                    <a:pt x="12700" y="190960"/>
                  </a:lnTo>
                  <a:lnTo>
                    <a:pt x="11289" y="235949"/>
                  </a:lnTo>
                  <a:lnTo>
                    <a:pt x="2648" y="26809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076">
              <a:extLst>
                <a:ext uri="{FF2B5EF4-FFF2-40B4-BE49-F238E27FC236}">
                  <a16:creationId xmlns:a16="http://schemas.microsoft.com/office/drawing/2014/main" xmlns="" id="{2C79098B-BEAA-4D43-85F6-6038133A759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79183" y="723900"/>
              <a:ext cx="246768" cy="44451"/>
            </a:xfrm>
            <a:custGeom>
              <a:avLst/>
              <a:gdLst/>
              <a:ahLst/>
              <a:cxnLst/>
              <a:rect l="0" t="0" r="0" b="0"/>
              <a:pathLst>
                <a:path w="2467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33236" y="34311"/>
                  </a:lnTo>
                  <a:lnTo>
                    <a:pt x="69079" y="26773"/>
                  </a:lnTo>
                  <a:lnTo>
                    <a:pt x="114643" y="18720"/>
                  </a:lnTo>
                  <a:lnTo>
                    <a:pt x="139634" y="14596"/>
                  </a:lnTo>
                  <a:lnTo>
                    <a:pt x="184336" y="8134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077">
              <a:extLst>
                <a:ext uri="{FF2B5EF4-FFF2-40B4-BE49-F238E27FC236}">
                  <a16:creationId xmlns:a16="http://schemas.microsoft.com/office/drawing/2014/main" xmlns="" id="{C0C1D442-B9B8-4851-A04C-53B10AA2E79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527550" y="617715"/>
              <a:ext cx="27693" cy="442736"/>
            </a:xfrm>
            <a:custGeom>
              <a:avLst/>
              <a:gdLst/>
              <a:ahLst/>
              <a:cxnLst/>
              <a:rect l="0" t="0" r="0" b="0"/>
              <a:pathLst>
                <a:path w="27693" h="4427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823"/>
                  </a:lnTo>
                  <a:lnTo>
                    <a:pt x="9459" y="5500"/>
                  </a:lnTo>
                  <a:lnTo>
                    <a:pt x="21494" y="52534"/>
                  </a:lnTo>
                  <a:lnTo>
                    <a:pt x="26721" y="91277"/>
                  </a:lnTo>
                  <a:lnTo>
                    <a:pt x="27692" y="115297"/>
                  </a:lnTo>
                  <a:lnTo>
                    <a:pt x="27634" y="141893"/>
                  </a:lnTo>
                  <a:lnTo>
                    <a:pt x="26889" y="170207"/>
                  </a:lnTo>
                  <a:lnTo>
                    <a:pt x="24981" y="199666"/>
                  </a:lnTo>
                  <a:lnTo>
                    <a:pt x="22299" y="229889"/>
                  </a:lnTo>
                  <a:lnTo>
                    <a:pt x="19098" y="260621"/>
                  </a:lnTo>
                  <a:lnTo>
                    <a:pt x="16261" y="288870"/>
                  </a:lnTo>
                  <a:lnTo>
                    <a:pt x="13662" y="315464"/>
                  </a:lnTo>
                  <a:lnTo>
                    <a:pt x="9601" y="362887"/>
                  </a:lnTo>
                  <a:lnTo>
                    <a:pt x="7794" y="400426"/>
                  </a:lnTo>
                  <a:lnTo>
                    <a:pt x="6350" y="44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5078">
            <a:extLst>
              <a:ext uri="{FF2B5EF4-FFF2-40B4-BE49-F238E27FC236}">
                <a16:creationId xmlns:a16="http://schemas.microsoft.com/office/drawing/2014/main" xmlns="" id="{0157E92E-8F4B-4600-88A9-63A86A0E13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5310" y="765803"/>
            <a:ext cx="240296" cy="313698"/>
          </a:xfrm>
          <a:custGeom>
            <a:avLst/>
            <a:gdLst/>
            <a:ahLst/>
            <a:cxnLst/>
            <a:rect l="0" t="0" r="0" b="0"/>
            <a:pathLst>
              <a:path w="240296" h="313698">
                <a:moveTo>
                  <a:pt x="29590" y="27947"/>
                </a:moveTo>
                <a:lnTo>
                  <a:pt x="29590" y="27947"/>
                </a:lnTo>
                <a:lnTo>
                  <a:pt x="29590" y="17834"/>
                </a:lnTo>
                <a:lnTo>
                  <a:pt x="28179" y="14150"/>
                </a:lnTo>
                <a:lnTo>
                  <a:pt x="15284" y="843"/>
                </a:lnTo>
                <a:lnTo>
                  <a:pt x="12292" y="0"/>
                </a:lnTo>
                <a:lnTo>
                  <a:pt x="5204" y="945"/>
                </a:lnTo>
                <a:lnTo>
                  <a:pt x="2750" y="2184"/>
                </a:lnTo>
                <a:lnTo>
                  <a:pt x="1113" y="3716"/>
                </a:lnTo>
                <a:lnTo>
                  <a:pt x="22" y="5443"/>
                </a:lnTo>
                <a:lnTo>
                  <a:pt x="0" y="8006"/>
                </a:lnTo>
                <a:lnTo>
                  <a:pt x="1857" y="14616"/>
                </a:lnTo>
                <a:lnTo>
                  <a:pt x="16983" y="29641"/>
                </a:lnTo>
                <a:lnTo>
                  <a:pt x="63998" y="58046"/>
                </a:lnTo>
                <a:lnTo>
                  <a:pt x="97093" y="71663"/>
                </a:lnTo>
                <a:lnTo>
                  <a:pt x="131088" y="86652"/>
                </a:lnTo>
                <a:lnTo>
                  <a:pt x="164305" y="102016"/>
                </a:lnTo>
                <a:lnTo>
                  <a:pt x="207246" y="121860"/>
                </a:lnTo>
                <a:lnTo>
                  <a:pt x="229768" y="136990"/>
                </a:lnTo>
                <a:lnTo>
                  <a:pt x="238032" y="146026"/>
                </a:lnTo>
                <a:lnTo>
                  <a:pt x="239812" y="149705"/>
                </a:lnTo>
                <a:lnTo>
                  <a:pt x="240295" y="152863"/>
                </a:lnTo>
                <a:lnTo>
                  <a:pt x="239909" y="155675"/>
                </a:lnTo>
                <a:lnTo>
                  <a:pt x="232626" y="166373"/>
                </a:lnTo>
                <a:lnTo>
                  <a:pt x="218160" y="178480"/>
                </a:lnTo>
                <a:lnTo>
                  <a:pt x="182759" y="197330"/>
                </a:lnTo>
                <a:lnTo>
                  <a:pt x="142315" y="222381"/>
                </a:lnTo>
                <a:lnTo>
                  <a:pt x="108617" y="239481"/>
                </a:lnTo>
                <a:lnTo>
                  <a:pt x="76237" y="256488"/>
                </a:lnTo>
                <a:lnTo>
                  <a:pt x="35885" y="278167"/>
                </a:lnTo>
                <a:lnTo>
                  <a:pt x="11700" y="293527"/>
                </a:lnTo>
                <a:lnTo>
                  <a:pt x="578" y="304617"/>
                </a:lnTo>
                <a:lnTo>
                  <a:pt x="2487" y="306233"/>
                </a:lnTo>
                <a:lnTo>
                  <a:pt x="23240" y="3136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928">
            <a:extLst>
              <a:ext uri="{FF2B5EF4-FFF2-40B4-BE49-F238E27FC236}">
                <a16:creationId xmlns:a16="http://schemas.microsoft.com/office/drawing/2014/main" xmlns="" id="{AEBD8E75-5D5D-4741-AAC2-0A6F4FA23E7A}"/>
              </a:ext>
            </a:extLst>
          </p:cNvPr>
          <p:cNvGrpSpPr/>
          <p:nvPr/>
        </p:nvGrpSpPr>
        <p:grpSpPr>
          <a:xfrm>
            <a:off x="5545315" y="647700"/>
            <a:ext cx="1331736" cy="590551"/>
            <a:chOff x="5545315" y="647700"/>
            <a:chExt cx="1331736" cy="590551"/>
          </a:xfrm>
        </p:grpSpPr>
        <p:sp>
          <p:nvSpPr>
            <p:cNvPr id="128" name="SMARTInkShape-5079">
              <a:extLst>
                <a:ext uri="{FF2B5EF4-FFF2-40B4-BE49-F238E27FC236}">
                  <a16:creationId xmlns:a16="http://schemas.microsoft.com/office/drawing/2014/main" xmlns="" id="{3F736C51-020B-44A4-83F7-CC64911B00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69000" y="10795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571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080">
              <a:extLst>
                <a:ext uri="{FF2B5EF4-FFF2-40B4-BE49-F238E27FC236}">
                  <a16:creationId xmlns:a16="http://schemas.microsoft.com/office/drawing/2014/main" xmlns="" id="{5CB90EB8-8AF2-4D2D-BC51-2F0E275F66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40450" y="1003300"/>
              <a:ext cx="9461" cy="133351"/>
            </a:xfrm>
            <a:custGeom>
              <a:avLst/>
              <a:gdLst/>
              <a:ahLst/>
              <a:cxnLst/>
              <a:rect l="0" t="0" r="0" b="0"/>
              <a:pathLst>
                <a:path w="9461" h="133351">
                  <a:moveTo>
                    <a:pt x="0" y="0"/>
                  </a:moveTo>
                  <a:lnTo>
                    <a:pt x="0" y="0"/>
                  </a:lnTo>
                  <a:lnTo>
                    <a:pt x="5026" y="47384"/>
                  </a:lnTo>
                  <a:lnTo>
                    <a:pt x="9460" y="87363"/>
                  </a:lnTo>
                  <a:lnTo>
                    <a:pt x="7496" y="10632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081">
              <a:extLst>
                <a:ext uri="{FF2B5EF4-FFF2-40B4-BE49-F238E27FC236}">
                  <a16:creationId xmlns:a16="http://schemas.microsoft.com/office/drawing/2014/main" xmlns="" id="{E5BF16CA-75A3-4E93-AA90-FC0B8363FD8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29350" y="11747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798" y="3371"/>
                  </a:lnTo>
                  <a:lnTo>
                    <a:pt x="44059" y="155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082">
              <a:extLst>
                <a:ext uri="{FF2B5EF4-FFF2-40B4-BE49-F238E27FC236}">
                  <a16:creationId xmlns:a16="http://schemas.microsoft.com/office/drawing/2014/main" xmlns="" id="{A4DF6370-B5C8-47B5-851A-8B2CDB14E1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82790" y="984250"/>
              <a:ext cx="108511" cy="114301"/>
            </a:xfrm>
            <a:custGeom>
              <a:avLst/>
              <a:gdLst/>
              <a:ahLst/>
              <a:cxnLst/>
              <a:rect l="0" t="0" r="0" b="0"/>
              <a:pathLst>
                <a:path w="108511" h="114301">
                  <a:moveTo>
                    <a:pt x="64060" y="0"/>
                  </a:moveTo>
                  <a:lnTo>
                    <a:pt x="64060" y="0"/>
                  </a:lnTo>
                  <a:lnTo>
                    <a:pt x="67430" y="3371"/>
                  </a:lnTo>
                  <a:lnTo>
                    <a:pt x="69527" y="15580"/>
                  </a:lnTo>
                  <a:lnTo>
                    <a:pt x="68824" y="44444"/>
                  </a:lnTo>
                  <a:lnTo>
                    <a:pt x="59513" y="71808"/>
                  </a:lnTo>
                  <a:lnTo>
                    <a:pt x="49340" y="86948"/>
                  </a:lnTo>
                  <a:lnTo>
                    <a:pt x="35880" y="96969"/>
                  </a:lnTo>
                  <a:lnTo>
                    <a:pt x="22608" y="102364"/>
                  </a:lnTo>
                  <a:lnTo>
                    <a:pt x="14358" y="102410"/>
                  </a:lnTo>
                  <a:lnTo>
                    <a:pt x="6457" y="96315"/>
                  </a:lnTo>
                  <a:lnTo>
                    <a:pt x="2375" y="91727"/>
                  </a:lnTo>
                  <a:lnTo>
                    <a:pt x="359" y="85846"/>
                  </a:lnTo>
                  <a:lnTo>
                    <a:pt x="0" y="71785"/>
                  </a:lnTo>
                  <a:lnTo>
                    <a:pt x="4075" y="59891"/>
                  </a:lnTo>
                  <a:lnTo>
                    <a:pt x="7136" y="54744"/>
                  </a:lnTo>
                  <a:lnTo>
                    <a:pt x="11293" y="51313"/>
                  </a:lnTo>
                  <a:lnTo>
                    <a:pt x="21559" y="47500"/>
                  </a:lnTo>
                  <a:lnTo>
                    <a:pt x="39237" y="48725"/>
                  </a:lnTo>
                  <a:lnTo>
                    <a:pt x="61252" y="60298"/>
                  </a:lnTo>
                  <a:lnTo>
                    <a:pt x="93558" y="94341"/>
                  </a:lnTo>
                  <a:lnTo>
                    <a:pt x="10851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083">
              <a:extLst>
                <a:ext uri="{FF2B5EF4-FFF2-40B4-BE49-F238E27FC236}">
                  <a16:creationId xmlns:a16="http://schemas.microsoft.com/office/drawing/2014/main" xmlns="" id="{3CACC8E3-E4E1-438F-A90A-0E6397B274A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54800" y="98425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64075" y="7186"/>
                  </a:lnTo>
                  <a:lnTo>
                    <a:pt x="39343" y="51555"/>
                  </a:lnTo>
                  <a:lnTo>
                    <a:pt x="22789" y="92495"/>
                  </a:lnTo>
                  <a:lnTo>
                    <a:pt x="8947" y="13927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084">
              <a:extLst>
                <a:ext uri="{FF2B5EF4-FFF2-40B4-BE49-F238E27FC236}">
                  <a16:creationId xmlns:a16="http://schemas.microsoft.com/office/drawing/2014/main" xmlns="" id="{F9B6EE0E-3661-4A3A-B5E5-AB33DD211E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30369" y="1014224"/>
              <a:ext cx="75132" cy="116077"/>
            </a:xfrm>
            <a:custGeom>
              <a:avLst/>
              <a:gdLst/>
              <a:ahLst/>
              <a:cxnLst/>
              <a:rect l="0" t="0" r="0" b="0"/>
              <a:pathLst>
                <a:path w="75132" h="116077">
                  <a:moveTo>
                    <a:pt x="11631" y="8126"/>
                  </a:moveTo>
                  <a:lnTo>
                    <a:pt x="11631" y="8126"/>
                  </a:lnTo>
                  <a:lnTo>
                    <a:pt x="11629" y="4755"/>
                  </a:lnTo>
                  <a:lnTo>
                    <a:pt x="10926" y="3762"/>
                  </a:lnTo>
                  <a:lnTo>
                    <a:pt x="9749" y="3100"/>
                  </a:lnTo>
                  <a:lnTo>
                    <a:pt x="6164" y="2038"/>
                  </a:lnTo>
                  <a:lnTo>
                    <a:pt x="5543" y="8595"/>
                  </a:lnTo>
                  <a:lnTo>
                    <a:pt x="8459" y="45094"/>
                  </a:lnTo>
                  <a:lnTo>
                    <a:pt x="1336" y="88149"/>
                  </a:lnTo>
                  <a:lnTo>
                    <a:pt x="0" y="99195"/>
                  </a:lnTo>
                  <a:lnTo>
                    <a:pt x="350" y="102705"/>
                  </a:lnTo>
                  <a:lnTo>
                    <a:pt x="1288" y="105046"/>
                  </a:lnTo>
                  <a:lnTo>
                    <a:pt x="2619" y="106606"/>
                  </a:lnTo>
                  <a:lnTo>
                    <a:pt x="3506" y="105529"/>
                  </a:lnTo>
                  <a:lnTo>
                    <a:pt x="15263" y="61841"/>
                  </a:lnTo>
                  <a:lnTo>
                    <a:pt x="27603" y="28275"/>
                  </a:lnTo>
                  <a:lnTo>
                    <a:pt x="42939" y="6100"/>
                  </a:lnTo>
                  <a:lnTo>
                    <a:pt x="49770" y="170"/>
                  </a:lnTo>
                  <a:lnTo>
                    <a:pt x="52579" y="0"/>
                  </a:lnTo>
                  <a:lnTo>
                    <a:pt x="55158" y="1297"/>
                  </a:lnTo>
                  <a:lnTo>
                    <a:pt x="57580" y="3573"/>
                  </a:lnTo>
                  <a:lnTo>
                    <a:pt x="60275" y="13629"/>
                  </a:lnTo>
                  <a:lnTo>
                    <a:pt x="67216" y="55548"/>
                  </a:lnTo>
                  <a:lnTo>
                    <a:pt x="75131" y="11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085">
              <a:extLst>
                <a:ext uri="{FF2B5EF4-FFF2-40B4-BE49-F238E27FC236}">
                  <a16:creationId xmlns:a16="http://schemas.microsoft.com/office/drawing/2014/main" xmlns="" id="{D8AD49D4-90C3-43D1-8F3A-38EC753C3B3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5315" y="857250"/>
              <a:ext cx="220486" cy="38101"/>
            </a:xfrm>
            <a:custGeom>
              <a:avLst/>
              <a:gdLst/>
              <a:ahLst/>
              <a:cxnLst/>
              <a:rect l="0" t="0" r="0" b="0"/>
              <a:pathLst>
                <a:path w="2204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8100"/>
                  </a:lnTo>
                  <a:lnTo>
                    <a:pt x="2207" y="37394"/>
                  </a:lnTo>
                  <a:lnTo>
                    <a:pt x="884" y="36218"/>
                  </a:lnTo>
                  <a:lnTo>
                    <a:pt x="0" y="34729"/>
                  </a:lnTo>
                  <a:lnTo>
                    <a:pt x="2234" y="33030"/>
                  </a:lnTo>
                  <a:lnTo>
                    <a:pt x="35505" y="23353"/>
                  </a:lnTo>
                  <a:lnTo>
                    <a:pt x="69126" y="16729"/>
                  </a:lnTo>
                  <a:lnTo>
                    <a:pt x="112292" y="11433"/>
                  </a:lnTo>
                  <a:lnTo>
                    <a:pt x="155936" y="6728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086">
              <a:extLst>
                <a:ext uri="{FF2B5EF4-FFF2-40B4-BE49-F238E27FC236}">
                  <a16:creationId xmlns:a16="http://schemas.microsoft.com/office/drawing/2014/main" xmlns="" id="{173036C6-104A-4677-A7B6-70A714156CA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01125" y="647700"/>
              <a:ext cx="101176" cy="424809"/>
            </a:xfrm>
            <a:custGeom>
              <a:avLst/>
              <a:gdLst/>
              <a:ahLst/>
              <a:cxnLst/>
              <a:rect l="0" t="0" r="0" b="0"/>
              <a:pathLst>
                <a:path w="101176" h="424809">
                  <a:moveTo>
                    <a:pt x="63075" y="0"/>
                  </a:moveTo>
                  <a:lnTo>
                    <a:pt x="63075" y="0"/>
                  </a:lnTo>
                  <a:lnTo>
                    <a:pt x="53641" y="22395"/>
                  </a:lnTo>
                  <a:lnTo>
                    <a:pt x="45777" y="60650"/>
                  </a:lnTo>
                  <a:lnTo>
                    <a:pt x="38689" y="96335"/>
                  </a:lnTo>
                  <a:lnTo>
                    <a:pt x="28953" y="135714"/>
                  </a:lnTo>
                  <a:lnTo>
                    <a:pt x="18982" y="176734"/>
                  </a:lnTo>
                  <a:lnTo>
                    <a:pt x="12199" y="218483"/>
                  </a:lnTo>
                  <a:lnTo>
                    <a:pt x="6832" y="258676"/>
                  </a:lnTo>
                  <a:lnTo>
                    <a:pt x="2800" y="297706"/>
                  </a:lnTo>
                  <a:lnTo>
                    <a:pt x="1008" y="336219"/>
                  </a:lnTo>
                  <a:lnTo>
                    <a:pt x="0" y="383489"/>
                  </a:lnTo>
                  <a:lnTo>
                    <a:pt x="5408" y="403508"/>
                  </a:lnTo>
                  <a:lnTo>
                    <a:pt x="14162" y="416404"/>
                  </a:lnTo>
                  <a:lnTo>
                    <a:pt x="22756" y="424487"/>
                  </a:lnTo>
                  <a:lnTo>
                    <a:pt x="29141" y="424808"/>
                  </a:lnTo>
                  <a:lnTo>
                    <a:pt x="45642" y="419520"/>
                  </a:lnTo>
                  <a:lnTo>
                    <a:pt x="10117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087">
              <a:extLst>
                <a:ext uri="{FF2B5EF4-FFF2-40B4-BE49-F238E27FC236}">
                  <a16:creationId xmlns:a16="http://schemas.microsoft.com/office/drawing/2014/main" xmlns="" id="{E4B1AB20-C8B9-4053-BE8B-A83F30F3A28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61045" y="1058482"/>
              <a:ext cx="116006" cy="128287"/>
            </a:xfrm>
            <a:custGeom>
              <a:avLst/>
              <a:gdLst/>
              <a:ahLst/>
              <a:cxnLst/>
              <a:rect l="0" t="0" r="0" b="0"/>
              <a:pathLst>
                <a:path w="116006" h="128287">
                  <a:moveTo>
                    <a:pt x="1705" y="21018"/>
                  </a:moveTo>
                  <a:lnTo>
                    <a:pt x="1705" y="21018"/>
                  </a:lnTo>
                  <a:lnTo>
                    <a:pt x="5075" y="10905"/>
                  </a:lnTo>
                  <a:lnTo>
                    <a:pt x="10493" y="4059"/>
                  </a:lnTo>
                  <a:lnTo>
                    <a:pt x="13914" y="1245"/>
                  </a:lnTo>
                  <a:lnTo>
                    <a:pt x="25241" y="0"/>
                  </a:lnTo>
                  <a:lnTo>
                    <a:pt x="38976" y="2505"/>
                  </a:lnTo>
                  <a:lnTo>
                    <a:pt x="52137" y="8321"/>
                  </a:lnTo>
                  <a:lnTo>
                    <a:pt x="56492" y="11848"/>
                  </a:lnTo>
                  <a:lnTo>
                    <a:pt x="61332" y="19529"/>
                  </a:lnTo>
                  <a:lnTo>
                    <a:pt x="61602" y="29529"/>
                  </a:lnTo>
                  <a:lnTo>
                    <a:pt x="52655" y="59937"/>
                  </a:lnTo>
                  <a:lnTo>
                    <a:pt x="39636" y="75710"/>
                  </a:lnTo>
                  <a:lnTo>
                    <a:pt x="18118" y="98371"/>
                  </a:lnTo>
                  <a:lnTo>
                    <a:pt x="207" y="123789"/>
                  </a:lnTo>
                  <a:lnTo>
                    <a:pt x="0" y="125515"/>
                  </a:lnTo>
                  <a:lnTo>
                    <a:pt x="569" y="126666"/>
                  </a:lnTo>
                  <a:lnTo>
                    <a:pt x="18223" y="128286"/>
                  </a:lnTo>
                  <a:lnTo>
                    <a:pt x="32329" y="124902"/>
                  </a:lnTo>
                  <a:lnTo>
                    <a:pt x="78854" y="112335"/>
                  </a:lnTo>
                  <a:lnTo>
                    <a:pt x="116005" y="10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929">
            <a:extLst>
              <a:ext uri="{FF2B5EF4-FFF2-40B4-BE49-F238E27FC236}">
                <a16:creationId xmlns:a16="http://schemas.microsoft.com/office/drawing/2014/main" xmlns="" id="{0349246F-52E9-4032-AB84-4EA1072B6892}"/>
              </a:ext>
            </a:extLst>
          </p:cNvPr>
          <p:cNvGrpSpPr/>
          <p:nvPr/>
        </p:nvGrpSpPr>
        <p:grpSpPr>
          <a:xfrm>
            <a:off x="8225100" y="732773"/>
            <a:ext cx="906201" cy="493964"/>
            <a:chOff x="8225100" y="732773"/>
            <a:chExt cx="906201" cy="493964"/>
          </a:xfrm>
        </p:grpSpPr>
        <p:sp>
          <p:nvSpPr>
            <p:cNvPr id="138" name="SMARTInkShape-5088">
              <a:extLst>
                <a:ext uri="{FF2B5EF4-FFF2-40B4-BE49-F238E27FC236}">
                  <a16:creationId xmlns:a16="http://schemas.microsoft.com/office/drawing/2014/main" xmlns="" id="{A4718F31-2112-461A-B31C-38DDB54AA4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25100" y="732773"/>
              <a:ext cx="198196" cy="382428"/>
            </a:xfrm>
            <a:custGeom>
              <a:avLst/>
              <a:gdLst/>
              <a:ahLst/>
              <a:cxnLst/>
              <a:rect l="0" t="0" r="0" b="0"/>
              <a:pathLst>
                <a:path w="198196" h="382428">
                  <a:moveTo>
                    <a:pt x="42600" y="130827"/>
                  </a:moveTo>
                  <a:lnTo>
                    <a:pt x="42600" y="130827"/>
                  </a:lnTo>
                  <a:lnTo>
                    <a:pt x="45970" y="172922"/>
                  </a:lnTo>
                  <a:lnTo>
                    <a:pt x="44694" y="214953"/>
                  </a:lnTo>
                  <a:lnTo>
                    <a:pt x="41650" y="246768"/>
                  </a:lnTo>
                  <a:lnTo>
                    <a:pt x="37238" y="279723"/>
                  </a:lnTo>
                  <a:lnTo>
                    <a:pt x="30574" y="313184"/>
                  </a:lnTo>
                  <a:lnTo>
                    <a:pt x="15518" y="357014"/>
                  </a:lnTo>
                  <a:lnTo>
                    <a:pt x="4393" y="379957"/>
                  </a:lnTo>
                  <a:lnTo>
                    <a:pt x="2312" y="382286"/>
                  </a:lnTo>
                  <a:lnTo>
                    <a:pt x="925" y="382427"/>
                  </a:lnTo>
                  <a:lnTo>
                    <a:pt x="0" y="381111"/>
                  </a:lnTo>
                  <a:lnTo>
                    <a:pt x="8653" y="336324"/>
                  </a:lnTo>
                  <a:lnTo>
                    <a:pt x="15988" y="297889"/>
                  </a:lnTo>
                  <a:lnTo>
                    <a:pt x="21332" y="272540"/>
                  </a:lnTo>
                  <a:lnTo>
                    <a:pt x="27715" y="243647"/>
                  </a:lnTo>
                  <a:lnTo>
                    <a:pt x="34793" y="212390"/>
                  </a:lnTo>
                  <a:lnTo>
                    <a:pt x="44451" y="180969"/>
                  </a:lnTo>
                  <a:lnTo>
                    <a:pt x="55829" y="149438"/>
                  </a:lnTo>
                  <a:lnTo>
                    <a:pt x="68352" y="117835"/>
                  </a:lnTo>
                  <a:lnTo>
                    <a:pt x="80934" y="91121"/>
                  </a:lnTo>
                  <a:lnTo>
                    <a:pt x="106205" y="46387"/>
                  </a:lnTo>
                  <a:lnTo>
                    <a:pt x="137489" y="9696"/>
                  </a:lnTo>
                  <a:lnTo>
                    <a:pt x="155799" y="1261"/>
                  </a:lnTo>
                  <a:lnTo>
                    <a:pt x="164632" y="0"/>
                  </a:lnTo>
                  <a:lnTo>
                    <a:pt x="173343" y="3392"/>
                  </a:lnTo>
                  <a:lnTo>
                    <a:pt x="190549" y="18450"/>
                  </a:lnTo>
                  <a:lnTo>
                    <a:pt x="198195" y="43017"/>
                  </a:lnTo>
                  <a:lnTo>
                    <a:pt x="196653" y="90463"/>
                  </a:lnTo>
                  <a:lnTo>
                    <a:pt x="188679" y="124882"/>
                  </a:lnTo>
                  <a:lnTo>
                    <a:pt x="163651" y="169909"/>
                  </a:lnTo>
                  <a:lnTo>
                    <a:pt x="141555" y="192177"/>
                  </a:lnTo>
                  <a:lnTo>
                    <a:pt x="105316" y="210466"/>
                  </a:lnTo>
                  <a:lnTo>
                    <a:pt x="85996" y="211848"/>
                  </a:lnTo>
                  <a:lnTo>
                    <a:pt x="49895" y="201022"/>
                  </a:lnTo>
                  <a:lnTo>
                    <a:pt x="97399" y="243330"/>
                  </a:lnTo>
                  <a:lnTo>
                    <a:pt x="136341" y="281827"/>
                  </a:lnTo>
                  <a:lnTo>
                    <a:pt x="181526" y="322554"/>
                  </a:lnTo>
                  <a:lnTo>
                    <a:pt x="195000" y="33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089">
              <a:extLst>
                <a:ext uri="{FF2B5EF4-FFF2-40B4-BE49-F238E27FC236}">
                  <a16:creationId xmlns:a16="http://schemas.microsoft.com/office/drawing/2014/main" xmlns="" id="{BC6E5F39-0F55-4AC3-AD50-DB05E16AADF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502650" y="932369"/>
              <a:ext cx="120651" cy="122509"/>
            </a:xfrm>
            <a:custGeom>
              <a:avLst/>
              <a:gdLst/>
              <a:ahLst/>
              <a:cxnLst/>
              <a:rect l="0" t="0" r="0" b="0"/>
              <a:pathLst>
                <a:path w="120651" h="122509">
                  <a:moveTo>
                    <a:pt x="0" y="64581"/>
                  </a:moveTo>
                  <a:lnTo>
                    <a:pt x="0" y="64581"/>
                  </a:lnTo>
                  <a:lnTo>
                    <a:pt x="3370" y="61210"/>
                  </a:lnTo>
                  <a:lnTo>
                    <a:pt x="8789" y="59555"/>
                  </a:lnTo>
                  <a:lnTo>
                    <a:pt x="27136" y="55121"/>
                  </a:lnTo>
                  <a:lnTo>
                    <a:pt x="44963" y="42728"/>
                  </a:lnTo>
                  <a:lnTo>
                    <a:pt x="56910" y="25651"/>
                  </a:lnTo>
                  <a:lnTo>
                    <a:pt x="61547" y="10556"/>
                  </a:lnTo>
                  <a:lnTo>
                    <a:pt x="60787" y="6692"/>
                  </a:lnTo>
                  <a:lnTo>
                    <a:pt x="56180" y="517"/>
                  </a:lnTo>
                  <a:lnTo>
                    <a:pt x="52270" y="0"/>
                  </a:lnTo>
                  <a:lnTo>
                    <a:pt x="42281" y="3187"/>
                  </a:lnTo>
                  <a:lnTo>
                    <a:pt x="21386" y="19658"/>
                  </a:lnTo>
                  <a:lnTo>
                    <a:pt x="11151" y="36383"/>
                  </a:lnTo>
                  <a:lnTo>
                    <a:pt x="5662" y="55577"/>
                  </a:lnTo>
                  <a:lnTo>
                    <a:pt x="7245" y="85510"/>
                  </a:lnTo>
                  <a:lnTo>
                    <a:pt x="12863" y="103751"/>
                  </a:lnTo>
                  <a:lnTo>
                    <a:pt x="18453" y="110450"/>
                  </a:lnTo>
                  <a:lnTo>
                    <a:pt x="34072" y="119775"/>
                  </a:lnTo>
                  <a:lnTo>
                    <a:pt x="54653" y="122508"/>
                  </a:lnTo>
                  <a:lnTo>
                    <a:pt x="77207" y="119959"/>
                  </a:lnTo>
                  <a:lnTo>
                    <a:pt x="120650" y="10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090">
              <a:extLst>
                <a:ext uri="{FF2B5EF4-FFF2-40B4-BE49-F238E27FC236}">
                  <a16:creationId xmlns:a16="http://schemas.microsoft.com/office/drawing/2014/main" xmlns="" id="{34E334D9-8349-4677-9639-BA3710B27A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42350" y="949129"/>
              <a:ext cx="59406" cy="277608"/>
            </a:xfrm>
            <a:custGeom>
              <a:avLst/>
              <a:gdLst/>
              <a:ahLst/>
              <a:cxnLst/>
              <a:rect l="0" t="0" r="0" b="0"/>
              <a:pathLst>
                <a:path w="59406" h="277608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5731" y="418"/>
                  </a:lnTo>
                  <a:lnTo>
                    <a:pt x="41961" y="4646"/>
                  </a:lnTo>
                  <a:lnTo>
                    <a:pt x="39243" y="21701"/>
                  </a:lnTo>
                  <a:lnTo>
                    <a:pt x="44100" y="64298"/>
                  </a:lnTo>
                  <a:lnTo>
                    <a:pt x="53361" y="109461"/>
                  </a:lnTo>
                  <a:lnTo>
                    <a:pt x="58523" y="142009"/>
                  </a:lnTo>
                  <a:lnTo>
                    <a:pt x="59405" y="177171"/>
                  </a:lnTo>
                  <a:lnTo>
                    <a:pt x="57445" y="211849"/>
                  </a:lnTo>
                  <a:lnTo>
                    <a:pt x="54225" y="241372"/>
                  </a:lnTo>
                  <a:lnTo>
                    <a:pt x="44795" y="262960"/>
                  </a:lnTo>
                  <a:lnTo>
                    <a:pt x="38330" y="271681"/>
                  </a:lnTo>
                  <a:lnTo>
                    <a:pt x="32610" y="276083"/>
                  </a:lnTo>
                  <a:lnTo>
                    <a:pt x="27384" y="277607"/>
                  </a:lnTo>
                  <a:lnTo>
                    <a:pt x="22489" y="277211"/>
                  </a:lnTo>
                  <a:lnTo>
                    <a:pt x="17814" y="274126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091">
              <a:extLst>
                <a:ext uri="{FF2B5EF4-FFF2-40B4-BE49-F238E27FC236}">
                  <a16:creationId xmlns:a16="http://schemas.microsoft.com/office/drawing/2014/main" xmlns="" id="{D5187BA3-6537-4CF1-9DB9-A3D83004014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93150" y="838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092">
              <a:extLst>
                <a:ext uri="{FF2B5EF4-FFF2-40B4-BE49-F238E27FC236}">
                  <a16:creationId xmlns:a16="http://schemas.microsoft.com/office/drawing/2014/main" xmlns="" id="{0469F206-6B33-4043-B1A6-7F7A3C7E62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45715" y="746029"/>
              <a:ext cx="358819" cy="286822"/>
            </a:xfrm>
            <a:custGeom>
              <a:avLst/>
              <a:gdLst/>
              <a:ahLst/>
              <a:cxnLst/>
              <a:rect l="0" t="0" r="0" b="0"/>
              <a:pathLst>
                <a:path w="358819" h="286822">
                  <a:moveTo>
                    <a:pt x="10935" y="212821"/>
                  </a:moveTo>
                  <a:lnTo>
                    <a:pt x="10935" y="212821"/>
                  </a:lnTo>
                  <a:lnTo>
                    <a:pt x="4192" y="219563"/>
                  </a:lnTo>
                  <a:lnTo>
                    <a:pt x="883" y="226636"/>
                  </a:lnTo>
                  <a:lnTo>
                    <a:pt x="0" y="230498"/>
                  </a:lnTo>
                  <a:lnTo>
                    <a:pt x="1528" y="233072"/>
                  </a:lnTo>
                  <a:lnTo>
                    <a:pt x="4663" y="234788"/>
                  </a:lnTo>
                  <a:lnTo>
                    <a:pt x="8871" y="235933"/>
                  </a:lnTo>
                  <a:lnTo>
                    <a:pt x="31647" y="230801"/>
                  </a:lnTo>
                  <a:lnTo>
                    <a:pt x="53996" y="216972"/>
                  </a:lnTo>
                  <a:lnTo>
                    <a:pt x="78394" y="194042"/>
                  </a:lnTo>
                  <a:lnTo>
                    <a:pt x="83250" y="184249"/>
                  </a:lnTo>
                  <a:lnTo>
                    <a:pt x="83133" y="181073"/>
                  </a:lnTo>
                  <a:lnTo>
                    <a:pt x="81646" y="178956"/>
                  </a:lnTo>
                  <a:lnTo>
                    <a:pt x="79242" y="177544"/>
                  </a:lnTo>
                  <a:lnTo>
                    <a:pt x="75523" y="178014"/>
                  </a:lnTo>
                  <a:lnTo>
                    <a:pt x="65746" y="182299"/>
                  </a:lnTo>
                  <a:lnTo>
                    <a:pt x="56226" y="194552"/>
                  </a:lnTo>
                  <a:lnTo>
                    <a:pt x="35740" y="240571"/>
                  </a:lnTo>
                  <a:lnTo>
                    <a:pt x="32543" y="258551"/>
                  </a:lnTo>
                  <a:lnTo>
                    <a:pt x="34885" y="272186"/>
                  </a:lnTo>
                  <a:lnTo>
                    <a:pt x="37485" y="277798"/>
                  </a:lnTo>
                  <a:lnTo>
                    <a:pt x="41335" y="280833"/>
                  </a:lnTo>
                  <a:lnTo>
                    <a:pt x="46018" y="282151"/>
                  </a:lnTo>
                  <a:lnTo>
                    <a:pt x="51257" y="282325"/>
                  </a:lnTo>
                  <a:lnTo>
                    <a:pt x="62722" y="276873"/>
                  </a:lnTo>
                  <a:lnTo>
                    <a:pt x="102343" y="244382"/>
                  </a:lnTo>
                  <a:lnTo>
                    <a:pt x="140800" y="198676"/>
                  </a:lnTo>
                  <a:lnTo>
                    <a:pt x="158930" y="182916"/>
                  </a:lnTo>
                  <a:lnTo>
                    <a:pt x="162514" y="180890"/>
                  </a:lnTo>
                  <a:lnTo>
                    <a:pt x="164905" y="180245"/>
                  </a:lnTo>
                  <a:lnTo>
                    <a:pt x="166500" y="180520"/>
                  </a:lnTo>
                  <a:lnTo>
                    <a:pt x="170150" y="184589"/>
                  </a:lnTo>
                  <a:lnTo>
                    <a:pt x="173420" y="190396"/>
                  </a:lnTo>
                  <a:lnTo>
                    <a:pt x="175964" y="197631"/>
                  </a:lnTo>
                  <a:lnTo>
                    <a:pt x="182094" y="206085"/>
                  </a:lnTo>
                  <a:lnTo>
                    <a:pt x="182298" y="202986"/>
                  </a:lnTo>
                  <a:lnTo>
                    <a:pt x="180916" y="202031"/>
                  </a:lnTo>
                  <a:lnTo>
                    <a:pt x="175617" y="200970"/>
                  </a:lnTo>
                  <a:lnTo>
                    <a:pt x="164702" y="203744"/>
                  </a:lnTo>
                  <a:lnTo>
                    <a:pt x="152529" y="212405"/>
                  </a:lnTo>
                  <a:lnTo>
                    <a:pt x="146067" y="223690"/>
                  </a:lnTo>
                  <a:lnTo>
                    <a:pt x="140344" y="245910"/>
                  </a:lnTo>
                  <a:lnTo>
                    <a:pt x="139712" y="260688"/>
                  </a:lnTo>
                  <a:lnTo>
                    <a:pt x="141782" y="271960"/>
                  </a:lnTo>
                  <a:lnTo>
                    <a:pt x="144028" y="275530"/>
                  </a:lnTo>
                  <a:lnTo>
                    <a:pt x="146935" y="277911"/>
                  </a:lnTo>
                  <a:lnTo>
                    <a:pt x="150285" y="279497"/>
                  </a:lnTo>
                  <a:lnTo>
                    <a:pt x="163413" y="277497"/>
                  </a:lnTo>
                  <a:lnTo>
                    <a:pt x="171853" y="274989"/>
                  </a:lnTo>
                  <a:lnTo>
                    <a:pt x="200588" y="254603"/>
                  </a:lnTo>
                  <a:lnTo>
                    <a:pt x="238186" y="216107"/>
                  </a:lnTo>
                  <a:lnTo>
                    <a:pt x="266216" y="179474"/>
                  </a:lnTo>
                  <a:lnTo>
                    <a:pt x="295138" y="135911"/>
                  </a:lnTo>
                  <a:lnTo>
                    <a:pt x="309764" y="111453"/>
                  </a:lnTo>
                  <a:lnTo>
                    <a:pt x="335659" y="64758"/>
                  </a:lnTo>
                  <a:lnTo>
                    <a:pt x="356053" y="18197"/>
                  </a:lnTo>
                  <a:lnTo>
                    <a:pt x="358818" y="3319"/>
                  </a:lnTo>
                  <a:lnTo>
                    <a:pt x="357157" y="481"/>
                  </a:lnTo>
                  <a:lnTo>
                    <a:pt x="353932" y="0"/>
                  </a:lnTo>
                  <a:lnTo>
                    <a:pt x="349665" y="1090"/>
                  </a:lnTo>
                  <a:lnTo>
                    <a:pt x="326808" y="26222"/>
                  </a:lnTo>
                  <a:lnTo>
                    <a:pt x="311483" y="58862"/>
                  </a:lnTo>
                  <a:lnTo>
                    <a:pt x="297618" y="99239"/>
                  </a:lnTo>
                  <a:lnTo>
                    <a:pt x="284398" y="143055"/>
                  </a:lnTo>
                  <a:lnTo>
                    <a:pt x="273351" y="182755"/>
                  </a:lnTo>
                  <a:lnTo>
                    <a:pt x="265148" y="217803"/>
                  </a:lnTo>
                  <a:lnTo>
                    <a:pt x="261502" y="247490"/>
                  </a:lnTo>
                  <a:lnTo>
                    <a:pt x="263351" y="259217"/>
                  </a:lnTo>
                  <a:lnTo>
                    <a:pt x="272932" y="277892"/>
                  </a:lnTo>
                  <a:lnTo>
                    <a:pt x="279439" y="283013"/>
                  </a:lnTo>
                  <a:lnTo>
                    <a:pt x="294194" y="286821"/>
                  </a:lnTo>
                  <a:lnTo>
                    <a:pt x="312041" y="280517"/>
                  </a:lnTo>
                  <a:lnTo>
                    <a:pt x="341135" y="26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093">
              <a:extLst>
                <a:ext uri="{FF2B5EF4-FFF2-40B4-BE49-F238E27FC236}">
                  <a16:creationId xmlns:a16="http://schemas.microsoft.com/office/drawing/2014/main" xmlns="" id="{C09B9B33-3337-4A80-8B39-D7A316A03BD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004300" y="8953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12700"/>
                  </a:lnTo>
                  <a:lnTo>
                    <a:pt x="75013" y="893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930">
            <a:extLst>
              <a:ext uri="{FF2B5EF4-FFF2-40B4-BE49-F238E27FC236}">
                <a16:creationId xmlns:a16="http://schemas.microsoft.com/office/drawing/2014/main" xmlns="" id="{519F2B69-CB7F-4D32-B637-0E52FEBF9350}"/>
              </a:ext>
            </a:extLst>
          </p:cNvPr>
          <p:cNvGrpSpPr/>
          <p:nvPr/>
        </p:nvGrpSpPr>
        <p:grpSpPr>
          <a:xfrm>
            <a:off x="9748649" y="774700"/>
            <a:ext cx="263228" cy="289851"/>
            <a:chOff x="9748649" y="774700"/>
            <a:chExt cx="263228" cy="289851"/>
          </a:xfrm>
        </p:grpSpPr>
        <p:sp>
          <p:nvSpPr>
            <p:cNvPr id="145" name="SMARTInkShape-5094">
              <a:extLst>
                <a:ext uri="{FF2B5EF4-FFF2-40B4-BE49-F238E27FC236}">
                  <a16:creationId xmlns:a16="http://schemas.microsoft.com/office/drawing/2014/main" xmlns="" id="{024C65C0-66FF-4491-BA50-CEBE718E5BE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48649" y="774700"/>
              <a:ext cx="198884" cy="277419"/>
            </a:xfrm>
            <a:custGeom>
              <a:avLst/>
              <a:gdLst/>
              <a:ahLst/>
              <a:cxnLst/>
              <a:rect l="0" t="0" r="0" b="0"/>
              <a:pathLst>
                <a:path w="198884" h="277419">
                  <a:moveTo>
                    <a:pt x="17651" y="0"/>
                  </a:moveTo>
                  <a:lnTo>
                    <a:pt x="17651" y="0"/>
                  </a:lnTo>
                  <a:lnTo>
                    <a:pt x="24392" y="0"/>
                  </a:lnTo>
                  <a:lnTo>
                    <a:pt x="31465" y="7526"/>
                  </a:lnTo>
                  <a:lnTo>
                    <a:pt x="35328" y="13484"/>
                  </a:lnTo>
                  <a:lnTo>
                    <a:pt x="37392" y="55579"/>
                  </a:lnTo>
                  <a:lnTo>
                    <a:pt x="37008" y="94787"/>
                  </a:lnTo>
                  <a:lnTo>
                    <a:pt x="36133" y="137377"/>
                  </a:lnTo>
                  <a:lnTo>
                    <a:pt x="33392" y="179825"/>
                  </a:lnTo>
                  <a:lnTo>
                    <a:pt x="26057" y="218446"/>
                  </a:lnTo>
                  <a:lnTo>
                    <a:pt x="13792" y="260634"/>
                  </a:lnTo>
                  <a:lnTo>
                    <a:pt x="8173" y="273882"/>
                  </a:lnTo>
                  <a:lnTo>
                    <a:pt x="5689" y="276427"/>
                  </a:lnTo>
                  <a:lnTo>
                    <a:pt x="3326" y="277418"/>
                  </a:lnTo>
                  <a:lnTo>
                    <a:pt x="1751" y="274551"/>
                  </a:lnTo>
                  <a:lnTo>
                    <a:pt x="0" y="261958"/>
                  </a:lnTo>
                  <a:lnTo>
                    <a:pt x="10720" y="221904"/>
                  </a:lnTo>
                  <a:lnTo>
                    <a:pt x="16686" y="206574"/>
                  </a:lnTo>
                  <a:lnTo>
                    <a:pt x="31241" y="190716"/>
                  </a:lnTo>
                  <a:lnTo>
                    <a:pt x="78495" y="160668"/>
                  </a:lnTo>
                  <a:lnTo>
                    <a:pt x="124482" y="125859"/>
                  </a:lnTo>
                  <a:lnTo>
                    <a:pt x="155877" y="89537"/>
                  </a:lnTo>
                  <a:lnTo>
                    <a:pt x="181755" y="49802"/>
                  </a:lnTo>
                  <a:lnTo>
                    <a:pt x="197423" y="27633"/>
                  </a:lnTo>
                  <a:lnTo>
                    <a:pt x="198883" y="26889"/>
                  </a:lnTo>
                  <a:lnTo>
                    <a:pt x="187603" y="63896"/>
                  </a:lnTo>
                  <a:lnTo>
                    <a:pt x="175957" y="105480"/>
                  </a:lnTo>
                  <a:lnTo>
                    <a:pt x="167332" y="151668"/>
                  </a:lnTo>
                  <a:lnTo>
                    <a:pt x="162895" y="194752"/>
                  </a:lnTo>
                  <a:lnTo>
                    <a:pt x="15735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095">
              <a:extLst>
                <a:ext uri="{FF2B5EF4-FFF2-40B4-BE49-F238E27FC236}">
                  <a16:creationId xmlns:a16="http://schemas.microsoft.com/office/drawing/2014/main" xmlns="" id="{CEE14301-9DCD-4A2F-9128-D8392D6CFBF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52263" y="971550"/>
              <a:ext cx="59614" cy="93001"/>
            </a:xfrm>
            <a:custGeom>
              <a:avLst/>
              <a:gdLst/>
              <a:ahLst/>
              <a:cxnLst/>
              <a:rect l="0" t="0" r="0" b="0"/>
              <a:pathLst>
                <a:path w="59614" h="93001">
                  <a:moveTo>
                    <a:pt x="42637" y="19050"/>
                  </a:moveTo>
                  <a:lnTo>
                    <a:pt x="42637" y="19050"/>
                  </a:lnTo>
                  <a:lnTo>
                    <a:pt x="39267" y="15679"/>
                  </a:lnTo>
                  <a:lnTo>
                    <a:pt x="31967" y="15905"/>
                  </a:lnTo>
                  <a:lnTo>
                    <a:pt x="27057" y="16954"/>
                  </a:lnTo>
                  <a:lnTo>
                    <a:pt x="17839" y="23763"/>
                  </a:lnTo>
                  <a:lnTo>
                    <a:pt x="9743" y="34550"/>
                  </a:lnTo>
                  <a:lnTo>
                    <a:pt x="1924" y="56490"/>
                  </a:lnTo>
                  <a:lnTo>
                    <a:pt x="0" y="79454"/>
                  </a:lnTo>
                  <a:lnTo>
                    <a:pt x="2050" y="90816"/>
                  </a:lnTo>
                  <a:lnTo>
                    <a:pt x="6407" y="93000"/>
                  </a:lnTo>
                  <a:lnTo>
                    <a:pt x="20655" y="91663"/>
                  </a:lnTo>
                  <a:lnTo>
                    <a:pt x="34982" y="84484"/>
                  </a:lnTo>
                  <a:lnTo>
                    <a:pt x="41767" y="79606"/>
                  </a:lnTo>
                  <a:lnTo>
                    <a:pt x="51188" y="66660"/>
                  </a:lnTo>
                  <a:lnTo>
                    <a:pt x="57021" y="51499"/>
                  </a:lnTo>
                  <a:lnTo>
                    <a:pt x="59613" y="35353"/>
                  </a:lnTo>
                  <a:lnTo>
                    <a:pt x="57001" y="20651"/>
                  </a:lnTo>
                  <a:lnTo>
                    <a:pt x="48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31">
            <a:extLst>
              <a:ext uri="{FF2B5EF4-FFF2-40B4-BE49-F238E27FC236}">
                <a16:creationId xmlns:a16="http://schemas.microsoft.com/office/drawing/2014/main" xmlns="" id="{8A86A29F-56DF-48FD-8533-CD1D25C28EDC}"/>
              </a:ext>
            </a:extLst>
          </p:cNvPr>
          <p:cNvGrpSpPr/>
          <p:nvPr/>
        </p:nvGrpSpPr>
        <p:grpSpPr>
          <a:xfrm>
            <a:off x="6019800" y="1758950"/>
            <a:ext cx="520701" cy="355601"/>
            <a:chOff x="6019800" y="1758950"/>
            <a:chExt cx="520701" cy="355601"/>
          </a:xfrm>
        </p:grpSpPr>
        <p:sp>
          <p:nvSpPr>
            <p:cNvPr id="148" name="SMARTInkShape-5096">
              <a:extLst>
                <a:ext uri="{FF2B5EF4-FFF2-40B4-BE49-F238E27FC236}">
                  <a16:creationId xmlns:a16="http://schemas.microsoft.com/office/drawing/2014/main" xmlns="" id="{C829DFD4-CB09-4101-8B61-2A3667BFF86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02400" y="20574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7624" y="474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097">
              <a:extLst>
                <a:ext uri="{FF2B5EF4-FFF2-40B4-BE49-F238E27FC236}">
                  <a16:creationId xmlns:a16="http://schemas.microsoft.com/office/drawing/2014/main" xmlns="" id="{C4DA523E-E375-4360-88BC-6D06507BF0D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91153" y="1875464"/>
              <a:ext cx="73148" cy="132681"/>
            </a:xfrm>
            <a:custGeom>
              <a:avLst/>
              <a:gdLst/>
              <a:ahLst/>
              <a:cxnLst/>
              <a:rect l="0" t="0" r="0" b="0"/>
              <a:pathLst>
                <a:path w="73148" h="132681">
                  <a:moveTo>
                    <a:pt x="3297" y="67636"/>
                  </a:moveTo>
                  <a:lnTo>
                    <a:pt x="3297" y="67636"/>
                  </a:lnTo>
                  <a:lnTo>
                    <a:pt x="22164" y="61861"/>
                  </a:lnTo>
                  <a:lnTo>
                    <a:pt x="36481" y="51030"/>
                  </a:lnTo>
                  <a:lnTo>
                    <a:pt x="48955" y="34023"/>
                  </a:lnTo>
                  <a:lnTo>
                    <a:pt x="56024" y="13540"/>
                  </a:lnTo>
                  <a:lnTo>
                    <a:pt x="55423" y="5258"/>
                  </a:lnTo>
                  <a:lnTo>
                    <a:pt x="52865" y="2767"/>
                  </a:lnTo>
                  <a:lnTo>
                    <a:pt x="44376" y="0"/>
                  </a:lnTo>
                  <a:lnTo>
                    <a:pt x="31667" y="6296"/>
                  </a:lnTo>
                  <a:lnTo>
                    <a:pt x="18023" y="19207"/>
                  </a:lnTo>
                  <a:lnTo>
                    <a:pt x="7255" y="36705"/>
                  </a:lnTo>
                  <a:lnTo>
                    <a:pt x="0" y="66389"/>
                  </a:lnTo>
                  <a:lnTo>
                    <a:pt x="1223" y="97527"/>
                  </a:lnTo>
                  <a:lnTo>
                    <a:pt x="8020" y="112906"/>
                  </a:lnTo>
                  <a:lnTo>
                    <a:pt x="12796" y="118983"/>
                  </a:lnTo>
                  <a:lnTo>
                    <a:pt x="25628" y="127616"/>
                  </a:lnTo>
                  <a:lnTo>
                    <a:pt x="33001" y="130906"/>
                  </a:lnTo>
                  <a:lnTo>
                    <a:pt x="48719" y="132680"/>
                  </a:lnTo>
                  <a:lnTo>
                    <a:pt x="73147" y="13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098">
              <a:extLst>
                <a:ext uri="{FF2B5EF4-FFF2-40B4-BE49-F238E27FC236}">
                  <a16:creationId xmlns:a16="http://schemas.microsoft.com/office/drawing/2014/main" xmlns="" id="{863CBDFC-88EE-417A-9555-6B6E440B969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231494" y="1758950"/>
              <a:ext cx="103201" cy="262744"/>
            </a:xfrm>
            <a:custGeom>
              <a:avLst/>
              <a:gdLst/>
              <a:ahLst/>
              <a:cxnLst/>
              <a:rect l="0" t="0" r="0" b="0"/>
              <a:pathLst>
                <a:path w="103201" h="262744">
                  <a:moveTo>
                    <a:pt x="48656" y="0"/>
                  </a:moveTo>
                  <a:lnTo>
                    <a:pt x="48656" y="0"/>
                  </a:lnTo>
                  <a:lnTo>
                    <a:pt x="45285" y="0"/>
                  </a:lnTo>
                  <a:lnTo>
                    <a:pt x="36447" y="13484"/>
                  </a:lnTo>
                  <a:lnTo>
                    <a:pt x="21520" y="48837"/>
                  </a:lnTo>
                  <a:lnTo>
                    <a:pt x="13547" y="80972"/>
                  </a:lnTo>
                  <a:lnTo>
                    <a:pt x="7652" y="116421"/>
                  </a:lnTo>
                  <a:lnTo>
                    <a:pt x="2681" y="153343"/>
                  </a:lnTo>
                  <a:lnTo>
                    <a:pt x="0" y="187156"/>
                  </a:lnTo>
                  <a:lnTo>
                    <a:pt x="372" y="228315"/>
                  </a:lnTo>
                  <a:lnTo>
                    <a:pt x="3913" y="247523"/>
                  </a:lnTo>
                  <a:lnTo>
                    <a:pt x="10191" y="260764"/>
                  </a:lnTo>
                  <a:lnTo>
                    <a:pt x="15252" y="262743"/>
                  </a:lnTo>
                  <a:lnTo>
                    <a:pt x="21447" y="261945"/>
                  </a:lnTo>
                  <a:lnTo>
                    <a:pt x="28400" y="259297"/>
                  </a:lnTo>
                  <a:lnTo>
                    <a:pt x="51668" y="238714"/>
                  </a:lnTo>
                  <a:lnTo>
                    <a:pt x="79809" y="203531"/>
                  </a:lnTo>
                  <a:lnTo>
                    <a:pt x="97006" y="165198"/>
                  </a:lnTo>
                  <a:lnTo>
                    <a:pt x="103200" y="133771"/>
                  </a:lnTo>
                  <a:lnTo>
                    <a:pt x="102766" y="122954"/>
                  </a:lnTo>
                  <a:lnTo>
                    <a:pt x="101662" y="120069"/>
                  </a:lnTo>
                  <a:lnTo>
                    <a:pt x="98810" y="118852"/>
                  </a:lnTo>
                  <a:lnTo>
                    <a:pt x="89997" y="119381"/>
                  </a:lnTo>
                  <a:lnTo>
                    <a:pt x="80906" y="125730"/>
                  </a:lnTo>
                  <a:lnTo>
                    <a:pt x="76506" y="130387"/>
                  </a:lnTo>
                  <a:lnTo>
                    <a:pt x="74278" y="136313"/>
                  </a:lnTo>
                  <a:lnTo>
                    <a:pt x="74513" y="158139"/>
                  </a:lnTo>
                  <a:lnTo>
                    <a:pt x="84865" y="203201"/>
                  </a:lnTo>
                  <a:lnTo>
                    <a:pt x="91882" y="236954"/>
                  </a:lnTo>
                  <a:lnTo>
                    <a:pt x="90681" y="244778"/>
                  </a:lnTo>
                  <a:lnTo>
                    <a:pt x="89373" y="247852"/>
                  </a:lnTo>
                  <a:lnTo>
                    <a:pt x="87795" y="249901"/>
                  </a:lnTo>
                  <a:lnTo>
                    <a:pt x="84160" y="252178"/>
                  </a:lnTo>
                  <a:lnTo>
                    <a:pt x="81499" y="251374"/>
                  </a:lnTo>
                  <a:lnTo>
                    <a:pt x="74777" y="246718"/>
                  </a:lnTo>
                  <a:lnTo>
                    <a:pt x="6135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099">
              <a:extLst>
                <a:ext uri="{FF2B5EF4-FFF2-40B4-BE49-F238E27FC236}">
                  <a16:creationId xmlns:a16="http://schemas.microsoft.com/office/drawing/2014/main" xmlns="" id="{C656C491-EFD2-46FD-BE85-98FD6BE8D38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19800" y="1879802"/>
              <a:ext cx="177801" cy="172829"/>
            </a:xfrm>
            <a:custGeom>
              <a:avLst/>
              <a:gdLst/>
              <a:ahLst/>
              <a:cxnLst/>
              <a:rect l="0" t="0" r="0" b="0"/>
              <a:pathLst>
                <a:path w="177801" h="172829">
                  <a:moveTo>
                    <a:pt x="0" y="82348"/>
                  </a:moveTo>
                  <a:lnTo>
                    <a:pt x="0" y="82348"/>
                  </a:lnTo>
                  <a:lnTo>
                    <a:pt x="17676" y="82348"/>
                  </a:lnTo>
                  <a:lnTo>
                    <a:pt x="43447" y="72209"/>
                  </a:lnTo>
                  <a:lnTo>
                    <a:pt x="56704" y="64671"/>
                  </a:lnTo>
                  <a:lnTo>
                    <a:pt x="72697" y="45752"/>
                  </a:lnTo>
                  <a:lnTo>
                    <a:pt x="83002" y="22273"/>
                  </a:lnTo>
                  <a:lnTo>
                    <a:pt x="84396" y="9551"/>
                  </a:lnTo>
                  <a:lnTo>
                    <a:pt x="83782" y="4184"/>
                  </a:lnTo>
                  <a:lnTo>
                    <a:pt x="81255" y="1311"/>
                  </a:lnTo>
                  <a:lnTo>
                    <a:pt x="77453" y="101"/>
                  </a:lnTo>
                  <a:lnTo>
                    <a:pt x="72803" y="0"/>
                  </a:lnTo>
                  <a:lnTo>
                    <a:pt x="49400" y="16713"/>
                  </a:lnTo>
                  <a:lnTo>
                    <a:pt x="30238" y="50749"/>
                  </a:lnTo>
                  <a:lnTo>
                    <a:pt x="22366" y="95485"/>
                  </a:lnTo>
                  <a:lnTo>
                    <a:pt x="26167" y="122288"/>
                  </a:lnTo>
                  <a:lnTo>
                    <a:pt x="30145" y="134375"/>
                  </a:lnTo>
                  <a:lnTo>
                    <a:pt x="43972" y="153449"/>
                  </a:lnTo>
                  <a:lnTo>
                    <a:pt x="52598" y="161499"/>
                  </a:lnTo>
                  <a:lnTo>
                    <a:pt x="71590" y="170443"/>
                  </a:lnTo>
                  <a:lnTo>
                    <a:pt x="81593" y="172828"/>
                  </a:lnTo>
                  <a:lnTo>
                    <a:pt x="103997" y="167952"/>
                  </a:lnTo>
                  <a:lnTo>
                    <a:pt x="128065" y="154966"/>
                  </a:lnTo>
                  <a:lnTo>
                    <a:pt x="177800" y="11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932">
            <a:extLst>
              <a:ext uri="{FF2B5EF4-FFF2-40B4-BE49-F238E27FC236}">
                <a16:creationId xmlns:a16="http://schemas.microsoft.com/office/drawing/2014/main" xmlns="" id="{E711335F-9E56-4BB3-97BB-3F1CB851874F}"/>
              </a:ext>
            </a:extLst>
          </p:cNvPr>
          <p:cNvGrpSpPr/>
          <p:nvPr/>
        </p:nvGrpSpPr>
        <p:grpSpPr>
          <a:xfrm>
            <a:off x="8122532" y="1727200"/>
            <a:ext cx="913519" cy="453156"/>
            <a:chOff x="8122532" y="1727200"/>
            <a:chExt cx="913519" cy="453156"/>
          </a:xfrm>
        </p:grpSpPr>
        <p:sp>
          <p:nvSpPr>
            <p:cNvPr id="153" name="SMARTInkShape-5100">
              <a:extLst>
                <a:ext uri="{FF2B5EF4-FFF2-40B4-BE49-F238E27FC236}">
                  <a16:creationId xmlns:a16="http://schemas.microsoft.com/office/drawing/2014/main" xmlns="" id="{B30DF4D8-83B1-475B-A0A4-9E4DF82BE6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22532" y="1742796"/>
              <a:ext cx="227719" cy="378105"/>
            </a:xfrm>
            <a:custGeom>
              <a:avLst/>
              <a:gdLst/>
              <a:ahLst/>
              <a:cxnLst/>
              <a:rect l="0" t="0" r="0" b="0"/>
              <a:pathLst>
                <a:path w="227719" h="378105">
                  <a:moveTo>
                    <a:pt x="5468" y="378104"/>
                  </a:moveTo>
                  <a:lnTo>
                    <a:pt x="5468" y="378104"/>
                  </a:lnTo>
                  <a:lnTo>
                    <a:pt x="2097" y="374733"/>
                  </a:lnTo>
                  <a:lnTo>
                    <a:pt x="442" y="369315"/>
                  </a:lnTo>
                  <a:lnTo>
                    <a:pt x="0" y="365894"/>
                  </a:lnTo>
                  <a:lnTo>
                    <a:pt x="6121" y="344226"/>
                  </a:lnTo>
                  <a:lnTo>
                    <a:pt x="26985" y="301979"/>
                  </a:lnTo>
                  <a:lnTo>
                    <a:pt x="47486" y="261721"/>
                  </a:lnTo>
                  <a:lnTo>
                    <a:pt x="70710" y="214194"/>
                  </a:lnTo>
                  <a:lnTo>
                    <a:pt x="82829" y="187692"/>
                  </a:lnTo>
                  <a:lnTo>
                    <a:pt x="95142" y="160146"/>
                  </a:lnTo>
                  <a:lnTo>
                    <a:pt x="107584" y="132610"/>
                  </a:lnTo>
                  <a:lnTo>
                    <a:pt x="120111" y="105080"/>
                  </a:lnTo>
                  <a:lnTo>
                    <a:pt x="132697" y="77555"/>
                  </a:lnTo>
                  <a:lnTo>
                    <a:pt x="152326" y="37564"/>
                  </a:lnTo>
                  <a:lnTo>
                    <a:pt x="175431" y="0"/>
                  </a:lnTo>
                  <a:lnTo>
                    <a:pt x="178043" y="446"/>
                  </a:lnTo>
                  <a:lnTo>
                    <a:pt x="179784" y="4271"/>
                  </a:lnTo>
                  <a:lnTo>
                    <a:pt x="181015" y="22867"/>
                  </a:lnTo>
                  <a:lnTo>
                    <a:pt x="179209" y="59354"/>
                  </a:lnTo>
                  <a:lnTo>
                    <a:pt x="177033" y="82349"/>
                  </a:lnTo>
                  <a:lnTo>
                    <a:pt x="174173" y="107556"/>
                  </a:lnTo>
                  <a:lnTo>
                    <a:pt x="170855" y="134238"/>
                  </a:lnTo>
                  <a:lnTo>
                    <a:pt x="168642" y="161199"/>
                  </a:lnTo>
                  <a:lnTo>
                    <a:pt x="167167" y="188345"/>
                  </a:lnTo>
                  <a:lnTo>
                    <a:pt x="166185" y="215615"/>
                  </a:lnTo>
                  <a:lnTo>
                    <a:pt x="166234" y="241556"/>
                  </a:lnTo>
                  <a:lnTo>
                    <a:pt x="166974" y="266611"/>
                  </a:lnTo>
                  <a:lnTo>
                    <a:pt x="169677" y="310913"/>
                  </a:lnTo>
                  <a:lnTo>
                    <a:pt x="175164" y="352864"/>
                  </a:lnTo>
                  <a:lnTo>
                    <a:pt x="179196" y="366416"/>
                  </a:lnTo>
                  <a:lnTo>
                    <a:pt x="180553" y="367490"/>
                  </a:lnTo>
                  <a:lnTo>
                    <a:pt x="181459" y="365383"/>
                  </a:lnTo>
                  <a:lnTo>
                    <a:pt x="181757" y="354106"/>
                  </a:lnTo>
                  <a:lnTo>
                    <a:pt x="175843" y="323251"/>
                  </a:lnTo>
                  <a:lnTo>
                    <a:pt x="156452" y="284554"/>
                  </a:lnTo>
                  <a:lnTo>
                    <a:pt x="122414" y="242921"/>
                  </a:lnTo>
                  <a:lnTo>
                    <a:pt x="101633" y="220638"/>
                  </a:lnTo>
                  <a:lnTo>
                    <a:pt x="99916" y="217388"/>
                  </a:lnTo>
                  <a:lnTo>
                    <a:pt x="99478" y="214515"/>
                  </a:lnTo>
                  <a:lnTo>
                    <a:pt x="99891" y="211895"/>
                  </a:lnTo>
                  <a:lnTo>
                    <a:pt x="107876" y="207102"/>
                  </a:lnTo>
                  <a:lnTo>
                    <a:pt x="123655" y="203325"/>
                  </a:lnTo>
                  <a:lnTo>
                    <a:pt x="164271" y="201905"/>
                  </a:lnTo>
                  <a:lnTo>
                    <a:pt x="206411" y="204933"/>
                  </a:lnTo>
                  <a:lnTo>
                    <a:pt x="227718" y="20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101">
              <a:extLst>
                <a:ext uri="{FF2B5EF4-FFF2-40B4-BE49-F238E27FC236}">
                  <a16:creationId xmlns:a16="http://schemas.microsoft.com/office/drawing/2014/main" xmlns="" id="{82CAD9C4-D0F2-4FF2-82B3-65685CF10E2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72273" y="1946961"/>
              <a:ext cx="104978" cy="148540"/>
            </a:xfrm>
            <a:custGeom>
              <a:avLst/>
              <a:gdLst/>
              <a:ahLst/>
              <a:cxnLst/>
              <a:rect l="0" t="0" r="0" b="0"/>
              <a:pathLst>
                <a:path w="104978" h="148540">
                  <a:moveTo>
                    <a:pt x="104977" y="8839"/>
                  </a:moveTo>
                  <a:lnTo>
                    <a:pt x="104977" y="8839"/>
                  </a:lnTo>
                  <a:lnTo>
                    <a:pt x="101606" y="5468"/>
                  </a:lnTo>
                  <a:lnTo>
                    <a:pt x="89397" y="0"/>
                  </a:lnTo>
                  <a:lnTo>
                    <a:pt x="69002" y="654"/>
                  </a:lnTo>
                  <a:lnTo>
                    <a:pt x="45085" y="8687"/>
                  </a:lnTo>
                  <a:lnTo>
                    <a:pt x="23496" y="26746"/>
                  </a:lnTo>
                  <a:lnTo>
                    <a:pt x="7064" y="53342"/>
                  </a:lnTo>
                  <a:lnTo>
                    <a:pt x="0" y="86936"/>
                  </a:lnTo>
                  <a:lnTo>
                    <a:pt x="3992" y="107519"/>
                  </a:lnTo>
                  <a:lnTo>
                    <a:pt x="13528" y="124664"/>
                  </a:lnTo>
                  <a:lnTo>
                    <a:pt x="27174" y="136987"/>
                  </a:lnTo>
                  <a:lnTo>
                    <a:pt x="73227" y="148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102">
              <a:extLst>
                <a:ext uri="{FF2B5EF4-FFF2-40B4-BE49-F238E27FC236}">
                  <a16:creationId xmlns:a16="http://schemas.microsoft.com/office/drawing/2014/main" xmlns="" id="{FFBC86AD-82DE-46B3-9E5E-752E39A07D9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03591" y="1944506"/>
              <a:ext cx="100660" cy="120526"/>
            </a:xfrm>
            <a:custGeom>
              <a:avLst/>
              <a:gdLst/>
              <a:ahLst/>
              <a:cxnLst/>
              <a:rect l="0" t="0" r="0" b="0"/>
              <a:pathLst>
                <a:path w="100660" h="120526">
                  <a:moveTo>
                    <a:pt x="81609" y="17644"/>
                  </a:moveTo>
                  <a:lnTo>
                    <a:pt x="81609" y="17644"/>
                  </a:lnTo>
                  <a:lnTo>
                    <a:pt x="78238" y="10902"/>
                  </a:lnTo>
                  <a:lnTo>
                    <a:pt x="72820" y="5710"/>
                  </a:lnTo>
                  <a:lnTo>
                    <a:pt x="69400" y="3338"/>
                  </a:lnTo>
                  <a:lnTo>
                    <a:pt x="51102" y="0"/>
                  </a:lnTo>
                  <a:lnTo>
                    <a:pt x="35830" y="4863"/>
                  </a:lnTo>
                  <a:lnTo>
                    <a:pt x="21046" y="14786"/>
                  </a:lnTo>
                  <a:lnTo>
                    <a:pt x="9772" y="28603"/>
                  </a:lnTo>
                  <a:lnTo>
                    <a:pt x="3820" y="46034"/>
                  </a:lnTo>
                  <a:lnTo>
                    <a:pt x="0" y="82597"/>
                  </a:lnTo>
                  <a:lnTo>
                    <a:pt x="5121" y="98018"/>
                  </a:lnTo>
                  <a:lnTo>
                    <a:pt x="14453" y="110515"/>
                  </a:lnTo>
                  <a:lnTo>
                    <a:pt x="25656" y="118422"/>
                  </a:lnTo>
                  <a:lnTo>
                    <a:pt x="41454" y="120525"/>
                  </a:lnTo>
                  <a:lnTo>
                    <a:pt x="60234" y="117697"/>
                  </a:lnTo>
                  <a:lnTo>
                    <a:pt x="100659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03">
              <a:extLst>
                <a:ext uri="{FF2B5EF4-FFF2-40B4-BE49-F238E27FC236}">
                  <a16:creationId xmlns:a16="http://schemas.microsoft.com/office/drawing/2014/main" xmlns="" id="{202D64DC-9476-4D0A-8866-0C1805CAF92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16718" y="1889879"/>
              <a:ext cx="239862" cy="290477"/>
            </a:xfrm>
            <a:custGeom>
              <a:avLst/>
              <a:gdLst/>
              <a:ahLst/>
              <a:cxnLst/>
              <a:rect l="0" t="0" r="0" b="0"/>
              <a:pathLst>
                <a:path w="239862" h="290477">
                  <a:moveTo>
                    <a:pt x="12932" y="97671"/>
                  </a:moveTo>
                  <a:lnTo>
                    <a:pt x="12932" y="97671"/>
                  </a:lnTo>
                  <a:lnTo>
                    <a:pt x="9273" y="97671"/>
                  </a:lnTo>
                  <a:lnTo>
                    <a:pt x="29415" y="96965"/>
                  </a:lnTo>
                  <a:lnTo>
                    <a:pt x="44391" y="92601"/>
                  </a:lnTo>
                  <a:lnTo>
                    <a:pt x="51138" y="88833"/>
                  </a:lnTo>
                  <a:lnTo>
                    <a:pt x="54606" y="84806"/>
                  </a:lnTo>
                  <a:lnTo>
                    <a:pt x="55532" y="82744"/>
                  </a:lnTo>
                  <a:lnTo>
                    <a:pt x="54738" y="80664"/>
                  </a:lnTo>
                  <a:lnTo>
                    <a:pt x="50092" y="76472"/>
                  </a:lnTo>
                  <a:lnTo>
                    <a:pt x="46172" y="75777"/>
                  </a:lnTo>
                  <a:lnTo>
                    <a:pt x="36172" y="76887"/>
                  </a:lnTo>
                  <a:lnTo>
                    <a:pt x="18642" y="84849"/>
                  </a:lnTo>
                  <a:lnTo>
                    <a:pt x="8179" y="95970"/>
                  </a:lnTo>
                  <a:lnTo>
                    <a:pt x="3414" y="102887"/>
                  </a:lnTo>
                  <a:lnTo>
                    <a:pt x="0" y="118098"/>
                  </a:lnTo>
                  <a:lnTo>
                    <a:pt x="1540" y="134267"/>
                  </a:lnTo>
                  <a:lnTo>
                    <a:pt x="6928" y="150860"/>
                  </a:lnTo>
                  <a:lnTo>
                    <a:pt x="19671" y="163879"/>
                  </a:lnTo>
                  <a:lnTo>
                    <a:pt x="37093" y="172958"/>
                  </a:lnTo>
                  <a:lnTo>
                    <a:pt x="56597" y="176993"/>
                  </a:lnTo>
                  <a:lnTo>
                    <a:pt x="87410" y="172522"/>
                  </a:lnTo>
                  <a:lnTo>
                    <a:pt x="128720" y="148936"/>
                  </a:lnTo>
                  <a:lnTo>
                    <a:pt x="159952" y="126895"/>
                  </a:lnTo>
                  <a:lnTo>
                    <a:pt x="160334" y="127031"/>
                  </a:lnTo>
                  <a:lnTo>
                    <a:pt x="154836" y="135376"/>
                  </a:lnTo>
                  <a:lnTo>
                    <a:pt x="137434" y="177442"/>
                  </a:lnTo>
                  <a:lnTo>
                    <a:pt x="123514" y="216400"/>
                  </a:lnTo>
                  <a:lnTo>
                    <a:pt x="117193" y="255852"/>
                  </a:lnTo>
                  <a:lnTo>
                    <a:pt x="114765" y="290476"/>
                  </a:lnTo>
                  <a:lnTo>
                    <a:pt x="116099" y="289708"/>
                  </a:lnTo>
                  <a:lnTo>
                    <a:pt x="121343" y="283209"/>
                  </a:lnTo>
                  <a:lnTo>
                    <a:pt x="136913" y="243054"/>
                  </a:lnTo>
                  <a:lnTo>
                    <a:pt x="147763" y="206266"/>
                  </a:lnTo>
                  <a:lnTo>
                    <a:pt x="155030" y="183473"/>
                  </a:lnTo>
                  <a:lnTo>
                    <a:pt x="163401" y="158400"/>
                  </a:lnTo>
                  <a:lnTo>
                    <a:pt x="172511" y="131807"/>
                  </a:lnTo>
                  <a:lnTo>
                    <a:pt x="180702" y="106317"/>
                  </a:lnTo>
                  <a:lnTo>
                    <a:pt x="188279" y="81563"/>
                  </a:lnTo>
                  <a:lnTo>
                    <a:pt x="201636" y="39006"/>
                  </a:lnTo>
                  <a:lnTo>
                    <a:pt x="212276" y="13037"/>
                  </a:lnTo>
                  <a:lnTo>
                    <a:pt x="217089" y="5970"/>
                  </a:lnTo>
                  <a:lnTo>
                    <a:pt x="221708" y="1965"/>
                  </a:lnTo>
                  <a:lnTo>
                    <a:pt x="226200" y="0"/>
                  </a:lnTo>
                  <a:lnTo>
                    <a:pt x="229901" y="1513"/>
                  </a:lnTo>
                  <a:lnTo>
                    <a:pt x="235891" y="10719"/>
                  </a:lnTo>
                  <a:lnTo>
                    <a:pt x="239861" y="38511"/>
                  </a:lnTo>
                  <a:lnTo>
                    <a:pt x="234295" y="76928"/>
                  </a:lnTo>
                  <a:lnTo>
                    <a:pt x="220339" y="112848"/>
                  </a:lnTo>
                  <a:lnTo>
                    <a:pt x="206947" y="129346"/>
                  </a:lnTo>
                  <a:lnTo>
                    <a:pt x="193705" y="139265"/>
                  </a:lnTo>
                  <a:lnTo>
                    <a:pt x="189186" y="140923"/>
                  </a:lnTo>
                  <a:lnTo>
                    <a:pt x="185468" y="141322"/>
                  </a:lnTo>
                  <a:lnTo>
                    <a:pt x="184401" y="138061"/>
                  </a:lnTo>
                  <a:lnTo>
                    <a:pt x="190732" y="11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04">
              <a:extLst>
                <a:ext uri="{FF2B5EF4-FFF2-40B4-BE49-F238E27FC236}">
                  <a16:creationId xmlns:a16="http://schemas.microsoft.com/office/drawing/2014/main" xmlns="" id="{52EBE94C-258B-43C2-A50C-0010841BCD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98517" y="1727200"/>
              <a:ext cx="99434" cy="291168"/>
            </a:xfrm>
            <a:custGeom>
              <a:avLst/>
              <a:gdLst/>
              <a:ahLst/>
              <a:cxnLst/>
              <a:rect l="0" t="0" r="0" b="0"/>
              <a:pathLst>
                <a:path w="99434" h="291168">
                  <a:moveTo>
                    <a:pt x="99433" y="0"/>
                  </a:moveTo>
                  <a:lnTo>
                    <a:pt x="99433" y="0"/>
                  </a:lnTo>
                  <a:lnTo>
                    <a:pt x="99433" y="6742"/>
                  </a:lnTo>
                  <a:lnTo>
                    <a:pt x="83518" y="44763"/>
                  </a:lnTo>
                  <a:lnTo>
                    <a:pt x="69547" y="78691"/>
                  </a:lnTo>
                  <a:lnTo>
                    <a:pt x="52048" y="119170"/>
                  </a:lnTo>
                  <a:lnTo>
                    <a:pt x="33921" y="162325"/>
                  </a:lnTo>
                  <a:lnTo>
                    <a:pt x="18811" y="205024"/>
                  </a:lnTo>
                  <a:lnTo>
                    <a:pt x="8804" y="239994"/>
                  </a:lnTo>
                  <a:lnTo>
                    <a:pt x="0" y="286825"/>
                  </a:lnTo>
                  <a:lnTo>
                    <a:pt x="3510" y="290700"/>
                  </a:lnTo>
                  <a:lnTo>
                    <a:pt x="10084" y="291167"/>
                  </a:lnTo>
                  <a:lnTo>
                    <a:pt x="3593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05">
              <a:extLst>
                <a:ext uri="{FF2B5EF4-FFF2-40B4-BE49-F238E27FC236}">
                  <a16:creationId xmlns:a16="http://schemas.microsoft.com/office/drawing/2014/main" xmlns="" id="{69741D20-BCB1-494E-AE65-0AF0249ABD5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92979" y="1892300"/>
              <a:ext cx="143072" cy="9722"/>
            </a:xfrm>
            <a:custGeom>
              <a:avLst/>
              <a:gdLst/>
              <a:ahLst/>
              <a:cxnLst/>
              <a:rect l="0" t="0" r="0" b="0"/>
              <a:pathLst>
                <a:path w="14307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7" y="7056"/>
                  </a:lnTo>
                  <a:lnTo>
                    <a:pt x="4645" y="9721"/>
                  </a:lnTo>
                  <a:lnTo>
                    <a:pt x="39841" y="7747"/>
                  </a:lnTo>
                  <a:lnTo>
                    <a:pt x="80185" y="6059"/>
                  </a:lnTo>
                  <a:lnTo>
                    <a:pt x="121929" y="210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933">
            <a:extLst>
              <a:ext uri="{FF2B5EF4-FFF2-40B4-BE49-F238E27FC236}">
                <a16:creationId xmlns:a16="http://schemas.microsoft.com/office/drawing/2014/main" xmlns="" id="{E70824C4-13B5-402A-A4ED-FBC912D8F2F7}"/>
              </a:ext>
            </a:extLst>
          </p:cNvPr>
          <p:cNvGrpSpPr/>
          <p:nvPr/>
        </p:nvGrpSpPr>
        <p:grpSpPr>
          <a:xfrm>
            <a:off x="9703943" y="1835150"/>
            <a:ext cx="238692" cy="308111"/>
            <a:chOff x="9703943" y="1835150"/>
            <a:chExt cx="238692" cy="308111"/>
          </a:xfrm>
        </p:grpSpPr>
        <p:sp>
          <p:nvSpPr>
            <p:cNvPr id="160" name="SMARTInkShape-5106">
              <a:extLst>
                <a:ext uri="{FF2B5EF4-FFF2-40B4-BE49-F238E27FC236}">
                  <a16:creationId xmlns:a16="http://schemas.microsoft.com/office/drawing/2014/main" xmlns="" id="{A636C68E-58D3-40EF-8894-8EF5058741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703943" y="1835150"/>
              <a:ext cx="201456" cy="279401"/>
            </a:xfrm>
            <a:custGeom>
              <a:avLst/>
              <a:gdLst/>
              <a:ahLst/>
              <a:cxnLst/>
              <a:rect l="0" t="0" r="0" b="0"/>
              <a:pathLst>
                <a:path w="201456" h="279401">
                  <a:moveTo>
                    <a:pt x="68707" y="0"/>
                  </a:moveTo>
                  <a:lnTo>
                    <a:pt x="68707" y="0"/>
                  </a:lnTo>
                  <a:lnTo>
                    <a:pt x="63638" y="35342"/>
                  </a:lnTo>
                  <a:lnTo>
                    <a:pt x="59868" y="70506"/>
                  </a:lnTo>
                  <a:lnTo>
                    <a:pt x="52079" y="113886"/>
                  </a:lnTo>
                  <a:lnTo>
                    <a:pt x="41561" y="159271"/>
                  </a:lnTo>
                  <a:lnTo>
                    <a:pt x="29830" y="200609"/>
                  </a:lnTo>
                  <a:lnTo>
                    <a:pt x="14698" y="246099"/>
                  </a:lnTo>
                  <a:lnTo>
                    <a:pt x="4647" y="268435"/>
                  </a:lnTo>
                  <a:lnTo>
                    <a:pt x="2717" y="269973"/>
                  </a:lnTo>
                  <a:lnTo>
                    <a:pt x="1430" y="268882"/>
                  </a:lnTo>
                  <a:lnTo>
                    <a:pt x="0" y="259909"/>
                  </a:lnTo>
                  <a:lnTo>
                    <a:pt x="608" y="231762"/>
                  </a:lnTo>
                  <a:lnTo>
                    <a:pt x="9802" y="202177"/>
                  </a:lnTo>
                  <a:lnTo>
                    <a:pt x="19950" y="186517"/>
                  </a:lnTo>
                  <a:lnTo>
                    <a:pt x="31515" y="176265"/>
                  </a:lnTo>
                  <a:lnTo>
                    <a:pt x="44415" y="170062"/>
                  </a:lnTo>
                  <a:lnTo>
                    <a:pt x="87320" y="162383"/>
                  </a:lnTo>
                  <a:lnTo>
                    <a:pt x="114517" y="149713"/>
                  </a:lnTo>
                  <a:lnTo>
                    <a:pt x="140449" y="125812"/>
                  </a:lnTo>
                  <a:lnTo>
                    <a:pt x="169424" y="81061"/>
                  </a:lnTo>
                  <a:lnTo>
                    <a:pt x="191770" y="37100"/>
                  </a:lnTo>
                  <a:lnTo>
                    <a:pt x="201455" y="8661"/>
                  </a:lnTo>
                  <a:lnTo>
                    <a:pt x="189795" y="53294"/>
                  </a:lnTo>
                  <a:lnTo>
                    <a:pt x="180380" y="90244"/>
                  </a:lnTo>
                  <a:lnTo>
                    <a:pt x="169845" y="131125"/>
                  </a:lnTo>
                  <a:lnTo>
                    <a:pt x="160457" y="170461"/>
                  </a:lnTo>
                  <a:lnTo>
                    <a:pt x="153465" y="205348"/>
                  </a:lnTo>
                  <a:lnTo>
                    <a:pt x="149325" y="247110"/>
                  </a:lnTo>
                  <a:lnTo>
                    <a:pt x="15125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07">
              <a:extLst>
                <a:ext uri="{FF2B5EF4-FFF2-40B4-BE49-F238E27FC236}">
                  <a16:creationId xmlns:a16="http://schemas.microsoft.com/office/drawing/2014/main" xmlns="" id="{7FF23176-246F-4D57-B4E3-107EC9E9239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6900" y="2032000"/>
              <a:ext cx="65735" cy="111261"/>
            </a:xfrm>
            <a:custGeom>
              <a:avLst/>
              <a:gdLst/>
              <a:ahLst/>
              <a:cxnLst/>
              <a:rect l="0" t="0" r="0" b="0"/>
              <a:pathLst>
                <a:path w="65735" h="111261">
                  <a:moveTo>
                    <a:pt x="41800" y="31750"/>
                  </a:moveTo>
                  <a:lnTo>
                    <a:pt x="41800" y="31750"/>
                  </a:lnTo>
                  <a:lnTo>
                    <a:pt x="41800" y="25008"/>
                  </a:lnTo>
                  <a:lnTo>
                    <a:pt x="39919" y="19816"/>
                  </a:lnTo>
                  <a:lnTo>
                    <a:pt x="38430" y="17444"/>
                  </a:lnTo>
                  <a:lnTo>
                    <a:pt x="36731" y="17274"/>
                  </a:lnTo>
                  <a:lnTo>
                    <a:pt x="34893" y="18571"/>
                  </a:lnTo>
                  <a:lnTo>
                    <a:pt x="10769" y="54312"/>
                  </a:lnTo>
                  <a:lnTo>
                    <a:pt x="1326" y="79827"/>
                  </a:lnTo>
                  <a:lnTo>
                    <a:pt x="0" y="87085"/>
                  </a:lnTo>
                  <a:lnTo>
                    <a:pt x="1234" y="93334"/>
                  </a:lnTo>
                  <a:lnTo>
                    <a:pt x="8248" y="104041"/>
                  </a:lnTo>
                  <a:lnTo>
                    <a:pt x="18424" y="109741"/>
                  </a:lnTo>
                  <a:lnTo>
                    <a:pt x="24098" y="111260"/>
                  </a:lnTo>
                  <a:lnTo>
                    <a:pt x="29997" y="109451"/>
                  </a:lnTo>
                  <a:lnTo>
                    <a:pt x="42199" y="99915"/>
                  </a:lnTo>
                  <a:lnTo>
                    <a:pt x="50913" y="86270"/>
                  </a:lnTo>
                  <a:lnTo>
                    <a:pt x="62258" y="47772"/>
                  </a:lnTo>
                  <a:lnTo>
                    <a:pt x="65734" y="18545"/>
                  </a:lnTo>
                  <a:lnTo>
                    <a:pt x="63403" y="12363"/>
                  </a:lnTo>
                  <a:lnTo>
                    <a:pt x="59024" y="8242"/>
                  </a:lnTo>
                  <a:lnTo>
                    <a:pt x="4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5108">
            <a:extLst>
              <a:ext uri="{FF2B5EF4-FFF2-40B4-BE49-F238E27FC236}">
                <a16:creationId xmlns:a16="http://schemas.microsoft.com/office/drawing/2014/main" xmlns="" id="{21178827-1727-4CE3-A2D4-B2B5D969A6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32299" y="348334"/>
            <a:ext cx="1793773" cy="1183193"/>
          </a:xfrm>
          <a:custGeom>
            <a:avLst/>
            <a:gdLst/>
            <a:ahLst/>
            <a:cxnLst/>
            <a:rect l="0" t="0" r="0" b="0"/>
            <a:pathLst>
              <a:path w="1793773" h="1183193">
                <a:moveTo>
                  <a:pt x="1184401" y="178716"/>
                </a:moveTo>
                <a:lnTo>
                  <a:pt x="1184401" y="178716"/>
                </a:lnTo>
                <a:lnTo>
                  <a:pt x="1154890" y="147942"/>
                </a:lnTo>
                <a:lnTo>
                  <a:pt x="1109113" y="118388"/>
                </a:lnTo>
                <a:lnTo>
                  <a:pt x="1075681" y="102044"/>
                </a:lnTo>
                <a:lnTo>
                  <a:pt x="1036598" y="85373"/>
                </a:lnTo>
                <a:lnTo>
                  <a:pt x="993357" y="68556"/>
                </a:lnTo>
                <a:lnTo>
                  <a:pt x="969549" y="60121"/>
                </a:lnTo>
                <a:lnTo>
                  <a:pt x="944505" y="51675"/>
                </a:lnTo>
                <a:lnTo>
                  <a:pt x="918637" y="43222"/>
                </a:lnTo>
                <a:lnTo>
                  <a:pt x="891514" y="34764"/>
                </a:lnTo>
                <a:lnTo>
                  <a:pt x="863554" y="26304"/>
                </a:lnTo>
                <a:lnTo>
                  <a:pt x="835037" y="17841"/>
                </a:lnTo>
                <a:lnTo>
                  <a:pt x="806147" y="11494"/>
                </a:lnTo>
                <a:lnTo>
                  <a:pt x="777010" y="6557"/>
                </a:lnTo>
                <a:lnTo>
                  <a:pt x="747706" y="2560"/>
                </a:lnTo>
                <a:lnTo>
                  <a:pt x="716881" y="601"/>
                </a:lnTo>
                <a:lnTo>
                  <a:pt x="685044" y="0"/>
                </a:lnTo>
                <a:lnTo>
                  <a:pt x="652528" y="305"/>
                </a:lnTo>
                <a:lnTo>
                  <a:pt x="618860" y="2626"/>
                </a:lnTo>
                <a:lnTo>
                  <a:pt x="584417" y="6289"/>
                </a:lnTo>
                <a:lnTo>
                  <a:pt x="549461" y="10848"/>
                </a:lnTo>
                <a:lnTo>
                  <a:pt x="514869" y="17415"/>
                </a:lnTo>
                <a:lnTo>
                  <a:pt x="480520" y="25321"/>
                </a:lnTo>
                <a:lnTo>
                  <a:pt x="446329" y="34119"/>
                </a:lnTo>
                <a:lnTo>
                  <a:pt x="412248" y="44218"/>
                </a:lnTo>
                <a:lnTo>
                  <a:pt x="378238" y="55184"/>
                </a:lnTo>
                <a:lnTo>
                  <a:pt x="344276" y="66728"/>
                </a:lnTo>
                <a:lnTo>
                  <a:pt x="311755" y="79363"/>
                </a:lnTo>
                <a:lnTo>
                  <a:pt x="280199" y="92725"/>
                </a:lnTo>
                <a:lnTo>
                  <a:pt x="249283" y="106572"/>
                </a:lnTo>
                <a:lnTo>
                  <a:pt x="221618" y="121448"/>
                </a:lnTo>
                <a:lnTo>
                  <a:pt x="196117" y="137009"/>
                </a:lnTo>
                <a:lnTo>
                  <a:pt x="149675" y="170058"/>
                </a:lnTo>
                <a:lnTo>
                  <a:pt x="107867" y="205912"/>
                </a:lnTo>
                <a:lnTo>
                  <a:pt x="75645" y="246777"/>
                </a:lnTo>
                <a:lnTo>
                  <a:pt x="50270" y="290810"/>
                </a:lnTo>
                <a:lnTo>
                  <a:pt x="29585" y="336250"/>
                </a:lnTo>
                <a:lnTo>
                  <a:pt x="21531" y="359939"/>
                </a:lnTo>
                <a:lnTo>
                  <a:pt x="14748" y="384198"/>
                </a:lnTo>
                <a:lnTo>
                  <a:pt x="8815" y="408837"/>
                </a:lnTo>
                <a:lnTo>
                  <a:pt x="4861" y="433730"/>
                </a:lnTo>
                <a:lnTo>
                  <a:pt x="2224" y="458792"/>
                </a:lnTo>
                <a:lnTo>
                  <a:pt x="466" y="483967"/>
                </a:lnTo>
                <a:lnTo>
                  <a:pt x="0" y="509922"/>
                </a:lnTo>
                <a:lnTo>
                  <a:pt x="395" y="536398"/>
                </a:lnTo>
                <a:lnTo>
                  <a:pt x="1364" y="563221"/>
                </a:lnTo>
                <a:lnTo>
                  <a:pt x="4831" y="589569"/>
                </a:lnTo>
                <a:lnTo>
                  <a:pt x="9966" y="615601"/>
                </a:lnTo>
                <a:lnTo>
                  <a:pt x="16211" y="641423"/>
                </a:lnTo>
                <a:lnTo>
                  <a:pt x="23196" y="668515"/>
                </a:lnTo>
                <a:lnTo>
                  <a:pt x="30676" y="696454"/>
                </a:lnTo>
                <a:lnTo>
                  <a:pt x="38485" y="724958"/>
                </a:lnTo>
                <a:lnTo>
                  <a:pt x="47923" y="752427"/>
                </a:lnTo>
                <a:lnTo>
                  <a:pt x="58449" y="779207"/>
                </a:lnTo>
                <a:lnTo>
                  <a:pt x="69699" y="805527"/>
                </a:lnTo>
                <a:lnTo>
                  <a:pt x="82138" y="830834"/>
                </a:lnTo>
                <a:lnTo>
                  <a:pt x="95371" y="855467"/>
                </a:lnTo>
                <a:lnTo>
                  <a:pt x="109131" y="879650"/>
                </a:lnTo>
                <a:lnTo>
                  <a:pt x="148879" y="927216"/>
                </a:lnTo>
                <a:lnTo>
                  <a:pt x="172320" y="950766"/>
                </a:lnTo>
                <a:lnTo>
                  <a:pt x="197119" y="972110"/>
                </a:lnTo>
                <a:lnTo>
                  <a:pt x="222824" y="991985"/>
                </a:lnTo>
                <a:lnTo>
                  <a:pt x="249133" y="1010878"/>
                </a:lnTo>
                <a:lnTo>
                  <a:pt x="277256" y="1029119"/>
                </a:lnTo>
                <a:lnTo>
                  <a:pt x="306587" y="1046923"/>
                </a:lnTo>
                <a:lnTo>
                  <a:pt x="336724" y="1064438"/>
                </a:lnTo>
                <a:lnTo>
                  <a:pt x="370223" y="1080347"/>
                </a:lnTo>
                <a:lnTo>
                  <a:pt x="405960" y="1095187"/>
                </a:lnTo>
                <a:lnTo>
                  <a:pt x="443190" y="1109313"/>
                </a:lnTo>
                <a:lnTo>
                  <a:pt x="481416" y="1121553"/>
                </a:lnTo>
                <a:lnTo>
                  <a:pt x="520307" y="1132535"/>
                </a:lnTo>
                <a:lnTo>
                  <a:pt x="559637" y="1142678"/>
                </a:lnTo>
                <a:lnTo>
                  <a:pt x="600675" y="1151558"/>
                </a:lnTo>
                <a:lnTo>
                  <a:pt x="642851" y="1159594"/>
                </a:lnTo>
                <a:lnTo>
                  <a:pt x="685784" y="1167068"/>
                </a:lnTo>
                <a:lnTo>
                  <a:pt x="729928" y="1172756"/>
                </a:lnTo>
                <a:lnTo>
                  <a:pt x="774880" y="1177254"/>
                </a:lnTo>
                <a:lnTo>
                  <a:pt x="820369" y="1180958"/>
                </a:lnTo>
                <a:lnTo>
                  <a:pt x="866220" y="1182722"/>
                </a:lnTo>
                <a:lnTo>
                  <a:pt x="912308" y="1183192"/>
                </a:lnTo>
                <a:lnTo>
                  <a:pt x="958556" y="1182800"/>
                </a:lnTo>
                <a:lnTo>
                  <a:pt x="1004910" y="1181127"/>
                </a:lnTo>
                <a:lnTo>
                  <a:pt x="1051335" y="1178601"/>
                </a:lnTo>
                <a:lnTo>
                  <a:pt x="1097806" y="1175506"/>
                </a:lnTo>
                <a:lnTo>
                  <a:pt x="1144310" y="1171326"/>
                </a:lnTo>
                <a:lnTo>
                  <a:pt x="1190834" y="1166423"/>
                </a:lnTo>
                <a:lnTo>
                  <a:pt x="1237373" y="1161037"/>
                </a:lnTo>
                <a:lnTo>
                  <a:pt x="1281805" y="1154625"/>
                </a:lnTo>
                <a:lnTo>
                  <a:pt x="1324830" y="1147527"/>
                </a:lnTo>
                <a:lnTo>
                  <a:pt x="1366921" y="1139973"/>
                </a:lnTo>
                <a:lnTo>
                  <a:pt x="1406270" y="1131410"/>
                </a:lnTo>
                <a:lnTo>
                  <a:pt x="1443791" y="1122173"/>
                </a:lnTo>
                <a:lnTo>
                  <a:pt x="1480095" y="1112487"/>
                </a:lnTo>
                <a:lnTo>
                  <a:pt x="1514175" y="1101091"/>
                </a:lnTo>
                <a:lnTo>
                  <a:pt x="1546771" y="1088555"/>
                </a:lnTo>
                <a:lnTo>
                  <a:pt x="1578382" y="1075259"/>
                </a:lnTo>
                <a:lnTo>
                  <a:pt x="1607216" y="1060044"/>
                </a:lnTo>
                <a:lnTo>
                  <a:pt x="1634200" y="1043551"/>
                </a:lnTo>
                <a:lnTo>
                  <a:pt x="1659949" y="1026206"/>
                </a:lnTo>
                <a:lnTo>
                  <a:pt x="1703613" y="990001"/>
                </a:lnTo>
                <a:lnTo>
                  <a:pt x="1739717" y="951331"/>
                </a:lnTo>
                <a:lnTo>
                  <a:pt x="1767524" y="908275"/>
                </a:lnTo>
                <a:lnTo>
                  <a:pt x="1784114" y="863268"/>
                </a:lnTo>
                <a:lnTo>
                  <a:pt x="1789526" y="840401"/>
                </a:lnTo>
                <a:lnTo>
                  <a:pt x="1792429" y="815278"/>
                </a:lnTo>
                <a:lnTo>
                  <a:pt x="1793658" y="788652"/>
                </a:lnTo>
                <a:lnTo>
                  <a:pt x="1793772" y="761023"/>
                </a:lnTo>
                <a:lnTo>
                  <a:pt x="1791731" y="733432"/>
                </a:lnTo>
                <a:lnTo>
                  <a:pt x="1788255" y="705866"/>
                </a:lnTo>
                <a:lnTo>
                  <a:pt x="1783819" y="678316"/>
                </a:lnTo>
                <a:lnTo>
                  <a:pt x="1776630" y="651482"/>
                </a:lnTo>
                <a:lnTo>
                  <a:pt x="1767603" y="625127"/>
                </a:lnTo>
                <a:lnTo>
                  <a:pt x="1757354" y="599090"/>
                </a:lnTo>
                <a:lnTo>
                  <a:pt x="1745580" y="573971"/>
                </a:lnTo>
                <a:lnTo>
                  <a:pt x="1732792" y="549464"/>
                </a:lnTo>
                <a:lnTo>
                  <a:pt x="1719329" y="525364"/>
                </a:lnTo>
                <a:lnTo>
                  <a:pt x="1702592" y="500832"/>
                </a:lnTo>
                <a:lnTo>
                  <a:pt x="1683673" y="476010"/>
                </a:lnTo>
                <a:lnTo>
                  <a:pt x="1663298" y="450995"/>
                </a:lnTo>
                <a:lnTo>
                  <a:pt x="1643366" y="426558"/>
                </a:lnTo>
                <a:lnTo>
                  <a:pt x="1623728" y="402505"/>
                </a:lnTo>
                <a:lnTo>
                  <a:pt x="1583563" y="355083"/>
                </a:lnTo>
                <a:lnTo>
                  <a:pt x="1539841" y="308137"/>
                </a:lnTo>
                <a:lnTo>
                  <a:pt x="1515200" y="285458"/>
                </a:lnTo>
                <a:lnTo>
                  <a:pt x="1488895" y="263283"/>
                </a:lnTo>
                <a:lnTo>
                  <a:pt x="1461480" y="241444"/>
                </a:lnTo>
                <a:lnTo>
                  <a:pt x="1433326" y="221240"/>
                </a:lnTo>
                <a:lnTo>
                  <a:pt x="1404679" y="202126"/>
                </a:lnTo>
                <a:lnTo>
                  <a:pt x="1375703" y="183740"/>
                </a:lnTo>
                <a:lnTo>
                  <a:pt x="1344391" y="168660"/>
                </a:lnTo>
                <a:lnTo>
                  <a:pt x="1311522" y="155784"/>
                </a:lnTo>
                <a:lnTo>
                  <a:pt x="1277615" y="144378"/>
                </a:lnTo>
                <a:lnTo>
                  <a:pt x="1239488" y="137480"/>
                </a:lnTo>
                <a:lnTo>
                  <a:pt x="1198548" y="133586"/>
                </a:lnTo>
                <a:lnTo>
                  <a:pt x="1155731" y="131696"/>
                </a:lnTo>
                <a:lnTo>
                  <a:pt x="1111666" y="133964"/>
                </a:lnTo>
                <a:lnTo>
                  <a:pt x="1066767" y="139003"/>
                </a:lnTo>
                <a:lnTo>
                  <a:pt x="1021312" y="145891"/>
                </a:lnTo>
                <a:lnTo>
                  <a:pt x="978309" y="156127"/>
                </a:lnTo>
                <a:lnTo>
                  <a:pt x="936939" y="168596"/>
                </a:lnTo>
                <a:lnTo>
                  <a:pt x="896659" y="182552"/>
                </a:lnTo>
                <a:lnTo>
                  <a:pt x="816101" y="2104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39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24</cp:revision>
  <dcterms:created xsi:type="dcterms:W3CDTF">2019-08-29T19:54:54Z</dcterms:created>
  <dcterms:modified xsi:type="dcterms:W3CDTF">2019-10-31T21:45:56Z</dcterms:modified>
</cp:coreProperties>
</file>